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FA478-83B4-4833-9998-981B9DDDB708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9D81B-D620-4982-9B9C-D5675D227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664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F3DDCBB-CBD2-4321-9463-364437BD07B1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B0284D4-0B9A-4072-AA4A-D727F8EEE57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5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DCBB-CBD2-4321-9463-364437BD07B1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84D4-0B9A-4072-AA4A-D727F8EEE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81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DCBB-CBD2-4321-9463-364437BD07B1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84D4-0B9A-4072-AA4A-D727F8EEE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11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DCBB-CBD2-4321-9463-364437BD07B1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84D4-0B9A-4072-AA4A-D727F8EEE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22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DCBB-CBD2-4321-9463-364437BD07B1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84D4-0B9A-4072-AA4A-D727F8EEE57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DCBB-CBD2-4321-9463-364437BD07B1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84D4-0B9A-4072-AA4A-D727F8EEE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14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DCBB-CBD2-4321-9463-364437BD07B1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84D4-0B9A-4072-AA4A-D727F8EEE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38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DCBB-CBD2-4321-9463-364437BD07B1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84D4-0B9A-4072-AA4A-D727F8EEE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9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DCBB-CBD2-4321-9463-364437BD07B1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84D4-0B9A-4072-AA4A-D727F8EEE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21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DCBB-CBD2-4321-9463-364437BD07B1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84D4-0B9A-4072-AA4A-D727F8EEE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40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DCBB-CBD2-4321-9463-364437BD07B1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84D4-0B9A-4072-AA4A-D727F8EEE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5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F3DDCBB-CBD2-4321-9463-364437BD07B1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B0284D4-0B9A-4072-AA4A-D727F8EEE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81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1" y="117566"/>
            <a:ext cx="11970658" cy="6648994"/>
          </a:xfrm>
        </p:spPr>
      </p:pic>
      <p:sp>
        <p:nvSpPr>
          <p:cNvPr id="9" name="TextBox 8"/>
          <p:cNvSpPr txBox="1"/>
          <p:nvPr/>
        </p:nvSpPr>
        <p:spPr>
          <a:xfrm>
            <a:off x="2050869" y="351749"/>
            <a:ext cx="8268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SQL CONCEPTS WITH PRACTICALS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13263" y="5462424"/>
            <a:ext cx="8934994" cy="1175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EXPLAIN JOINS IN SQL?</a:t>
            </a:r>
          </a:p>
          <a:p>
            <a:pPr algn="ctr"/>
            <a:r>
              <a:rPr lang="en-US" sz="2800" b="1" dirty="0" smtClean="0"/>
              <a:t>GIVE NUMBER OF OUTPUT RECORDS FOR ALL TYPES?</a:t>
            </a:r>
            <a:endParaRPr lang="en-IN" sz="28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199" y="1275397"/>
            <a:ext cx="3314700" cy="13811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4014" y="2031116"/>
            <a:ext cx="2795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HANDS ON PRACTICALS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PDF LINK  IN DESCRIPTION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166" y="5333637"/>
            <a:ext cx="1432923" cy="143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543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75</TotalTime>
  <Words>25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Corbel</vt:lpstr>
      <vt:lpstr>Wingdings</vt:lpstr>
      <vt:lpstr>Basis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  ASKED SQL INTERVIEW QUESTIONS WITH PRACTICAL</dc:title>
  <dc:creator>Kadam, Vikrant</dc:creator>
  <cp:lastModifiedBy>Kadam, Vikrant</cp:lastModifiedBy>
  <cp:revision>16</cp:revision>
  <dcterms:created xsi:type="dcterms:W3CDTF">2024-12-17T08:56:52Z</dcterms:created>
  <dcterms:modified xsi:type="dcterms:W3CDTF">2024-12-20T06:22:45Z</dcterms:modified>
</cp:coreProperties>
</file>