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0" r:id="rId2"/>
    <p:sldId id="298" r:id="rId3"/>
    <p:sldId id="299" r:id="rId4"/>
    <p:sldId id="257" r:id="rId5"/>
    <p:sldId id="258" r:id="rId6"/>
    <p:sldId id="259" r:id="rId7"/>
    <p:sldId id="260" r:id="rId8"/>
    <p:sldId id="262" r:id="rId9"/>
    <p:sldId id="261" r:id="rId10"/>
    <p:sldId id="263" r:id="rId11"/>
    <p:sldId id="264" r:id="rId12"/>
    <p:sldId id="265" r:id="rId13"/>
    <p:sldId id="266" r:id="rId14"/>
    <p:sldId id="267" r:id="rId15"/>
    <p:sldId id="268" r:id="rId16"/>
    <p:sldId id="270" r:id="rId17"/>
    <p:sldId id="269" r:id="rId18"/>
    <p:sldId id="272" r:id="rId19"/>
    <p:sldId id="273" r:id="rId20"/>
    <p:sldId id="271" r:id="rId21"/>
    <p:sldId id="275"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 id="293" r:id="rId40"/>
    <p:sldId id="294" r:id="rId41"/>
    <p:sldId id="291"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Panchal" userId="11aec0b4da04368f" providerId="LiveId" clId="{A76F3F34-69A5-4333-AB5C-4F2D9464DCB9}"/>
    <pc:docChg chg="undo custSel addSld delSld modSld sldOrd modShowInfo">
      <pc:chgData name="Dhruv Panchal" userId="11aec0b4da04368f" providerId="LiveId" clId="{A76F3F34-69A5-4333-AB5C-4F2D9464DCB9}" dt="2025-03-04T10:03:02.066" v="3413" actId="20577"/>
      <pc:docMkLst>
        <pc:docMk/>
      </pc:docMkLst>
      <pc:sldChg chg="delSp modSp del mod">
        <pc:chgData name="Dhruv Panchal" userId="11aec0b4da04368f" providerId="LiveId" clId="{A76F3F34-69A5-4333-AB5C-4F2D9464DCB9}" dt="2025-03-04T09:37:37.445" v="3378" actId="47"/>
        <pc:sldMkLst>
          <pc:docMk/>
          <pc:sldMk cId="1782552049" sldId="256"/>
        </pc:sldMkLst>
        <pc:spChg chg="mod">
          <ac:chgData name="Dhruv Panchal" userId="11aec0b4da04368f" providerId="LiveId" clId="{A76F3F34-69A5-4333-AB5C-4F2D9464DCB9}" dt="2025-03-04T09:37:28.228" v="3376" actId="21"/>
          <ac:spMkLst>
            <pc:docMk/>
            <pc:sldMk cId="1782552049" sldId="256"/>
            <ac:spMk id="2" creationId="{55B656EB-9284-4A0D-B68C-6ACA9BE9611D}"/>
          </ac:spMkLst>
        </pc:spChg>
        <pc:spChg chg="mod">
          <ac:chgData name="Dhruv Panchal" userId="11aec0b4da04368f" providerId="LiveId" clId="{A76F3F34-69A5-4333-AB5C-4F2D9464DCB9}" dt="2025-03-04T09:32:57.942" v="3320" actId="27636"/>
          <ac:spMkLst>
            <pc:docMk/>
            <pc:sldMk cId="1782552049" sldId="256"/>
            <ac:spMk id="3" creationId="{3C72BCD3-AB26-4689-BCC8-0ABC47951CC0}"/>
          </ac:spMkLst>
        </pc:spChg>
        <pc:spChg chg="del">
          <ac:chgData name="Dhruv Panchal" userId="11aec0b4da04368f" providerId="LiveId" clId="{A76F3F34-69A5-4333-AB5C-4F2D9464DCB9}" dt="2025-03-04T09:23:07.531" v="3099" actId="478"/>
          <ac:spMkLst>
            <pc:docMk/>
            <pc:sldMk cId="1782552049" sldId="256"/>
            <ac:spMk id="4" creationId="{B3803B55-3C79-411A-AEC3-C632F8AE0C8E}"/>
          </ac:spMkLst>
        </pc:spChg>
        <pc:spChg chg="mod">
          <ac:chgData name="Dhruv Panchal" userId="11aec0b4da04368f" providerId="LiveId" clId="{A76F3F34-69A5-4333-AB5C-4F2D9464DCB9}" dt="2025-03-04T09:30:08.090" v="3278" actId="403"/>
          <ac:spMkLst>
            <pc:docMk/>
            <pc:sldMk cId="1782552049" sldId="256"/>
            <ac:spMk id="7" creationId="{0E9BAA0B-E6D5-4DC3-8566-F4E15CFAFFF3}"/>
          </ac:spMkLst>
        </pc:spChg>
      </pc:sldChg>
      <pc:sldChg chg="delSp modSp mod">
        <pc:chgData name="Dhruv Panchal" userId="11aec0b4da04368f" providerId="LiveId" clId="{A76F3F34-69A5-4333-AB5C-4F2D9464DCB9}" dt="2025-03-04T09:26:17.356" v="3106" actId="403"/>
        <pc:sldMkLst>
          <pc:docMk/>
          <pc:sldMk cId="2287152827" sldId="257"/>
        </pc:sldMkLst>
        <pc:spChg chg="mod">
          <ac:chgData name="Dhruv Panchal" userId="11aec0b4da04368f" providerId="LiveId" clId="{A76F3F34-69A5-4333-AB5C-4F2D9464DCB9}" dt="2025-03-04T06:49:53.477" v="211" actId="113"/>
          <ac:spMkLst>
            <pc:docMk/>
            <pc:sldMk cId="2287152827" sldId="257"/>
            <ac:spMk id="2" creationId="{FE419A4D-A92C-4C59-A997-B9491D257AFA}"/>
          </ac:spMkLst>
        </pc:spChg>
        <pc:spChg chg="mod">
          <ac:chgData name="Dhruv Panchal" userId="11aec0b4da04368f" providerId="LiveId" clId="{A76F3F34-69A5-4333-AB5C-4F2D9464DCB9}" dt="2025-03-04T06:49:51.791" v="210" actId="404"/>
          <ac:spMkLst>
            <pc:docMk/>
            <pc:sldMk cId="2287152827" sldId="257"/>
            <ac:spMk id="3" creationId="{2A768FAB-0EA7-42D7-8233-4590223D09A9}"/>
          </ac:spMkLst>
        </pc:spChg>
        <pc:spChg chg="del">
          <ac:chgData name="Dhruv Panchal" userId="11aec0b4da04368f" providerId="LiveId" clId="{A76F3F34-69A5-4333-AB5C-4F2D9464DCB9}" dt="2025-03-04T09:23:32.228" v="3100" actId="478"/>
          <ac:spMkLst>
            <pc:docMk/>
            <pc:sldMk cId="2287152827" sldId="257"/>
            <ac:spMk id="4" creationId="{DF7077ED-C67C-4DFD-BDC6-C85229078F16}"/>
          </ac:spMkLst>
        </pc:spChg>
        <pc:spChg chg="mod">
          <ac:chgData name="Dhruv Panchal" userId="11aec0b4da04368f" providerId="LiveId" clId="{A76F3F34-69A5-4333-AB5C-4F2D9464DCB9}" dt="2025-03-04T09:26:17.356" v="3106" actId="403"/>
          <ac:spMkLst>
            <pc:docMk/>
            <pc:sldMk cId="2287152827" sldId="257"/>
            <ac:spMk id="7" creationId="{04C6FA39-F105-4BDB-BDB1-5CBC74C464C3}"/>
          </ac:spMkLst>
        </pc:spChg>
      </pc:sldChg>
      <pc:sldChg chg="modSp mod">
        <pc:chgData name="Dhruv Panchal" userId="11aec0b4da04368f" providerId="LiveId" clId="{A76F3F34-69A5-4333-AB5C-4F2D9464DCB9}" dt="2025-03-04T09:26:24.254" v="3111" actId="403"/>
        <pc:sldMkLst>
          <pc:docMk/>
          <pc:sldMk cId="1262181660" sldId="258"/>
        </pc:sldMkLst>
        <pc:spChg chg="mod">
          <ac:chgData name="Dhruv Panchal" userId="11aec0b4da04368f" providerId="LiveId" clId="{A76F3F34-69A5-4333-AB5C-4F2D9464DCB9}" dt="2025-03-04T06:49:57.734" v="213" actId="113"/>
          <ac:spMkLst>
            <pc:docMk/>
            <pc:sldMk cId="1262181660" sldId="258"/>
            <ac:spMk id="2" creationId="{AF6DE78F-3DFD-40AB-80FF-2E7F14F3DBC4}"/>
          </ac:spMkLst>
        </pc:spChg>
        <pc:spChg chg="mod">
          <ac:chgData name="Dhruv Panchal" userId="11aec0b4da04368f" providerId="LiveId" clId="{A76F3F34-69A5-4333-AB5C-4F2D9464DCB9}" dt="2025-03-04T09:26:24.254" v="3111" actId="403"/>
          <ac:spMkLst>
            <pc:docMk/>
            <pc:sldMk cId="1262181660" sldId="258"/>
            <ac:spMk id="5" creationId="{FCCDA537-7D00-4F1A-AE49-9AE33F94156D}"/>
          </ac:spMkLst>
        </pc:spChg>
      </pc:sldChg>
      <pc:sldChg chg="modSp mod">
        <pc:chgData name="Dhruv Panchal" userId="11aec0b4da04368f" providerId="LiveId" clId="{A76F3F34-69A5-4333-AB5C-4F2D9464DCB9}" dt="2025-03-04T09:26:32.279" v="3116" actId="403"/>
        <pc:sldMkLst>
          <pc:docMk/>
          <pc:sldMk cId="3465974260" sldId="259"/>
        </pc:sldMkLst>
        <pc:spChg chg="mod">
          <ac:chgData name="Dhruv Panchal" userId="11aec0b4da04368f" providerId="LiveId" clId="{A76F3F34-69A5-4333-AB5C-4F2D9464DCB9}" dt="2025-03-04T06:49:41.236" v="207" actId="404"/>
          <ac:spMkLst>
            <pc:docMk/>
            <pc:sldMk cId="3465974260" sldId="259"/>
            <ac:spMk id="2" creationId="{CCD896F6-0876-4A82-8EF7-52F42D1942DA}"/>
          </ac:spMkLst>
        </pc:spChg>
        <pc:spChg chg="mod">
          <ac:chgData name="Dhruv Panchal" userId="11aec0b4da04368f" providerId="LiveId" clId="{A76F3F34-69A5-4333-AB5C-4F2D9464DCB9}" dt="2025-03-04T09:26:32.279" v="3116" actId="403"/>
          <ac:spMkLst>
            <pc:docMk/>
            <pc:sldMk cId="3465974260" sldId="259"/>
            <ac:spMk id="5" creationId="{9B85BA1E-AC1B-4DE9-ACE6-4937F2696F10}"/>
          </ac:spMkLst>
        </pc:spChg>
      </pc:sldChg>
      <pc:sldChg chg="modSp mod">
        <pc:chgData name="Dhruv Panchal" userId="11aec0b4da04368f" providerId="LiveId" clId="{A76F3F34-69A5-4333-AB5C-4F2D9464DCB9}" dt="2025-03-04T09:26:38.702" v="3122" actId="404"/>
        <pc:sldMkLst>
          <pc:docMk/>
          <pc:sldMk cId="2800475081" sldId="260"/>
        </pc:sldMkLst>
        <pc:spChg chg="mod">
          <ac:chgData name="Dhruv Panchal" userId="11aec0b4da04368f" providerId="LiveId" clId="{A76F3F34-69A5-4333-AB5C-4F2D9464DCB9}" dt="2025-03-04T09:26:38.702" v="3122" actId="404"/>
          <ac:spMkLst>
            <pc:docMk/>
            <pc:sldMk cId="2800475081" sldId="260"/>
            <ac:spMk id="5" creationId="{8F916E55-1F89-41C7-AA94-27084A2B4AD0}"/>
          </ac:spMkLst>
        </pc:spChg>
      </pc:sldChg>
      <pc:sldChg chg="modSp mod">
        <pc:chgData name="Dhruv Panchal" userId="11aec0b4da04368f" providerId="LiveId" clId="{A76F3F34-69A5-4333-AB5C-4F2D9464DCB9}" dt="2025-03-04T09:26:51.414" v="3133" actId="404"/>
        <pc:sldMkLst>
          <pc:docMk/>
          <pc:sldMk cId="2510875203" sldId="261"/>
        </pc:sldMkLst>
        <pc:spChg chg="mod">
          <ac:chgData name="Dhruv Panchal" userId="11aec0b4da04368f" providerId="LiveId" clId="{A76F3F34-69A5-4333-AB5C-4F2D9464DCB9}" dt="2025-03-04T06:49:30.873" v="205" actId="12"/>
          <ac:spMkLst>
            <pc:docMk/>
            <pc:sldMk cId="2510875203" sldId="261"/>
            <ac:spMk id="2" creationId="{A6D5B462-1976-44F3-88AF-FD663999EDEB}"/>
          </ac:spMkLst>
        </pc:spChg>
        <pc:spChg chg="mod">
          <ac:chgData name="Dhruv Panchal" userId="11aec0b4da04368f" providerId="LiveId" clId="{A76F3F34-69A5-4333-AB5C-4F2D9464DCB9}" dt="2025-03-04T09:26:51.414" v="3133" actId="404"/>
          <ac:spMkLst>
            <pc:docMk/>
            <pc:sldMk cId="2510875203" sldId="261"/>
            <ac:spMk id="5" creationId="{8F5C5C80-1761-4B3A-910C-693FCEDB86C1}"/>
          </ac:spMkLst>
        </pc:spChg>
      </pc:sldChg>
      <pc:sldChg chg="modSp mod">
        <pc:chgData name="Dhruv Panchal" userId="11aec0b4da04368f" providerId="LiveId" clId="{A76F3F34-69A5-4333-AB5C-4F2D9464DCB9}" dt="2025-03-04T09:26:43.159" v="3127" actId="403"/>
        <pc:sldMkLst>
          <pc:docMk/>
          <pc:sldMk cId="921148618" sldId="262"/>
        </pc:sldMkLst>
        <pc:spChg chg="mod">
          <ac:chgData name="Dhruv Panchal" userId="11aec0b4da04368f" providerId="LiveId" clId="{A76F3F34-69A5-4333-AB5C-4F2D9464DCB9}" dt="2025-03-04T06:50:01.481" v="214" actId="113"/>
          <ac:spMkLst>
            <pc:docMk/>
            <pc:sldMk cId="921148618" sldId="262"/>
            <ac:spMk id="2" creationId="{71EC9CE1-0546-43A1-BD06-58B3111890F4}"/>
          </ac:spMkLst>
        </pc:spChg>
        <pc:spChg chg="mod">
          <ac:chgData name="Dhruv Panchal" userId="11aec0b4da04368f" providerId="LiveId" clId="{A76F3F34-69A5-4333-AB5C-4F2D9464DCB9}" dt="2025-03-04T09:26:43.159" v="3127" actId="403"/>
          <ac:spMkLst>
            <pc:docMk/>
            <pc:sldMk cId="921148618" sldId="262"/>
            <ac:spMk id="6" creationId="{7E800EF7-C9E9-44FC-9C53-BF1732F7CC39}"/>
          </ac:spMkLst>
        </pc:spChg>
      </pc:sldChg>
      <pc:sldChg chg="modSp mod">
        <pc:chgData name="Dhruv Panchal" userId="11aec0b4da04368f" providerId="LiveId" clId="{A76F3F34-69A5-4333-AB5C-4F2D9464DCB9}" dt="2025-03-04T09:26:56.416" v="3137" actId="403"/>
        <pc:sldMkLst>
          <pc:docMk/>
          <pc:sldMk cId="28642164" sldId="263"/>
        </pc:sldMkLst>
        <pc:spChg chg="mod">
          <ac:chgData name="Dhruv Panchal" userId="11aec0b4da04368f" providerId="LiveId" clId="{A76F3F34-69A5-4333-AB5C-4F2D9464DCB9}" dt="2025-03-04T06:49:22.463" v="203" actId="12"/>
          <ac:spMkLst>
            <pc:docMk/>
            <pc:sldMk cId="28642164" sldId="263"/>
            <ac:spMk id="4" creationId="{E594550D-A13A-4608-A97A-F65D38D4B9A3}"/>
          </ac:spMkLst>
        </pc:spChg>
        <pc:spChg chg="mod">
          <ac:chgData name="Dhruv Panchal" userId="11aec0b4da04368f" providerId="LiveId" clId="{A76F3F34-69A5-4333-AB5C-4F2D9464DCB9}" dt="2025-03-04T09:26:56.416" v="3137" actId="403"/>
          <ac:spMkLst>
            <pc:docMk/>
            <pc:sldMk cId="28642164" sldId="263"/>
            <ac:spMk id="5" creationId="{816366F5-53D3-41E0-930D-A4BA1DE1310D}"/>
          </ac:spMkLst>
        </pc:spChg>
      </pc:sldChg>
      <pc:sldChg chg="modSp mod">
        <pc:chgData name="Dhruv Panchal" userId="11aec0b4da04368f" providerId="LiveId" clId="{A76F3F34-69A5-4333-AB5C-4F2D9464DCB9}" dt="2025-03-04T09:27:00.676" v="3141" actId="403"/>
        <pc:sldMkLst>
          <pc:docMk/>
          <pc:sldMk cId="2577278063" sldId="264"/>
        </pc:sldMkLst>
        <pc:spChg chg="mod">
          <ac:chgData name="Dhruv Panchal" userId="11aec0b4da04368f" providerId="LiveId" clId="{A76F3F34-69A5-4333-AB5C-4F2D9464DCB9}" dt="2025-03-04T06:49:03.750" v="200" actId="12"/>
          <ac:spMkLst>
            <pc:docMk/>
            <pc:sldMk cId="2577278063" sldId="264"/>
            <ac:spMk id="2" creationId="{D76ACDB4-A0F1-4D11-91C5-1ED6E724DA62}"/>
          </ac:spMkLst>
        </pc:spChg>
        <pc:spChg chg="mod">
          <ac:chgData name="Dhruv Panchal" userId="11aec0b4da04368f" providerId="LiveId" clId="{A76F3F34-69A5-4333-AB5C-4F2D9464DCB9}" dt="2025-03-04T09:27:00.676" v="3141" actId="403"/>
          <ac:spMkLst>
            <pc:docMk/>
            <pc:sldMk cId="2577278063" sldId="264"/>
            <ac:spMk id="5" creationId="{0A3C1650-CAB8-4EC3-8A6A-E2433C9AB875}"/>
          </ac:spMkLst>
        </pc:spChg>
      </pc:sldChg>
      <pc:sldChg chg="modSp mod">
        <pc:chgData name="Dhruv Panchal" userId="11aec0b4da04368f" providerId="LiveId" clId="{A76F3F34-69A5-4333-AB5C-4F2D9464DCB9}" dt="2025-03-04T09:27:05.548" v="3145" actId="403"/>
        <pc:sldMkLst>
          <pc:docMk/>
          <pc:sldMk cId="781281258" sldId="265"/>
        </pc:sldMkLst>
        <pc:spChg chg="mod">
          <ac:chgData name="Dhruv Panchal" userId="11aec0b4da04368f" providerId="LiveId" clId="{A76F3F34-69A5-4333-AB5C-4F2D9464DCB9}" dt="2025-03-04T06:50:18.273" v="215" actId="12"/>
          <ac:spMkLst>
            <pc:docMk/>
            <pc:sldMk cId="781281258" sldId="265"/>
            <ac:spMk id="2" creationId="{722D0F56-66FC-4E4C-B576-6ED885123DDA}"/>
          </ac:spMkLst>
        </pc:spChg>
        <pc:spChg chg="mod">
          <ac:chgData name="Dhruv Panchal" userId="11aec0b4da04368f" providerId="LiveId" clId="{A76F3F34-69A5-4333-AB5C-4F2D9464DCB9}" dt="2025-03-04T09:27:05.548" v="3145" actId="403"/>
          <ac:spMkLst>
            <pc:docMk/>
            <pc:sldMk cId="781281258" sldId="265"/>
            <ac:spMk id="5" creationId="{2C7E2B93-5233-46AF-86AC-26F71C69A58A}"/>
          </ac:spMkLst>
        </pc:spChg>
      </pc:sldChg>
      <pc:sldChg chg="modSp mod">
        <pc:chgData name="Dhruv Panchal" userId="11aec0b4da04368f" providerId="LiveId" clId="{A76F3F34-69A5-4333-AB5C-4F2D9464DCB9}" dt="2025-03-04T09:27:09.706" v="3149" actId="403"/>
        <pc:sldMkLst>
          <pc:docMk/>
          <pc:sldMk cId="1973184882" sldId="266"/>
        </pc:sldMkLst>
        <pc:spChg chg="mod">
          <ac:chgData name="Dhruv Panchal" userId="11aec0b4da04368f" providerId="LiveId" clId="{A76F3F34-69A5-4333-AB5C-4F2D9464DCB9}" dt="2025-03-04T06:51:02.694" v="235" actId="404"/>
          <ac:spMkLst>
            <pc:docMk/>
            <pc:sldMk cId="1973184882" sldId="266"/>
            <ac:spMk id="2" creationId="{20ECFC2A-E048-46C7-8784-F0E9F76498A0}"/>
          </ac:spMkLst>
        </pc:spChg>
        <pc:spChg chg="mod">
          <ac:chgData name="Dhruv Panchal" userId="11aec0b4da04368f" providerId="LiveId" clId="{A76F3F34-69A5-4333-AB5C-4F2D9464DCB9}" dt="2025-03-04T06:48:37.339" v="194" actId="404"/>
          <ac:spMkLst>
            <pc:docMk/>
            <pc:sldMk cId="1973184882" sldId="266"/>
            <ac:spMk id="3" creationId="{517C03EE-75FB-45A1-993B-265DC6DB749F}"/>
          </ac:spMkLst>
        </pc:spChg>
        <pc:spChg chg="mod">
          <ac:chgData name="Dhruv Panchal" userId="11aec0b4da04368f" providerId="LiveId" clId="{A76F3F34-69A5-4333-AB5C-4F2D9464DCB9}" dt="2025-03-04T09:27:09.706" v="3149" actId="403"/>
          <ac:spMkLst>
            <pc:docMk/>
            <pc:sldMk cId="1973184882" sldId="266"/>
            <ac:spMk id="6" creationId="{9512494F-8720-4B23-9BA0-5F7C555D77F6}"/>
          </ac:spMkLst>
        </pc:spChg>
      </pc:sldChg>
      <pc:sldChg chg="modSp mod">
        <pc:chgData name="Dhruv Panchal" userId="11aec0b4da04368f" providerId="LiveId" clId="{A76F3F34-69A5-4333-AB5C-4F2D9464DCB9}" dt="2025-03-04T09:27:17.484" v="3153" actId="403"/>
        <pc:sldMkLst>
          <pc:docMk/>
          <pc:sldMk cId="3057677313" sldId="267"/>
        </pc:sldMkLst>
        <pc:spChg chg="mod">
          <ac:chgData name="Dhruv Panchal" userId="11aec0b4da04368f" providerId="LiveId" clId="{A76F3F34-69A5-4333-AB5C-4F2D9464DCB9}" dt="2025-03-04T06:50:56.491" v="232" actId="1076"/>
          <ac:spMkLst>
            <pc:docMk/>
            <pc:sldMk cId="3057677313" sldId="267"/>
            <ac:spMk id="2" creationId="{80E6311D-00B8-4500-9E09-9E2832DFDE71}"/>
          </ac:spMkLst>
        </pc:spChg>
        <pc:spChg chg="mod">
          <ac:chgData name="Dhruv Panchal" userId="11aec0b4da04368f" providerId="LiveId" clId="{A76F3F34-69A5-4333-AB5C-4F2D9464DCB9}" dt="2025-03-04T06:50:58.712" v="233" actId="1076"/>
          <ac:spMkLst>
            <pc:docMk/>
            <pc:sldMk cId="3057677313" sldId="267"/>
            <ac:spMk id="4" creationId="{FEF4B8B7-FDF7-4D28-AD9A-23E5881C35D5}"/>
          </ac:spMkLst>
        </pc:spChg>
        <pc:spChg chg="mod">
          <ac:chgData name="Dhruv Panchal" userId="11aec0b4da04368f" providerId="LiveId" clId="{A76F3F34-69A5-4333-AB5C-4F2D9464DCB9}" dt="2025-03-04T09:27:17.484" v="3153" actId="403"/>
          <ac:spMkLst>
            <pc:docMk/>
            <pc:sldMk cId="3057677313" sldId="267"/>
            <ac:spMk id="6" creationId="{9A8DBB15-AD17-4730-91ED-C85AF12FCE05}"/>
          </ac:spMkLst>
        </pc:spChg>
      </pc:sldChg>
      <pc:sldChg chg="addSp delSp modSp mod">
        <pc:chgData name="Dhruv Panchal" userId="11aec0b4da04368f" providerId="LiveId" clId="{A76F3F34-69A5-4333-AB5C-4F2D9464DCB9}" dt="2025-03-04T09:27:21.330" v="3157" actId="403"/>
        <pc:sldMkLst>
          <pc:docMk/>
          <pc:sldMk cId="2525779622" sldId="268"/>
        </pc:sldMkLst>
        <pc:spChg chg="mod">
          <ac:chgData name="Dhruv Panchal" userId="11aec0b4da04368f" providerId="LiveId" clId="{A76F3F34-69A5-4333-AB5C-4F2D9464DCB9}" dt="2025-03-04T06:50:46.671" v="227" actId="27636"/>
          <ac:spMkLst>
            <pc:docMk/>
            <pc:sldMk cId="2525779622" sldId="268"/>
            <ac:spMk id="2" creationId="{0B858B45-5A86-4563-AF82-0B2D1924BA3D}"/>
          </ac:spMkLst>
        </pc:spChg>
        <pc:spChg chg="add mod">
          <ac:chgData name="Dhruv Panchal" userId="11aec0b4da04368f" providerId="LiveId" clId="{A76F3F34-69A5-4333-AB5C-4F2D9464DCB9}" dt="2025-03-04T06:41:46.786" v="40" actId="1076"/>
          <ac:spMkLst>
            <pc:docMk/>
            <pc:sldMk cId="2525779622" sldId="268"/>
            <ac:spMk id="3" creationId="{A4986C71-DCB3-4E34-8544-FA3DCF05D4A3}"/>
          </ac:spMkLst>
        </pc:spChg>
        <pc:spChg chg="mod">
          <ac:chgData name="Dhruv Panchal" userId="11aec0b4da04368f" providerId="LiveId" clId="{A76F3F34-69A5-4333-AB5C-4F2D9464DCB9}" dt="2025-03-04T09:27:21.330" v="3157" actId="403"/>
          <ac:spMkLst>
            <pc:docMk/>
            <pc:sldMk cId="2525779622" sldId="268"/>
            <ac:spMk id="6" creationId="{E8A1F4BD-0CEE-453B-BFC8-453D1D2249DA}"/>
          </ac:spMkLst>
        </pc:spChg>
        <pc:picChg chg="del">
          <ac:chgData name="Dhruv Panchal" userId="11aec0b4da04368f" providerId="LiveId" clId="{A76F3F34-69A5-4333-AB5C-4F2D9464DCB9}" dt="2025-03-04T06:38:47.379" v="18" actId="478"/>
          <ac:picMkLst>
            <pc:docMk/>
            <pc:sldMk cId="2525779622" sldId="268"/>
            <ac:picMk id="3074" creationId="{0CB3A8B9-BFDE-4F1E-A89C-7AFC7064F393}"/>
          </ac:picMkLst>
        </pc:picChg>
      </pc:sldChg>
      <pc:sldChg chg="addSp delSp modSp new mod">
        <pc:chgData name="Dhruv Panchal" userId="11aec0b4da04368f" providerId="LiveId" clId="{A76F3F34-69A5-4333-AB5C-4F2D9464DCB9}" dt="2025-03-04T09:27:31.459" v="3165" actId="403"/>
        <pc:sldMkLst>
          <pc:docMk/>
          <pc:sldMk cId="3023478675" sldId="269"/>
        </pc:sldMkLst>
        <pc:spChg chg="mod">
          <ac:chgData name="Dhruv Panchal" userId="11aec0b4da04368f" providerId="LiveId" clId="{A76F3F34-69A5-4333-AB5C-4F2D9464DCB9}" dt="2025-03-04T06:50:30.278" v="217" actId="404"/>
          <ac:spMkLst>
            <pc:docMk/>
            <pc:sldMk cId="3023478675" sldId="269"/>
            <ac:spMk id="2" creationId="{B12BFA2D-E2BB-48CC-A6D9-27839E78AAEE}"/>
          </ac:spMkLst>
        </pc:spChg>
        <pc:spChg chg="add mod">
          <ac:chgData name="Dhruv Panchal" userId="11aec0b4da04368f" providerId="LiveId" clId="{A76F3F34-69A5-4333-AB5C-4F2D9464DCB9}" dt="2025-03-04T06:54:12.699" v="324" actId="1076"/>
          <ac:spMkLst>
            <pc:docMk/>
            <pc:sldMk cId="3023478675" sldId="269"/>
            <ac:spMk id="4" creationId="{3B798FC0-C3D7-40CD-9077-290DA15BB882}"/>
          </ac:spMkLst>
        </pc:spChg>
        <pc:spChg chg="add del">
          <ac:chgData name="Dhruv Panchal" userId="11aec0b4da04368f" providerId="LiveId" clId="{A76F3F34-69A5-4333-AB5C-4F2D9464DCB9}" dt="2025-03-04T06:45:03.520" v="126"/>
          <ac:spMkLst>
            <pc:docMk/>
            <pc:sldMk cId="3023478675" sldId="269"/>
            <ac:spMk id="5" creationId="{8801869E-D013-45BC-9144-7E5E41174AFA}"/>
          </ac:spMkLst>
        </pc:spChg>
        <pc:spChg chg="mod">
          <ac:chgData name="Dhruv Panchal" userId="11aec0b4da04368f" providerId="LiveId" clId="{A76F3F34-69A5-4333-AB5C-4F2D9464DCB9}" dt="2025-03-04T09:27:31.459" v="3165" actId="403"/>
          <ac:spMkLst>
            <pc:docMk/>
            <pc:sldMk cId="3023478675" sldId="269"/>
            <ac:spMk id="6" creationId="{C05F9CC3-3B72-4149-902B-AE07212F9235}"/>
          </ac:spMkLst>
        </pc:spChg>
        <pc:spChg chg="add del mod">
          <ac:chgData name="Dhruv Panchal" userId="11aec0b4da04368f" providerId="LiveId" clId="{A76F3F34-69A5-4333-AB5C-4F2D9464DCB9}" dt="2025-03-04T06:45:13.898" v="132"/>
          <ac:spMkLst>
            <pc:docMk/>
            <pc:sldMk cId="3023478675" sldId="269"/>
            <ac:spMk id="6" creationId="{E1F37631-E19C-4F0F-AD46-9785F300316A}"/>
          </ac:spMkLst>
        </pc:spChg>
        <pc:spChg chg="add del">
          <ac:chgData name="Dhruv Panchal" userId="11aec0b4da04368f" providerId="LiveId" clId="{A76F3F34-69A5-4333-AB5C-4F2D9464DCB9}" dt="2025-03-04T06:45:17.114" v="141"/>
          <ac:spMkLst>
            <pc:docMk/>
            <pc:sldMk cId="3023478675" sldId="269"/>
            <ac:spMk id="7" creationId="{A9ED7E7C-D503-4B9D-9A2D-ED6351C33BA0}"/>
          </ac:spMkLst>
        </pc:spChg>
        <pc:spChg chg="add del">
          <ac:chgData name="Dhruv Panchal" userId="11aec0b4da04368f" providerId="LiveId" clId="{A76F3F34-69A5-4333-AB5C-4F2D9464DCB9}" dt="2025-03-04T06:45:25.371" v="145"/>
          <ac:spMkLst>
            <pc:docMk/>
            <pc:sldMk cId="3023478675" sldId="269"/>
            <ac:spMk id="8" creationId="{56207FF8-C530-4CAC-8043-9E75D77F9FC5}"/>
          </ac:spMkLst>
        </pc:spChg>
        <pc:picChg chg="add del">
          <ac:chgData name="Dhruv Panchal" userId="11aec0b4da04368f" providerId="LiveId" clId="{A76F3F34-69A5-4333-AB5C-4F2D9464DCB9}" dt="2025-03-04T06:38:28.479" v="15" actId="478"/>
          <ac:picMkLst>
            <pc:docMk/>
            <pc:sldMk cId="3023478675" sldId="269"/>
            <ac:picMk id="3" creationId="{82BEF866-5F37-4777-9424-CD233FBB3479}"/>
          </ac:picMkLst>
        </pc:picChg>
      </pc:sldChg>
      <pc:sldChg chg="addSp modSp new mod ord">
        <pc:chgData name="Dhruv Panchal" userId="11aec0b4da04368f" providerId="LiveId" clId="{A76F3F34-69A5-4333-AB5C-4F2D9464DCB9}" dt="2025-03-04T09:39:51.717" v="3409" actId="1076"/>
        <pc:sldMkLst>
          <pc:docMk/>
          <pc:sldMk cId="2587198921" sldId="270"/>
        </pc:sldMkLst>
        <pc:spChg chg="mod">
          <ac:chgData name="Dhruv Panchal" userId="11aec0b4da04368f" providerId="LiveId" clId="{A76F3F34-69A5-4333-AB5C-4F2D9464DCB9}" dt="2025-03-04T09:27:26.890" v="3161" actId="403"/>
          <ac:spMkLst>
            <pc:docMk/>
            <pc:sldMk cId="2587198921" sldId="270"/>
            <ac:spMk id="5" creationId="{6FEDDD08-365A-4C80-AE76-8E2B11A6740D}"/>
          </ac:spMkLst>
        </pc:spChg>
        <pc:picChg chg="add mod modCrop">
          <ac:chgData name="Dhruv Panchal" userId="11aec0b4da04368f" providerId="LiveId" clId="{A76F3F34-69A5-4333-AB5C-4F2D9464DCB9}" dt="2025-03-04T09:39:51.717" v="3409" actId="1076"/>
          <ac:picMkLst>
            <pc:docMk/>
            <pc:sldMk cId="2587198921" sldId="270"/>
            <ac:picMk id="3" creationId="{527AFE26-D412-4FF1-A873-BE979BDBCECA}"/>
          </ac:picMkLst>
        </pc:picChg>
        <pc:picChg chg="add mod modCrop">
          <ac:chgData name="Dhruv Panchal" userId="11aec0b4da04368f" providerId="LiveId" clId="{A76F3F34-69A5-4333-AB5C-4F2D9464DCB9}" dt="2025-03-04T09:36:44.780" v="3368" actId="14100"/>
          <ac:picMkLst>
            <pc:docMk/>
            <pc:sldMk cId="2587198921" sldId="270"/>
            <ac:picMk id="6" creationId="{093DAACE-AE1B-4D3E-86C4-CD125F06915F}"/>
          </ac:picMkLst>
        </pc:picChg>
        <pc:picChg chg="add mod modCrop">
          <ac:chgData name="Dhruv Panchal" userId="11aec0b4da04368f" providerId="LiveId" clId="{A76F3F34-69A5-4333-AB5C-4F2D9464DCB9}" dt="2025-03-04T09:36:41.817" v="3367" actId="1076"/>
          <ac:picMkLst>
            <pc:docMk/>
            <pc:sldMk cId="2587198921" sldId="270"/>
            <ac:picMk id="7" creationId="{F2D708E0-231A-4396-82DB-0EB27AA378BC}"/>
          </ac:picMkLst>
        </pc:picChg>
        <pc:cxnChg chg="add mod">
          <ac:chgData name="Dhruv Panchal" userId="11aec0b4da04368f" providerId="LiveId" clId="{A76F3F34-69A5-4333-AB5C-4F2D9464DCB9}" dt="2025-03-04T09:37:07.830" v="3374" actId="14100"/>
          <ac:cxnSpMkLst>
            <pc:docMk/>
            <pc:sldMk cId="2587198921" sldId="270"/>
            <ac:cxnSpMk id="9" creationId="{BD7B497A-2D54-49E5-8723-1050892DCC78}"/>
          </ac:cxnSpMkLst>
        </pc:cxnChg>
        <pc:cxnChg chg="add mod">
          <ac:chgData name="Dhruv Panchal" userId="11aec0b4da04368f" providerId="LiveId" clId="{A76F3F34-69A5-4333-AB5C-4F2D9464DCB9}" dt="2025-03-04T09:37:15.280" v="3375" actId="14100"/>
          <ac:cxnSpMkLst>
            <pc:docMk/>
            <pc:sldMk cId="2587198921" sldId="270"/>
            <ac:cxnSpMk id="13" creationId="{BB504273-AB56-4CD2-8341-138D3307006A}"/>
          </ac:cxnSpMkLst>
        </pc:cxnChg>
      </pc:sldChg>
      <pc:sldChg chg="addSp delSp modSp new mod ord">
        <pc:chgData name="Dhruv Panchal" userId="11aec0b4da04368f" providerId="LiveId" clId="{A76F3F34-69A5-4333-AB5C-4F2D9464DCB9}" dt="2025-03-04T09:27:46.852" v="3177" actId="403"/>
        <pc:sldMkLst>
          <pc:docMk/>
          <pc:sldMk cId="2150732958" sldId="271"/>
        </pc:sldMkLst>
        <pc:spChg chg="add del mod">
          <ac:chgData name="Dhruv Panchal" userId="11aec0b4da04368f" providerId="LiveId" clId="{A76F3F34-69A5-4333-AB5C-4F2D9464DCB9}" dt="2025-03-04T06:46:56.032" v="172"/>
          <ac:spMkLst>
            <pc:docMk/>
            <pc:sldMk cId="2150732958" sldId="271"/>
            <ac:spMk id="2" creationId="{17547669-860F-4E25-BF27-62E9681B1BEF}"/>
          </ac:spMkLst>
        </pc:spChg>
        <pc:spChg chg="add mod">
          <ac:chgData name="Dhruv Panchal" userId="11aec0b4da04368f" providerId="LiveId" clId="{A76F3F34-69A5-4333-AB5C-4F2D9464DCB9}" dt="2025-03-04T08:14:32.842" v="1387" actId="113"/>
          <ac:spMkLst>
            <pc:docMk/>
            <pc:sldMk cId="2150732958" sldId="271"/>
            <ac:spMk id="2" creationId="{392BBD21-CB89-4D45-BA6B-411F3092A755}"/>
          </ac:spMkLst>
        </pc:spChg>
        <pc:spChg chg="mod">
          <ac:chgData name="Dhruv Panchal" userId="11aec0b4da04368f" providerId="LiveId" clId="{A76F3F34-69A5-4333-AB5C-4F2D9464DCB9}" dt="2025-03-04T09:27:46.852" v="3177" actId="403"/>
          <ac:spMkLst>
            <pc:docMk/>
            <pc:sldMk cId="2150732958" sldId="271"/>
            <ac:spMk id="7" creationId="{5921D87E-AD75-4E6C-A2BD-E41BFB1D4682}"/>
          </ac:spMkLst>
        </pc:spChg>
        <pc:picChg chg="add mod">
          <ac:chgData name="Dhruv Panchal" userId="11aec0b4da04368f" providerId="LiveId" clId="{A76F3F34-69A5-4333-AB5C-4F2D9464DCB9}" dt="2025-03-04T08:08:32.847" v="1020" actId="1076"/>
          <ac:picMkLst>
            <pc:docMk/>
            <pc:sldMk cId="2150732958" sldId="271"/>
            <ac:picMk id="3" creationId="{748E48CF-507D-4135-BD94-8B419E736933}"/>
          </ac:picMkLst>
        </pc:picChg>
        <pc:picChg chg="add mod">
          <ac:chgData name="Dhruv Panchal" userId="11aec0b4da04368f" providerId="LiveId" clId="{A76F3F34-69A5-4333-AB5C-4F2D9464DCB9}" dt="2025-03-04T08:10:56.356" v="1175" actId="1076"/>
          <ac:picMkLst>
            <pc:docMk/>
            <pc:sldMk cId="2150732958" sldId="271"/>
            <ac:picMk id="4" creationId="{89D3AA68-4995-44FB-BED1-7D0526836ABF}"/>
          </ac:picMkLst>
        </pc:picChg>
      </pc:sldChg>
      <pc:sldChg chg="addSp modSp new mod">
        <pc:chgData name="Dhruv Panchal" userId="11aec0b4da04368f" providerId="LiveId" clId="{A76F3F34-69A5-4333-AB5C-4F2D9464DCB9}" dt="2025-03-04T09:27:37.798" v="3169" actId="403"/>
        <pc:sldMkLst>
          <pc:docMk/>
          <pc:sldMk cId="375238840" sldId="272"/>
        </pc:sldMkLst>
        <pc:spChg chg="mod">
          <ac:chgData name="Dhruv Panchal" userId="11aec0b4da04368f" providerId="LiveId" clId="{A76F3F34-69A5-4333-AB5C-4F2D9464DCB9}" dt="2025-03-04T06:54:00.321" v="322" actId="1076"/>
          <ac:spMkLst>
            <pc:docMk/>
            <pc:sldMk cId="375238840" sldId="272"/>
            <ac:spMk id="2" creationId="{3E268348-333E-4E9F-8D3E-4D4FE4B9E845}"/>
          </ac:spMkLst>
        </pc:spChg>
        <pc:spChg chg="add mod">
          <ac:chgData name="Dhruv Panchal" userId="11aec0b4da04368f" providerId="LiveId" clId="{A76F3F34-69A5-4333-AB5C-4F2D9464DCB9}" dt="2025-03-04T06:54:04.656" v="323" actId="1076"/>
          <ac:spMkLst>
            <pc:docMk/>
            <pc:sldMk cId="375238840" sldId="272"/>
            <ac:spMk id="3" creationId="{F7420AC4-9B7C-4661-9F30-915AB1E5C3BA}"/>
          </ac:spMkLst>
        </pc:spChg>
        <pc:spChg chg="mod">
          <ac:chgData name="Dhruv Panchal" userId="11aec0b4da04368f" providerId="LiveId" clId="{A76F3F34-69A5-4333-AB5C-4F2D9464DCB9}" dt="2025-03-04T09:27:37.798" v="3169" actId="403"/>
          <ac:spMkLst>
            <pc:docMk/>
            <pc:sldMk cId="375238840" sldId="272"/>
            <ac:spMk id="6" creationId="{B654E91C-146D-425E-9CC3-B69E55B88914}"/>
          </ac:spMkLst>
        </pc:spChg>
      </pc:sldChg>
      <pc:sldChg chg="addSp modSp new mod">
        <pc:chgData name="Dhruv Panchal" userId="11aec0b4da04368f" providerId="LiveId" clId="{A76F3F34-69A5-4333-AB5C-4F2D9464DCB9}" dt="2025-03-04T09:27:42.151" v="3173" actId="403"/>
        <pc:sldMkLst>
          <pc:docMk/>
          <pc:sldMk cId="720441676" sldId="273"/>
        </pc:sldMkLst>
        <pc:spChg chg="mod">
          <ac:chgData name="Dhruv Panchal" userId="11aec0b4da04368f" providerId="LiveId" clId="{A76F3F34-69A5-4333-AB5C-4F2D9464DCB9}" dt="2025-03-04T08:04:07.590" v="858" actId="1076"/>
          <ac:spMkLst>
            <pc:docMk/>
            <pc:sldMk cId="720441676" sldId="273"/>
            <ac:spMk id="2" creationId="{8990FFF3-2E2D-4BE2-9BD5-83B756917C1C}"/>
          </ac:spMkLst>
        </pc:spChg>
        <pc:spChg chg="add mod">
          <ac:chgData name="Dhruv Panchal" userId="11aec0b4da04368f" providerId="LiveId" clId="{A76F3F34-69A5-4333-AB5C-4F2D9464DCB9}" dt="2025-03-04T08:04:11.462" v="859" actId="1076"/>
          <ac:spMkLst>
            <pc:docMk/>
            <pc:sldMk cId="720441676" sldId="273"/>
            <ac:spMk id="3" creationId="{BE2E38BA-CC2B-4FC5-B5C5-51BF9E111E39}"/>
          </ac:spMkLst>
        </pc:spChg>
        <pc:spChg chg="mod">
          <ac:chgData name="Dhruv Panchal" userId="11aec0b4da04368f" providerId="LiveId" clId="{A76F3F34-69A5-4333-AB5C-4F2D9464DCB9}" dt="2025-03-04T09:27:42.151" v="3173" actId="403"/>
          <ac:spMkLst>
            <pc:docMk/>
            <pc:sldMk cId="720441676" sldId="273"/>
            <ac:spMk id="7" creationId="{62257365-1AC7-4732-811E-9D5916D0AC44}"/>
          </ac:spMkLst>
        </pc:spChg>
        <pc:picChg chg="add mod">
          <ac:chgData name="Dhruv Panchal" userId="11aec0b4da04368f" providerId="LiveId" clId="{A76F3F34-69A5-4333-AB5C-4F2D9464DCB9}" dt="2025-03-04T08:04:21.761" v="860" actId="1076"/>
          <ac:picMkLst>
            <pc:docMk/>
            <pc:sldMk cId="720441676" sldId="273"/>
            <ac:picMk id="4" creationId="{20D0BE06-1888-44F8-BB47-5B38ABA14FD8}"/>
          </ac:picMkLst>
        </pc:picChg>
      </pc:sldChg>
      <pc:sldChg chg="addSp delSp modSp new mod">
        <pc:chgData name="Dhruv Panchal" userId="11aec0b4da04368f" providerId="LiveId" clId="{A76F3F34-69A5-4333-AB5C-4F2D9464DCB9}" dt="2025-03-04T09:27:56.161" v="3185" actId="403"/>
        <pc:sldMkLst>
          <pc:docMk/>
          <pc:sldMk cId="683909935" sldId="274"/>
        </pc:sldMkLst>
        <pc:spChg chg="mod">
          <ac:chgData name="Dhruv Panchal" userId="11aec0b4da04368f" providerId="LiveId" clId="{A76F3F34-69A5-4333-AB5C-4F2D9464DCB9}" dt="2025-03-04T09:27:56.161" v="3185" actId="403"/>
          <ac:spMkLst>
            <pc:docMk/>
            <pc:sldMk cId="683909935" sldId="274"/>
            <ac:spMk id="38" creationId="{DDE99AE8-8C17-447A-A3C1-8B84275EFBD1}"/>
          </ac:spMkLst>
        </pc:spChg>
        <pc:picChg chg="add del mod">
          <ac:chgData name="Dhruv Panchal" userId="11aec0b4da04368f" providerId="LiveId" clId="{A76F3F34-69A5-4333-AB5C-4F2D9464DCB9}" dt="2025-03-04T08:30:53.326" v="1417" actId="931"/>
          <ac:picMkLst>
            <pc:docMk/>
            <pc:sldMk cId="683909935" sldId="274"/>
            <ac:picMk id="3" creationId="{A04619DE-CCB1-47DE-A334-332BB6203922}"/>
          </ac:picMkLst>
        </pc:picChg>
        <pc:picChg chg="add del mod">
          <ac:chgData name="Dhruv Panchal" userId="11aec0b4da04368f" providerId="LiveId" clId="{A76F3F34-69A5-4333-AB5C-4F2D9464DCB9}" dt="2025-03-04T08:30:53.326" v="1417" actId="931"/>
          <ac:picMkLst>
            <pc:docMk/>
            <pc:sldMk cId="683909935" sldId="274"/>
            <ac:picMk id="5" creationId="{FBC79D5B-5EA7-48DB-9DDF-8EDAA52B4304}"/>
          </ac:picMkLst>
        </pc:picChg>
        <pc:picChg chg="add del mod">
          <ac:chgData name="Dhruv Panchal" userId="11aec0b4da04368f" providerId="LiveId" clId="{A76F3F34-69A5-4333-AB5C-4F2D9464DCB9}" dt="2025-03-04T08:30:53.326" v="1417" actId="931"/>
          <ac:picMkLst>
            <pc:docMk/>
            <pc:sldMk cId="683909935" sldId="274"/>
            <ac:picMk id="7" creationId="{DADF06E2-2211-4124-AE4D-90E3385608E2}"/>
          </ac:picMkLst>
        </pc:picChg>
        <pc:picChg chg="add del mod">
          <ac:chgData name="Dhruv Panchal" userId="11aec0b4da04368f" providerId="LiveId" clId="{A76F3F34-69A5-4333-AB5C-4F2D9464DCB9}" dt="2025-03-04T08:30:53.326" v="1417" actId="931"/>
          <ac:picMkLst>
            <pc:docMk/>
            <pc:sldMk cId="683909935" sldId="274"/>
            <ac:picMk id="9" creationId="{0A744553-809E-46EE-A827-7FD90A0D6767}"/>
          </ac:picMkLst>
        </pc:picChg>
        <pc:picChg chg="add del mod">
          <ac:chgData name="Dhruv Panchal" userId="11aec0b4da04368f" providerId="LiveId" clId="{A76F3F34-69A5-4333-AB5C-4F2D9464DCB9}" dt="2025-03-04T08:30:53.326" v="1417" actId="931"/>
          <ac:picMkLst>
            <pc:docMk/>
            <pc:sldMk cId="683909935" sldId="274"/>
            <ac:picMk id="11" creationId="{9318C934-41F9-4CEA-A376-DA09D9DB5895}"/>
          </ac:picMkLst>
        </pc:picChg>
        <pc:picChg chg="add del mod">
          <ac:chgData name="Dhruv Panchal" userId="11aec0b4da04368f" providerId="LiveId" clId="{A76F3F34-69A5-4333-AB5C-4F2D9464DCB9}" dt="2025-03-04T08:30:53.326" v="1417" actId="931"/>
          <ac:picMkLst>
            <pc:docMk/>
            <pc:sldMk cId="683909935" sldId="274"/>
            <ac:picMk id="13" creationId="{A0D6ADA2-1F3F-4AC3-B0EB-AD4F0F35F86E}"/>
          </ac:picMkLst>
        </pc:picChg>
        <pc:picChg chg="add del mod">
          <ac:chgData name="Dhruv Panchal" userId="11aec0b4da04368f" providerId="LiveId" clId="{A76F3F34-69A5-4333-AB5C-4F2D9464DCB9}" dt="2025-03-04T08:30:53.326" v="1417" actId="931"/>
          <ac:picMkLst>
            <pc:docMk/>
            <pc:sldMk cId="683909935" sldId="274"/>
            <ac:picMk id="15" creationId="{48B376FD-6A40-46D0-AE6E-B6CF1E19DF92}"/>
          </ac:picMkLst>
        </pc:picChg>
        <pc:picChg chg="add del mod">
          <ac:chgData name="Dhruv Panchal" userId="11aec0b4da04368f" providerId="LiveId" clId="{A76F3F34-69A5-4333-AB5C-4F2D9464DCB9}" dt="2025-03-04T08:30:53.326" v="1417" actId="931"/>
          <ac:picMkLst>
            <pc:docMk/>
            <pc:sldMk cId="683909935" sldId="274"/>
            <ac:picMk id="17" creationId="{696D101A-7AF5-4820-B598-A99F64413FA2}"/>
          </ac:picMkLst>
        </pc:picChg>
        <pc:picChg chg="add del mod">
          <ac:chgData name="Dhruv Panchal" userId="11aec0b4da04368f" providerId="LiveId" clId="{A76F3F34-69A5-4333-AB5C-4F2D9464DCB9}" dt="2025-03-04T08:30:53.326" v="1417" actId="931"/>
          <ac:picMkLst>
            <pc:docMk/>
            <pc:sldMk cId="683909935" sldId="274"/>
            <ac:picMk id="19" creationId="{D4E825E9-1F53-4460-8A0D-0D66CF14794F}"/>
          </ac:picMkLst>
        </pc:picChg>
        <pc:picChg chg="add del mod">
          <ac:chgData name="Dhruv Panchal" userId="11aec0b4da04368f" providerId="LiveId" clId="{A76F3F34-69A5-4333-AB5C-4F2D9464DCB9}" dt="2025-03-04T08:30:53.326" v="1417" actId="931"/>
          <ac:picMkLst>
            <pc:docMk/>
            <pc:sldMk cId="683909935" sldId="274"/>
            <ac:picMk id="21" creationId="{9622A577-A37F-476A-A14B-D2438AFF169C}"/>
          </ac:picMkLst>
        </pc:picChg>
        <pc:picChg chg="add del mod">
          <ac:chgData name="Dhruv Panchal" userId="11aec0b4da04368f" providerId="LiveId" clId="{A76F3F34-69A5-4333-AB5C-4F2D9464DCB9}" dt="2025-03-04T08:30:53.326" v="1417" actId="931"/>
          <ac:picMkLst>
            <pc:docMk/>
            <pc:sldMk cId="683909935" sldId="274"/>
            <ac:picMk id="23" creationId="{D8AE447C-CD29-4B81-A629-2057B8D1E718}"/>
          </ac:picMkLst>
        </pc:picChg>
        <pc:picChg chg="add del mod">
          <ac:chgData name="Dhruv Panchal" userId="11aec0b4da04368f" providerId="LiveId" clId="{A76F3F34-69A5-4333-AB5C-4F2D9464DCB9}" dt="2025-03-04T08:30:53.326" v="1417" actId="931"/>
          <ac:picMkLst>
            <pc:docMk/>
            <pc:sldMk cId="683909935" sldId="274"/>
            <ac:picMk id="25" creationId="{C71B509F-0FA9-44CC-B465-03D2EEF356D3}"/>
          </ac:picMkLst>
        </pc:picChg>
        <pc:picChg chg="add del mod">
          <ac:chgData name="Dhruv Panchal" userId="11aec0b4da04368f" providerId="LiveId" clId="{A76F3F34-69A5-4333-AB5C-4F2D9464DCB9}" dt="2025-03-04T08:30:53.326" v="1417" actId="931"/>
          <ac:picMkLst>
            <pc:docMk/>
            <pc:sldMk cId="683909935" sldId="274"/>
            <ac:picMk id="27" creationId="{571918B1-947B-4F8F-85F7-10F066D86E20}"/>
          </ac:picMkLst>
        </pc:picChg>
        <pc:picChg chg="add del mod">
          <ac:chgData name="Dhruv Panchal" userId="11aec0b4da04368f" providerId="LiveId" clId="{A76F3F34-69A5-4333-AB5C-4F2D9464DCB9}" dt="2025-03-04T08:30:53.326" v="1417" actId="931"/>
          <ac:picMkLst>
            <pc:docMk/>
            <pc:sldMk cId="683909935" sldId="274"/>
            <ac:picMk id="29" creationId="{CA061DBE-EC35-4857-955B-A982981B7632}"/>
          </ac:picMkLst>
        </pc:picChg>
        <pc:picChg chg="add del mod">
          <ac:chgData name="Dhruv Panchal" userId="11aec0b4da04368f" providerId="LiveId" clId="{A76F3F34-69A5-4333-AB5C-4F2D9464DCB9}" dt="2025-03-04T08:30:53.326" v="1417" actId="931"/>
          <ac:picMkLst>
            <pc:docMk/>
            <pc:sldMk cId="683909935" sldId="274"/>
            <ac:picMk id="31" creationId="{4A91E8EF-773A-496E-A964-AC6EBB0809C3}"/>
          </ac:picMkLst>
        </pc:picChg>
        <pc:picChg chg="add del mod">
          <ac:chgData name="Dhruv Panchal" userId="11aec0b4da04368f" providerId="LiveId" clId="{A76F3F34-69A5-4333-AB5C-4F2D9464DCB9}" dt="2025-03-04T08:30:53.326" v="1417" actId="931"/>
          <ac:picMkLst>
            <pc:docMk/>
            <pc:sldMk cId="683909935" sldId="274"/>
            <ac:picMk id="33" creationId="{D52D2CF7-E4B7-4C88-8A5F-1993A55CB6DD}"/>
          </ac:picMkLst>
        </pc:picChg>
        <pc:picChg chg="add mod">
          <ac:chgData name="Dhruv Panchal" userId="11aec0b4da04368f" providerId="LiveId" clId="{A76F3F34-69A5-4333-AB5C-4F2D9464DCB9}" dt="2025-03-04T08:31:46.141" v="1432" actId="1076"/>
          <ac:picMkLst>
            <pc:docMk/>
            <pc:sldMk cId="683909935" sldId="274"/>
            <ac:picMk id="35" creationId="{B94A35D4-9844-4F15-B539-AED2F5EBF712}"/>
          </ac:picMkLst>
        </pc:picChg>
      </pc:sldChg>
      <pc:sldChg chg="addSp modSp new mod ord">
        <pc:chgData name="Dhruv Panchal" userId="11aec0b4da04368f" providerId="LiveId" clId="{A76F3F34-69A5-4333-AB5C-4F2D9464DCB9}" dt="2025-03-04T09:27:51.433" v="3181" actId="403"/>
        <pc:sldMkLst>
          <pc:docMk/>
          <pc:sldMk cId="1105343747" sldId="275"/>
        </pc:sldMkLst>
        <pc:spChg chg="mod">
          <ac:chgData name="Dhruv Panchal" userId="11aec0b4da04368f" providerId="LiveId" clId="{A76F3F34-69A5-4333-AB5C-4F2D9464DCB9}" dt="2025-03-04T08:30:27.099" v="1415" actId="1076"/>
          <ac:spMkLst>
            <pc:docMk/>
            <pc:sldMk cId="1105343747" sldId="275"/>
            <ac:spMk id="2" creationId="{1BC68189-D286-48B4-9EEE-9E5B9865D2D6}"/>
          </ac:spMkLst>
        </pc:spChg>
        <pc:spChg chg="mod">
          <ac:chgData name="Dhruv Panchal" userId="11aec0b4da04368f" providerId="LiveId" clId="{A76F3F34-69A5-4333-AB5C-4F2D9464DCB9}" dt="2025-03-04T09:27:51.433" v="3181" actId="403"/>
          <ac:spMkLst>
            <pc:docMk/>
            <pc:sldMk cId="1105343747" sldId="275"/>
            <ac:spMk id="7" creationId="{FEFAD35C-BA38-41BD-A7A7-E56119F31213}"/>
          </ac:spMkLst>
        </pc:spChg>
        <pc:picChg chg="add mod">
          <ac:chgData name="Dhruv Panchal" userId="11aec0b4da04368f" providerId="LiveId" clId="{A76F3F34-69A5-4333-AB5C-4F2D9464DCB9}" dt="2025-03-04T08:36:04.030" v="1480" actId="1076"/>
          <ac:picMkLst>
            <pc:docMk/>
            <pc:sldMk cId="1105343747" sldId="275"/>
            <ac:picMk id="4" creationId="{CB0DEE50-101F-4694-B212-103775CBE436}"/>
          </ac:picMkLst>
        </pc:picChg>
      </pc:sldChg>
      <pc:sldChg chg="addSp delSp modSp new mod">
        <pc:chgData name="Dhruv Panchal" userId="11aec0b4da04368f" providerId="LiveId" clId="{A76F3F34-69A5-4333-AB5C-4F2D9464DCB9}" dt="2025-03-04T09:28:01.227" v="3189" actId="403"/>
        <pc:sldMkLst>
          <pc:docMk/>
          <pc:sldMk cId="2935874678" sldId="276"/>
        </pc:sldMkLst>
        <pc:spChg chg="mod">
          <ac:chgData name="Dhruv Panchal" userId="11aec0b4da04368f" providerId="LiveId" clId="{A76F3F34-69A5-4333-AB5C-4F2D9464DCB9}" dt="2025-03-04T09:28:01.227" v="3189" actId="403"/>
          <ac:spMkLst>
            <pc:docMk/>
            <pc:sldMk cId="2935874678" sldId="276"/>
            <ac:spMk id="22" creationId="{8C02D228-B29B-47BE-B88E-C6897F6CF6C8}"/>
          </ac:spMkLst>
        </pc:spChg>
        <pc:picChg chg="add del mod">
          <ac:chgData name="Dhruv Panchal" userId="11aec0b4da04368f" providerId="LiveId" clId="{A76F3F34-69A5-4333-AB5C-4F2D9464DCB9}" dt="2025-03-04T08:31:25.016" v="1427" actId="931"/>
          <ac:picMkLst>
            <pc:docMk/>
            <pc:sldMk cId="2935874678" sldId="276"/>
            <ac:picMk id="3" creationId="{4E31FD36-785F-4B02-B0BB-14A002C1DB67}"/>
          </ac:picMkLst>
        </pc:picChg>
        <pc:picChg chg="add del mod">
          <ac:chgData name="Dhruv Panchal" userId="11aec0b4da04368f" providerId="LiveId" clId="{A76F3F34-69A5-4333-AB5C-4F2D9464DCB9}" dt="2025-03-04T08:31:35.398" v="1429" actId="931"/>
          <ac:picMkLst>
            <pc:docMk/>
            <pc:sldMk cId="2935874678" sldId="276"/>
            <ac:picMk id="5" creationId="{5BCEC249-C4D2-4BA8-9CB4-B4650C99223C}"/>
          </ac:picMkLst>
        </pc:picChg>
        <pc:picChg chg="add del mod">
          <ac:chgData name="Dhruv Panchal" userId="11aec0b4da04368f" providerId="LiveId" clId="{A76F3F34-69A5-4333-AB5C-4F2D9464DCB9}" dt="2025-03-04T08:31:35.398" v="1429" actId="931"/>
          <ac:picMkLst>
            <pc:docMk/>
            <pc:sldMk cId="2935874678" sldId="276"/>
            <ac:picMk id="7" creationId="{86560679-2A15-4FA0-A1F0-9212668EC4F4}"/>
          </ac:picMkLst>
        </pc:picChg>
        <pc:picChg chg="add del mod">
          <ac:chgData name="Dhruv Panchal" userId="11aec0b4da04368f" providerId="LiveId" clId="{A76F3F34-69A5-4333-AB5C-4F2D9464DCB9}" dt="2025-03-04T08:31:35.398" v="1429" actId="931"/>
          <ac:picMkLst>
            <pc:docMk/>
            <pc:sldMk cId="2935874678" sldId="276"/>
            <ac:picMk id="9" creationId="{FE95D4AB-47B2-46FA-B30A-D7865C54654F}"/>
          </ac:picMkLst>
        </pc:picChg>
        <pc:picChg chg="add del mod">
          <ac:chgData name="Dhruv Panchal" userId="11aec0b4da04368f" providerId="LiveId" clId="{A76F3F34-69A5-4333-AB5C-4F2D9464DCB9}" dt="2025-03-04T08:31:35.398" v="1429" actId="931"/>
          <ac:picMkLst>
            <pc:docMk/>
            <pc:sldMk cId="2935874678" sldId="276"/>
            <ac:picMk id="11" creationId="{37797164-9F1B-46B1-BF8F-2B0D4106B2E9}"/>
          </ac:picMkLst>
        </pc:picChg>
        <pc:picChg chg="add del mod">
          <ac:chgData name="Dhruv Panchal" userId="11aec0b4da04368f" providerId="LiveId" clId="{A76F3F34-69A5-4333-AB5C-4F2D9464DCB9}" dt="2025-03-04T08:31:35.398" v="1429" actId="931"/>
          <ac:picMkLst>
            <pc:docMk/>
            <pc:sldMk cId="2935874678" sldId="276"/>
            <ac:picMk id="13" creationId="{01394F82-F4AA-4BC7-95BB-EDCE6A396216}"/>
          </ac:picMkLst>
        </pc:picChg>
        <pc:picChg chg="add del mod">
          <ac:chgData name="Dhruv Panchal" userId="11aec0b4da04368f" providerId="LiveId" clId="{A76F3F34-69A5-4333-AB5C-4F2D9464DCB9}" dt="2025-03-04T08:31:35.398" v="1429" actId="931"/>
          <ac:picMkLst>
            <pc:docMk/>
            <pc:sldMk cId="2935874678" sldId="276"/>
            <ac:picMk id="15" creationId="{717DD2DB-B9F2-4740-AD0A-FEEAA05BDDA4}"/>
          </ac:picMkLst>
        </pc:picChg>
        <pc:picChg chg="add del mod">
          <ac:chgData name="Dhruv Panchal" userId="11aec0b4da04368f" providerId="LiveId" clId="{A76F3F34-69A5-4333-AB5C-4F2D9464DCB9}" dt="2025-03-04T08:31:35.398" v="1429" actId="931"/>
          <ac:picMkLst>
            <pc:docMk/>
            <pc:sldMk cId="2935874678" sldId="276"/>
            <ac:picMk id="17" creationId="{3E5A6545-D913-4970-AC45-7DD12EB27B2A}"/>
          </ac:picMkLst>
        </pc:picChg>
        <pc:picChg chg="add mod">
          <ac:chgData name="Dhruv Panchal" userId="11aec0b4da04368f" providerId="LiveId" clId="{A76F3F34-69A5-4333-AB5C-4F2D9464DCB9}" dt="2025-03-04T08:32:10.484" v="1438" actId="1076"/>
          <ac:picMkLst>
            <pc:docMk/>
            <pc:sldMk cId="2935874678" sldId="276"/>
            <ac:picMk id="19" creationId="{0AE7E491-C29D-429B-A352-87978D7E05A8}"/>
          </ac:picMkLst>
        </pc:picChg>
      </pc:sldChg>
      <pc:sldChg chg="addSp modSp add mod">
        <pc:chgData name="Dhruv Panchal" userId="11aec0b4da04368f" providerId="LiveId" clId="{A76F3F34-69A5-4333-AB5C-4F2D9464DCB9}" dt="2025-03-04T09:28:06.495" v="3193" actId="403"/>
        <pc:sldMkLst>
          <pc:docMk/>
          <pc:sldMk cId="4009625519" sldId="277"/>
        </pc:sldMkLst>
        <pc:spChg chg="mod">
          <ac:chgData name="Dhruv Panchal" userId="11aec0b4da04368f" providerId="LiveId" clId="{A76F3F34-69A5-4333-AB5C-4F2D9464DCB9}" dt="2025-03-04T09:28:06.495" v="3193" actId="403"/>
          <ac:spMkLst>
            <pc:docMk/>
            <pc:sldMk cId="4009625519" sldId="277"/>
            <ac:spMk id="6" creationId="{2623E0CD-AD43-46C4-A9FC-3843480B372F}"/>
          </ac:spMkLst>
        </pc:spChg>
        <pc:picChg chg="add mod">
          <ac:chgData name="Dhruv Panchal" userId="11aec0b4da04368f" providerId="LiveId" clId="{A76F3F34-69A5-4333-AB5C-4F2D9464DCB9}" dt="2025-03-04T08:32:04.172" v="1436" actId="1076"/>
          <ac:picMkLst>
            <pc:docMk/>
            <pc:sldMk cId="4009625519" sldId="277"/>
            <ac:picMk id="3" creationId="{8AE0DBFC-7228-4DFC-B530-7B39170A7C78}"/>
          </ac:picMkLst>
        </pc:picChg>
      </pc:sldChg>
      <pc:sldChg chg="addSp modSp add mod">
        <pc:chgData name="Dhruv Panchal" userId="11aec0b4da04368f" providerId="LiveId" clId="{A76F3F34-69A5-4333-AB5C-4F2D9464DCB9}" dt="2025-03-04T09:28:11.234" v="3197" actId="403"/>
        <pc:sldMkLst>
          <pc:docMk/>
          <pc:sldMk cId="3875168704" sldId="278"/>
        </pc:sldMkLst>
        <pc:spChg chg="mod">
          <ac:chgData name="Dhruv Panchal" userId="11aec0b4da04368f" providerId="LiveId" clId="{A76F3F34-69A5-4333-AB5C-4F2D9464DCB9}" dt="2025-03-04T09:28:11.234" v="3197" actId="403"/>
          <ac:spMkLst>
            <pc:docMk/>
            <pc:sldMk cId="3875168704" sldId="278"/>
            <ac:spMk id="6" creationId="{4ECD6203-C815-4F81-8112-192DFFF1E867}"/>
          </ac:spMkLst>
        </pc:spChg>
        <pc:picChg chg="add mod">
          <ac:chgData name="Dhruv Panchal" userId="11aec0b4da04368f" providerId="LiveId" clId="{A76F3F34-69A5-4333-AB5C-4F2D9464DCB9}" dt="2025-03-04T08:32:16.166" v="1439" actId="931"/>
          <ac:picMkLst>
            <pc:docMk/>
            <pc:sldMk cId="3875168704" sldId="278"/>
            <ac:picMk id="3" creationId="{963F4946-7605-40F8-AA09-3DFC64927AE0}"/>
          </ac:picMkLst>
        </pc:picChg>
      </pc:sldChg>
      <pc:sldChg chg="addSp modSp add mod">
        <pc:chgData name="Dhruv Panchal" userId="11aec0b4da04368f" providerId="LiveId" clId="{A76F3F34-69A5-4333-AB5C-4F2D9464DCB9}" dt="2025-03-04T09:28:16.772" v="3203" actId="404"/>
        <pc:sldMkLst>
          <pc:docMk/>
          <pc:sldMk cId="2099987181" sldId="279"/>
        </pc:sldMkLst>
        <pc:spChg chg="mod">
          <ac:chgData name="Dhruv Panchal" userId="11aec0b4da04368f" providerId="LiveId" clId="{A76F3F34-69A5-4333-AB5C-4F2D9464DCB9}" dt="2025-03-04T09:28:16.772" v="3203" actId="404"/>
          <ac:spMkLst>
            <pc:docMk/>
            <pc:sldMk cId="2099987181" sldId="279"/>
            <ac:spMk id="6" creationId="{FF3BE161-8F41-4549-8122-76D86C155380}"/>
          </ac:spMkLst>
        </pc:spChg>
        <pc:picChg chg="add mod">
          <ac:chgData name="Dhruv Panchal" userId="11aec0b4da04368f" providerId="LiveId" clId="{A76F3F34-69A5-4333-AB5C-4F2D9464DCB9}" dt="2025-03-04T08:32:29.242" v="1444" actId="1076"/>
          <ac:picMkLst>
            <pc:docMk/>
            <pc:sldMk cId="2099987181" sldId="279"/>
            <ac:picMk id="3" creationId="{A5D49BD2-4B0D-4B95-9700-CFEC6A992D3D}"/>
          </ac:picMkLst>
        </pc:picChg>
      </pc:sldChg>
      <pc:sldChg chg="addSp modSp add mod">
        <pc:chgData name="Dhruv Panchal" userId="11aec0b4da04368f" providerId="LiveId" clId="{A76F3F34-69A5-4333-AB5C-4F2D9464DCB9}" dt="2025-03-04T09:28:20.428" v="3207" actId="403"/>
        <pc:sldMkLst>
          <pc:docMk/>
          <pc:sldMk cId="2232854562" sldId="280"/>
        </pc:sldMkLst>
        <pc:spChg chg="mod">
          <ac:chgData name="Dhruv Panchal" userId="11aec0b4da04368f" providerId="LiveId" clId="{A76F3F34-69A5-4333-AB5C-4F2D9464DCB9}" dt="2025-03-04T09:28:20.428" v="3207" actId="403"/>
          <ac:spMkLst>
            <pc:docMk/>
            <pc:sldMk cId="2232854562" sldId="280"/>
            <ac:spMk id="6" creationId="{743C065A-9DDF-41A0-91A6-276720C5FC26}"/>
          </ac:spMkLst>
        </pc:spChg>
        <pc:picChg chg="add mod">
          <ac:chgData name="Dhruv Panchal" userId="11aec0b4da04368f" providerId="LiveId" clId="{A76F3F34-69A5-4333-AB5C-4F2D9464DCB9}" dt="2025-03-04T08:33:53.771" v="1447" actId="1076"/>
          <ac:picMkLst>
            <pc:docMk/>
            <pc:sldMk cId="2232854562" sldId="280"/>
            <ac:picMk id="3" creationId="{11EB6C6A-E712-4E66-B6DB-4D84475F7C4F}"/>
          </ac:picMkLst>
        </pc:picChg>
      </pc:sldChg>
      <pc:sldChg chg="addSp modSp add mod">
        <pc:chgData name="Dhruv Panchal" userId="11aec0b4da04368f" providerId="LiveId" clId="{A76F3F34-69A5-4333-AB5C-4F2D9464DCB9}" dt="2025-03-04T09:28:23.866" v="3211" actId="403"/>
        <pc:sldMkLst>
          <pc:docMk/>
          <pc:sldMk cId="2060912727" sldId="281"/>
        </pc:sldMkLst>
        <pc:spChg chg="mod">
          <ac:chgData name="Dhruv Panchal" userId="11aec0b4da04368f" providerId="LiveId" clId="{A76F3F34-69A5-4333-AB5C-4F2D9464DCB9}" dt="2025-03-04T09:28:23.866" v="3211" actId="403"/>
          <ac:spMkLst>
            <pc:docMk/>
            <pc:sldMk cId="2060912727" sldId="281"/>
            <ac:spMk id="6" creationId="{2C0DF9E3-100E-4AD8-8BC7-60D5232A1DD1}"/>
          </ac:spMkLst>
        </pc:spChg>
        <pc:picChg chg="add mod">
          <ac:chgData name="Dhruv Panchal" userId="11aec0b4da04368f" providerId="LiveId" clId="{A76F3F34-69A5-4333-AB5C-4F2D9464DCB9}" dt="2025-03-04T08:34:16.819" v="1451" actId="1076"/>
          <ac:picMkLst>
            <pc:docMk/>
            <pc:sldMk cId="2060912727" sldId="281"/>
            <ac:picMk id="3" creationId="{DC01ADB5-4603-4827-896C-7EFDF3C9672F}"/>
          </ac:picMkLst>
        </pc:picChg>
      </pc:sldChg>
      <pc:sldChg chg="addSp modSp add mod">
        <pc:chgData name="Dhruv Panchal" userId="11aec0b4da04368f" providerId="LiveId" clId="{A76F3F34-69A5-4333-AB5C-4F2D9464DCB9}" dt="2025-03-04T09:28:29.994" v="3215" actId="403"/>
        <pc:sldMkLst>
          <pc:docMk/>
          <pc:sldMk cId="930167834" sldId="282"/>
        </pc:sldMkLst>
        <pc:spChg chg="mod">
          <ac:chgData name="Dhruv Panchal" userId="11aec0b4da04368f" providerId="LiveId" clId="{A76F3F34-69A5-4333-AB5C-4F2D9464DCB9}" dt="2025-03-04T09:28:29.994" v="3215" actId="403"/>
          <ac:spMkLst>
            <pc:docMk/>
            <pc:sldMk cId="930167834" sldId="282"/>
            <ac:spMk id="6" creationId="{0C67DF79-0DFE-4702-9AEF-0EE6AE0D63E3}"/>
          </ac:spMkLst>
        </pc:spChg>
        <pc:picChg chg="add mod">
          <ac:chgData name="Dhruv Panchal" userId="11aec0b4da04368f" providerId="LiveId" clId="{A76F3F34-69A5-4333-AB5C-4F2D9464DCB9}" dt="2025-03-04T08:34:46.513" v="1462" actId="1076"/>
          <ac:picMkLst>
            <pc:docMk/>
            <pc:sldMk cId="930167834" sldId="282"/>
            <ac:picMk id="3" creationId="{7B67E981-7BBD-40CA-AC3B-30FC4262DE80}"/>
          </ac:picMkLst>
        </pc:picChg>
      </pc:sldChg>
      <pc:sldChg chg="add del">
        <pc:chgData name="Dhruv Panchal" userId="11aec0b4da04368f" providerId="LiveId" clId="{A76F3F34-69A5-4333-AB5C-4F2D9464DCB9}" dt="2025-03-04T08:31:39.950" v="1430"/>
        <pc:sldMkLst>
          <pc:docMk/>
          <pc:sldMk cId="3304793681" sldId="282"/>
        </pc:sldMkLst>
      </pc:sldChg>
      <pc:sldChg chg="addSp modSp add mod">
        <pc:chgData name="Dhruv Panchal" userId="11aec0b4da04368f" providerId="LiveId" clId="{A76F3F34-69A5-4333-AB5C-4F2D9464DCB9}" dt="2025-03-04T09:28:36.371" v="3219" actId="403"/>
        <pc:sldMkLst>
          <pc:docMk/>
          <pc:sldMk cId="2909382235" sldId="283"/>
        </pc:sldMkLst>
        <pc:spChg chg="mod">
          <ac:chgData name="Dhruv Panchal" userId="11aec0b4da04368f" providerId="LiveId" clId="{A76F3F34-69A5-4333-AB5C-4F2D9464DCB9}" dt="2025-03-04T09:28:36.371" v="3219" actId="403"/>
          <ac:spMkLst>
            <pc:docMk/>
            <pc:sldMk cId="2909382235" sldId="283"/>
            <ac:spMk id="6" creationId="{B852010D-EC8C-4182-9B0B-2C6CF5526E05}"/>
          </ac:spMkLst>
        </pc:spChg>
        <pc:picChg chg="add mod">
          <ac:chgData name="Dhruv Panchal" userId="11aec0b4da04368f" providerId="LiveId" clId="{A76F3F34-69A5-4333-AB5C-4F2D9464DCB9}" dt="2025-03-04T08:35:01.899" v="1466" actId="1076"/>
          <ac:picMkLst>
            <pc:docMk/>
            <pc:sldMk cId="2909382235" sldId="283"/>
            <ac:picMk id="3" creationId="{EDC1E6DC-451D-4443-88DC-5597D927E52F}"/>
          </ac:picMkLst>
        </pc:picChg>
      </pc:sldChg>
      <pc:sldChg chg="addSp modSp add mod">
        <pc:chgData name="Dhruv Panchal" userId="11aec0b4da04368f" providerId="LiveId" clId="{A76F3F34-69A5-4333-AB5C-4F2D9464DCB9}" dt="2025-03-04T09:28:40.066" v="3223" actId="403"/>
        <pc:sldMkLst>
          <pc:docMk/>
          <pc:sldMk cId="4100310694" sldId="284"/>
        </pc:sldMkLst>
        <pc:spChg chg="mod">
          <ac:chgData name="Dhruv Panchal" userId="11aec0b4da04368f" providerId="LiveId" clId="{A76F3F34-69A5-4333-AB5C-4F2D9464DCB9}" dt="2025-03-04T09:28:40.066" v="3223" actId="403"/>
          <ac:spMkLst>
            <pc:docMk/>
            <pc:sldMk cId="4100310694" sldId="284"/>
            <ac:spMk id="6" creationId="{9670EEBC-7518-4289-8A10-731055D77A50}"/>
          </ac:spMkLst>
        </pc:spChg>
        <pc:picChg chg="add mod">
          <ac:chgData name="Dhruv Panchal" userId="11aec0b4da04368f" providerId="LiveId" clId="{A76F3F34-69A5-4333-AB5C-4F2D9464DCB9}" dt="2025-03-04T08:35:21.940" v="1469" actId="1076"/>
          <ac:picMkLst>
            <pc:docMk/>
            <pc:sldMk cId="4100310694" sldId="284"/>
            <ac:picMk id="3" creationId="{99DDAE21-6285-4B14-AA26-A565F1B43514}"/>
          </ac:picMkLst>
        </pc:picChg>
      </pc:sldChg>
      <pc:sldChg chg="addSp modSp add mod">
        <pc:chgData name="Dhruv Panchal" userId="11aec0b4da04368f" providerId="LiveId" clId="{A76F3F34-69A5-4333-AB5C-4F2D9464DCB9}" dt="2025-03-04T09:28:44.455" v="3227" actId="403"/>
        <pc:sldMkLst>
          <pc:docMk/>
          <pc:sldMk cId="3158849672" sldId="285"/>
        </pc:sldMkLst>
        <pc:spChg chg="mod">
          <ac:chgData name="Dhruv Panchal" userId="11aec0b4da04368f" providerId="LiveId" clId="{A76F3F34-69A5-4333-AB5C-4F2D9464DCB9}" dt="2025-03-04T09:28:44.455" v="3227" actId="403"/>
          <ac:spMkLst>
            <pc:docMk/>
            <pc:sldMk cId="3158849672" sldId="285"/>
            <ac:spMk id="6" creationId="{5C7EDD1D-BCC6-4EA4-8585-A3C021C29ECD}"/>
          </ac:spMkLst>
        </pc:spChg>
        <pc:picChg chg="add mod">
          <ac:chgData name="Dhruv Panchal" userId="11aec0b4da04368f" providerId="LiveId" clId="{A76F3F34-69A5-4333-AB5C-4F2D9464DCB9}" dt="2025-03-04T08:35:37.444" v="1473" actId="1076"/>
          <ac:picMkLst>
            <pc:docMk/>
            <pc:sldMk cId="3158849672" sldId="285"/>
            <ac:picMk id="3" creationId="{996A0464-A0A9-46BD-B28A-A357FD8EA42B}"/>
          </ac:picMkLst>
        </pc:picChg>
      </pc:sldChg>
      <pc:sldChg chg="addSp modSp add mod">
        <pc:chgData name="Dhruv Panchal" userId="11aec0b4da04368f" providerId="LiveId" clId="{A76F3F34-69A5-4333-AB5C-4F2D9464DCB9}" dt="2025-03-04T09:28:53.508" v="3231" actId="403"/>
        <pc:sldMkLst>
          <pc:docMk/>
          <pc:sldMk cId="1432941907" sldId="286"/>
        </pc:sldMkLst>
        <pc:spChg chg="mod">
          <ac:chgData name="Dhruv Panchal" userId="11aec0b4da04368f" providerId="LiveId" clId="{A76F3F34-69A5-4333-AB5C-4F2D9464DCB9}" dt="2025-03-04T09:28:53.508" v="3231" actId="403"/>
          <ac:spMkLst>
            <pc:docMk/>
            <pc:sldMk cId="1432941907" sldId="286"/>
            <ac:spMk id="6" creationId="{D7A9E9E9-ADEE-46A3-82A0-83A02DCB887B}"/>
          </ac:spMkLst>
        </pc:spChg>
        <pc:picChg chg="add mod">
          <ac:chgData name="Dhruv Panchal" userId="11aec0b4da04368f" providerId="LiveId" clId="{A76F3F34-69A5-4333-AB5C-4F2D9464DCB9}" dt="2025-03-04T08:35:55.396" v="1478" actId="1076"/>
          <ac:picMkLst>
            <pc:docMk/>
            <pc:sldMk cId="1432941907" sldId="286"/>
            <ac:picMk id="3" creationId="{7EF01D05-216F-43EF-8DA0-70401CC909AE}"/>
          </ac:picMkLst>
        </pc:picChg>
      </pc:sldChg>
      <pc:sldChg chg="addSp modSp add mod">
        <pc:chgData name="Dhruv Panchal" userId="11aec0b4da04368f" providerId="LiveId" clId="{A76F3F34-69A5-4333-AB5C-4F2D9464DCB9}" dt="2025-03-04T09:28:59.495" v="3235" actId="403"/>
        <pc:sldMkLst>
          <pc:docMk/>
          <pc:sldMk cId="37370335" sldId="287"/>
        </pc:sldMkLst>
        <pc:spChg chg="mod">
          <ac:chgData name="Dhruv Panchal" userId="11aec0b4da04368f" providerId="LiveId" clId="{A76F3F34-69A5-4333-AB5C-4F2D9464DCB9}" dt="2025-03-04T09:28:59.495" v="3235" actId="403"/>
          <ac:spMkLst>
            <pc:docMk/>
            <pc:sldMk cId="37370335" sldId="287"/>
            <ac:spMk id="6" creationId="{822F4457-A9C1-4765-B3CE-AD46A961CA82}"/>
          </ac:spMkLst>
        </pc:spChg>
        <pc:picChg chg="add mod">
          <ac:chgData name="Dhruv Panchal" userId="11aec0b4da04368f" providerId="LiveId" clId="{A76F3F34-69A5-4333-AB5C-4F2D9464DCB9}" dt="2025-03-04T08:36:24.924" v="1485" actId="1076"/>
          <ac:picMkLst>
            <pc:docMk/>
            <pc:sldMk cId="37370335" sldId="287"/>
            <ac:picMk id="3" creationId="{1D0245A6-CA86-4F61-953D-0E3A66C55DDB}"/>
          </ac:picMkLst>
        </pc:picChg>
      </pc:sldChg>
      <pc:sldChg chg="addSp modSp add mod">
        <pc:chgData name="Dhruv Panchal" userId="11aec0b4da04368f" providerId="LiveId" clId="{A76F3F34-69A5-4333-AB5C-4F2D9464DCB9}" dt="2025-03-04T09:29:06.077" v="3239" actId="403"/>
        <pc:sldMkLst>
          <pc:docMk/>
          <pc:sldMk cId="2812388319" sldId="288"/>
        </pc:sldMkLst>
        <pc:spChg chg="mod">
          <ac:chgData name="Dhruv Panchal" userId="11aec0b4da04368f" providerId="LiveId" clId="{A76F3F34-69A5-4333-AB5C-4F2D9464DCB9}" dt="2025-03-04T09:29:06.077" v="3239" actId="403"/>
          <ac:spMkLst>
            <pc:docMk/>
            <pc:sldMk cId="2812388319" sldId="288"/>
            <ac:spMk id="6" creationId="{E980FB67-BED7-498A-99E8-A1F8462889C7}"/>
          </ac:spMkLst>
        </pc:spChg>
        <pc:picChg chg="add mod">
          <ac:chgData name="Dhruv Panchal" userId="11aec0b4da04368f" providerId="LiveId" clId="{A76F3F34-69A5-4333-AB5C-4F2D9464DCB9}" dt="2025-03-04T08:36:41.064" v="1488" actId="1076"/>
          <ac:picMkLst>
            <pc:docMk/>
            <pc:sldMk cId="2812388319" sldId="288"/>
            <ac:picMk id="3" creationId="{A6B8B538-7FF6-4297-ABCE-AFCDF6F0A7E5}"/>
          </ac:picMkLst>
        </pc:picChg>
      </pc:sldChg>
      <pc:sldChg chg="addSp modSp new mod">
        <pc:chgData name="Dhruv Panchal" userId="11aec0b4da04368f" providerId="LiveId" clId="{A76F3F34-69A5-4333-AB5C-4F2D9464DCB9}" dt="2025-03-04T09:29:10.178" v="3243" actId="403"/>
        <pc:sldMkLst>
          <pc:docMk/>
          <pc:sldMk cId="3804365558" sldId="289"/>
        </pc:sldMkLst>
        <pc:spChg chg="mod">
          <ac:chgData name="Dhruv Panchal" userId="11aec0b4da04368f" providerId="LiveId" clId="{A76F3F34-69A5-4333-AB5C-4F2D9464DCB9}" dt="2025-03-04T08:49:53.608" v="2215" actId="1076"/>
          <ac:spMkLst>
            <pc:docMk/>
            <pc:sldMk cId="3804365558" sldId="289"/>
            <ac:spMk id="2" creationId="{01FB19E4-487D-4E8C-AFE2-A98C54C9D4DD}"/>
          </ac:spMkLst>
        </pc:spChg>
        <pc:spChg chg="add mod">
          <ac:chgData name="Dhruv Panchal" userId="11aec0b4da04368f" providerId="LiveId" clId="{A76F3F34-69A5-4333-AB5C-4F2D9464DCB9}" dt="2025-03-04T08:49:50.421" v="2214" actId="1076"/>
          <ac:spMkLst>
            <pc:docMk/>
            <pc:sldMk cId="3804365558" sldId="289"/>
            <ac:spMk id="3" creationId="{72AD22AE-F85E-4432-9836-CC77D823C95D}"/>
          </ac:spMkLst>
        </pc:spChg>
        <pc:spChg chg="mod">
          <ac:chgData name="Dhruv Panchal" userId="11aec0b4da04368f" providerId="LiveId" clId="{A76F3F34-69A5-4333-AB5C-4F2D9464DCB9}" dt="2025-03-04T09:29:10.178" v="3243" actId="403"/>
          <ac:spMkLst>
            <pc:docMk/>
            <pc:sldMk cId="3804365558" sldId="289"/>
            <ac:spMk id="6" creationId="{BE41A361-62C4-4AAB-9743-578D58E84CEA}"/>
          </ac:spMkLst>
        </pc:spChg>
      </pc:sldChg>
      <pc:sldChg chg="addSp modSp new mod">
        <pc:chgData name="Dhruv Panchal" userId="11aec0b4da04368f" providerId="LiveId" clId="{A76F3F34-69A5-4333-AB5C-4F2D9464DCB9}" dt="2025-03-04T09:29:18.324" v="3247" actId="403"/>
        <pc:sldMkLst>
          <pc:docMk/>
          <pc:sldMk cId="4076321584" sldId="290"/>
        </pc:sldMkLst>
        <pc:spChg chg="add mod">
          <ac:chgData name="Dhruv Panchal" userId="11aec0b4da04368f" providerId="LiveId" clId="{A76F3F34-69A5-4333-AB5C-4F2D9464DCB9}" dt="2025-03-04T08:50:07.193" v="2218" actId="14100"/>
          <ac:spMkLst>
            <pc:docMk/>
            <pc:sldMk cId="4076321584" sldId="290"/>
            <ac:spMk id="2" creationId="{0BB83769-BCE7-4895-B53A-B19A4B07A458}"/>
          </ac:spMkLst>
        </pc:spChg>
        <pc:spChg chg="mod">
          <ac:chgData name="Dhruv Panchal" userId="11aec0b4da04368f" providerId="LiveId" clId="{A76F3F34-69A5-4333-AB5C-4F2D9464DCB9}" dt="2025-03-04T09:29:18.324" v="3247" actId="403"/>
          <ac:spMkLst>
            <pc:docMk/>
            <pc:sldMk cId="4076321584" sldId="290"/>
            <ac:spMk id="5" creationId="{730E1CA9-93C2-4937-8D61-3E1D33D3CE59}"/>
          </ac:spMkLst>
        </pc:spChg>
      </pc:sldChg>
      <pc:sldChg chg="addSp delSp modSp new mod">
        <pc:chgData name="Dhruv Panchal" userId="11aec0b4da04368f" providerId="LiveId" clId="{A76F3F34-69A5-4333-AB5C-4F2D9464DCB9}" dt="2025-03-04T09:29:39.351" v="3265" actId="403"/>
        <pc:sldMkLst>
          <pc:docMk/>
          <pc:sldMk cId="1947092280" sldId="291"/>
        </pc:sldMkLst>
        <pc:spChg chg="add del mod">
          <ac:chgData name="Dhruv Panchal" userId="11aec0b4da04368f" providerId="LiveId" clId="{A76F3F34-69A5-4333-AB5C-4F2D9464DCB9}" dt="2025-03-04T08:51:59.370" v="2231"/>
          <ac:spMkLst>
            <pc:docMk/>
            <pc:sldMk cId="1947092280" sldId="291"/>
            <ac:spMk id="2" creationId="{D9E0401D-2636-421A-BBD1-C4F87D9B66F7}"/>
          </ac:spMkLst>
        </pc:spChg>
        <pc:spChg chg="add mod">
          <ac:chgData name="Dhruv Panchal" userId="11aec0b4da04368f" providerId="LiveId" clId="{A76F3F34-69A5-4333-AB5C-4F2D9464DCB9}" dt="2025-03-04T09:02:27.441" v="2472" actId="14100"/>
          <ac:spMkLst>
            <pc:docMk/>
            <pc:sldMk cId="1947092280" sldId="291"/>
            <ac:spMk id="3" creationId="{A142ACD2-EB20-4668-8AF8-7F0E7ADF03D6}"/>
          </ac:spMkLst>
        </pc:spChg>
        <pc:spChg chg="mod">
          <ac:chgData name="Dhruv Panchal" userId="11aec0b4da04368f" providerId="LiveId" clId="{A76F3F34-69A5-4333-AB5C-4F2D9464DCB9}" dt="2025-03-04T09:29:39.351" v="3265" actId="403"/>
          <ac:spMkLst>
            <pc:docMk/>
            <pc:sldMk cId="1947092280" sldId="291"/>
            <ac:spMk id="6" creationId="{C5013019-467D-4BEF-95AE-ED757D323AEE}"/>
          </ac:spMkLst>
        </pc:spChg>
      </pc:sldChg>
      <pc:sldChg chg="addSp modSp new mod ord">
        <pc:chgData name="Dhruv Panchal" userId="11aec0b4da04368f" providerId="LiveId" clId="{A76F3F34-69A5-4333-AB5C-4F2D9464DCB9}" dt="2025-03-04T09:29:23.146" v="3251" actId="403"/>
        <pc:sldMkLst>
          <pc:docMk/>
          <pc:sldMk cId="1809645078" sldId="292"/>
        </pc:sldMkLst>
        <pc:spChg chg="mod">
          <ac:chgData name="Dhruv Panchal" userId="11aec0b4da04368f" providerId="LiveId" clId="{A76F3F34-69A5-4333-AB5C-4F2D9464DCB9}" dt="2025-03-04T08:52:34.352" v="2263" actId="27636"/>
          <ac:spMkLst>
            <pc:docMk/>
            <pc:sldMk cId="1809645078" sldId="292"/>
            <ac:spMk id="2" creationId="{11DD0BD7-A3D5-4EDA-9FDC-685BC0CEDB13}"/>
          </ac:spMkLst>
        </pc:spChg>
        <pc:spChg chg="add mod">
          <ac:chgData name="Dhruv Panchal" userId="11aec0b4da04368f" providerId="LiveId" clId="{A76F3F34-69A5-4333-AB5C-4F2D9464DCB9}" dt="2025-03-04T08:52:30.731" v="2261" actId="1076"/>
          <ac:spMkLst>
            <pc:docMk/>
            <pc:sldMk cId="1809645078" sldId="292"/>
            <ac:spMk id="3" creationId="{A62386DF-FCA1-4526-B4CA-2B7F6D6CCBAE}"/>
          </ac:spMkLst>
        </pc:spChg>
        <pc:spChg chg="mod">
          <ac:chgData name="Dhruv Panchal" userId="11aec0b4da04368f" providerId="LiveId" clId="{A76F3F34-69A5-4333-AB5C-4F2D9464DCB9}" dt="2025-03-04T09:29:23.146" v="3251" actId="403"/>
          <ac:spMkLst>
            <pc:docMk/>
            <pc:sldMk cId="1809645078" sldId="292"/>
            <ac:spMk id="6" creationId="{77FD7696-FEE2-4155-94B4-3C93FB3D7F3F}"/>
          </ac:spMkLst>
        </pc:spChg>
      </pc:sldChg>
      <pc:sldChg chg="addSp modSp new mod">
        <pc:chgData name="Dhruv Panchal" userId="11aec0b4da04368f" providerId="LiveId" clId="{A76F3F34-69A5-4333-AB5C-4F2D9464DCB9}" dt="2025-03-04T09:29:27.725" v="3257" actId="403"/>
        <pc:sldMkLst>
          <pc:docMk/>
          <pc:sldMk cId="2364571678" sldId="293"/>
        </pc:sldMkLst>
        <pc:spChg chg="mod">
          <ac:chgData name="Dhruv Panchal" userId="11aec0b4da04368f" providerId="LiveId" clId="{A76F3F34-69A5-4333-AB5C-4F2D9464DCB9}" dt="2025-03-04T08:55:02.043" v="2298" actId="14100"/>
          <ac:spMkLst>
            <pc:docMk/>
            <pc:sldMk cId="2364571678" sldId="293"/>
            <ac:spMk id="2" creationId="{61CB4AD5-1A3A-4B70-91F0-D743BEC1F62E}"/>
          </ac:spMkLst>
        </pc:spChg>
        <pc:spChg chg="add mod">
          <ac:chgData name="Dhruv Panchal" userId="11aec0b4da04368f" providerId="LiveId" clId="{A76F3F34-69A5-4333-AB5C-4F2D9464DCB9}" dt="2025-03-04T08:54:58.293" v="2297" actId="1076"/>
          <ac:spMkLst>
            <pc:docMk/>
            <pc:sldMk cId="2364571678" sldId="293"/>
            <ac:spMk id="3" creationId="{D03A9978-DF63-4431-823B-CEC27F3C6D5D}"/>
          </ac:spMkLst>
        </pc:spChg>
        <pc:spChg chg="mod">
          <ac:chgData name="Dhruv Panchal" userId="11aec0b4da04368f" providerId="LiveId" clId="{A76F3F34-69A5-4333-AB5C-4F2D9464DCB9}" dt="2025-03-04T09:29:27.725" v="3257" actId="403"/>
          <ac:spMkLst>
            <pc:docMk/>
            <pc:sldMk cId="2364571678" sldId="293"/>
            <ac:spMk id="6" creationId="{C7AE59C1-6979-4B07-A30C-A19D5C7AC454}"/>
          </ac:spMkLst>
        </pc:spChg>
      </pc:sldChg>
      <pc:sldChg chg="addSp modSp new mod">
        <pc:chgData name="Dhruv Panchal" userId="11aec0b4da04368f" providerId="LiveId" clId="{A76F3F34-69A5-4333-AB5C-4F2D9464DCB9}" dt="2025-03-04T09:29:32.160" v="3261" actId="403"/>
        <pc:sldMkLst>
          <pc:docMk/>
          <pc:sldMk cId="463569846" sldId="294"/>
        </pc:sldMkLst>
        <pc:spChg chg="mod">
          <ac:chgData name="Dhruv Panchal" userId="11aec0b4da04368f" providerId="LiveId" clId="{A76F3F34-69A5-4333-AB5C-4F2D9464DCB9}" dt="2025-03-04T08:57:13.105" v="2335" actId="1076"/>
          <ac:spMkLst>
            <pc:docMk/>
            <pc:sldMk cId="463569846" sldId="294"/>
            <ac:spMk id="2" creationId="{050B651F-F3AD-486F-84DF-66A180C1E0F9}"/>
          </ac:spMkLst>
        </pc:spChg>
        <pc:spChg chg="add mod">
          <ac:chgData name="Dhruv Panchal" userId="11aec0b4da04368f" providerId="LiveId" clId="{A76F3F34-69A5-4333-AB5C-4F2D9464DCB9}" dt="2025-03-04T08:59:22.472" v="2390" actId="1076"/>
          <ac:spMkLst>
            <pc:docMk/>
            <pc:sldMk cId="463569846" sldId="294"/>
            <ac:spMk id="3" creationId="{B3CDD939-F31C-4784-AE99-EC5DBC1490B6}"/>
          </ac:spMkLst>
        </pc:spChg>
        <pc:spChg chg="mod">
          <ac:chgData name="Dhruv Panchal" userId="11aec0b4da04368f" providerId="LiveId" clId="{A76F3F34-69A5-4333-AB5C-4F2D9464DCB9}" dt="2025-03-04T09:29:32.160" v="3261" actId="403"/>
          <ac:spMkLst>
            <pc:docMk/>
            <pc:sldMk cId="463569846" sldId="294"/>
            <ac:spMk id="6" creationId="{0F989C29-AC25-4EDD-BE12-4A87002A19A2}"/>
          </ac:spMkLst>
        </pc:spChg>
      </pc:sldChg>
      <pc:sldChg chg="addSp modSp new mod">
        <pc:chgData name="Dhruv Panchal" userId="11aec0b4da04368f" providerId="LiveId" clId="{A76F3F34-69A5-4333-AB5C-4F2D9464DCB9}" dt="2025-03-04T09:29:52.881" v="3270" actId="1076"/>
        <pc:sldMkLst>
          <pc:docMk/>
          <pc:sldMk cId="2499678864" sldId="295"/>
        </pc:sldMkLst>
        <pc:spChg chg="add mod">
          <ac:chgData name="Dhruv Panchal" userId="11aec0b4da04368f" providerId="LiveId" clId="{A76F3F34-69A5-4333-AB5C-4F2D9464DCB9}" dt="2025-03-04T09:05:38.168" v="2513" actId="2711"/>
          <ac:spMkLst>
            <pc:docMk/>
            <pc:sldMk cId="2499678864" sldId="295"/>
            <ac:spMk id="2" creationId="{25AAAAF9-108C-43EA-9986-6D993D42B441}"/>
          </ac:spMkLst>
        </pc:spChg>
        <pc:spChg chg="mod">
          <ac:chgData name="Dhruv Panchal" userId="11aec0b4da04368f" providerId="LiveId" clId="{A76F3F34-69A5-4333-AB5C-4F2D9464DCB9}" dt="2025-03-04T09:29:52.881" v="3270" actId="1076"/>
          <ac:spMkLst>
            <pc:docMk/>
            <pc:sldMk cId="2499678864" sldId="295"/>
            <ac:spMk id="5" creationId="{32D6099E-EE19-40BC-B103-124B43179147}"/>
          </ac:spMkLst>
        </pc:spChg>
      </pc:sldChg>
      <pc:sldChg chg="addSp modSp new mod">
        <pc:chgData name="Dhruv Panchal" userId="11aec0b4da04368f" providerId="LiveId" clId="{A76F3F34-69A5-4333-AB5C-4F2D9464DCB9}" dt="2025-03-04T10:03:02.066" v="3413" actId="20577"/>
        <pc:sldMkLst>
          <pc:docMk/>
          <pc:sldMk cId="3985687643" sldId="296"/>
        </pc:sldMkLst>
        <pc:spChg chg="add mod">
          <ac:chgData name="Dhruv Panchal" userId="11aec0b4da04368f" providerId="LiveId" clId="{A76F3F34-69A5-4333-AB5C-4F2D9464DCB9}" dt="2025-03-04T10:03:02.066" v="3413" actId="20577"/>
          <ac:spMkLst>
            <pc:docMk/>
            <pc:sldMk cId="3985687643" sldId="296"/>
            <ac:spMk id="2" creationId="{927568FC-4033-4E3D-8B8D-4644958D1F22}"/>
          </ac:spMkLst>
        </pc:spChg>
        <pc:spChg chg="mod">
          <ac:chgData name="Dhruv Panchal" userId="11aec0b4da04368f" providerId="LiveId" clId="{A76F3F34-69A5-4333-AB5C-4F2D9464DCB9}" dt="2025-03-04T09:29:57.361" v="3274" actId="403"/>
          <ac:spMkLst>
            <pc:docMk/>
            <pc:sldMk cId="3985687643" sldId="296"/>
            <ac:spMk id="5" creationId="{82DCCEA9-7F16-4A18-8F70-B5D3E7CE4CFB}"/>
          </ac:spMkLst>
        </pc:spChg>
      </pc:sldChg>
      <pc:sldChg chg="addSp delSp modSp new del mod ord">
        <pc:chgData name="Dhruv Panchal" userId="11aec0b4da04368f" providerId="LiveId" clId="{A76F3F34-69A5-4333-AB5C-4F2D9464DCB9}" dt="2025-03-04T09:21:39.938" v="3097" actId="47"/>
        <pc:sldMkLst>
          <pc:docMk/>
          <pc:sldMk cId="3345639699" sldId="297"/>
        </pc:sldMkLst>
        <pc:spChg chg="add del mod">
          <ac:chgData name="Dhruv Panchal" userId="11aec0b4da04368f" providerId="LiveId" clId="{A76F3F34-69A5-4333-AB5C-4F2D9464DCB9}" dt="2025-03-04T09:08:35.476" v="2583"/>
          <ac:spMkLst>
            <pc:docMk/>
            <pc:sldMk cId="3345639699" sldId="297"/>
            <ac:spMk id="2" creationId="{8FAF32C2-2B15-4A0C-BDDB-31C1F3A2961E}"/>
          </ac:spMkLst>
        </pc:spChg>
        <pc:spChg chg="add del mod">
          <ac:chgData name="Dhruv Panchal" userId="11aec0b4da04368f" providerId="LiveId" clId="{A76F3F34-69A5-4333-AB5C-4F2D9464DCB9}" dt="2025-03-04T09:14:15.772" v="2922"/>
          <ac:spMkLst>
            <pc:docMk/>
            <pc:sldMk cId="3345639699" sldId="297"/>
            <ac:spMk id="3" creationId="{36B6176E-DD96-4C93-80BA-69C521C31C43}"/>
          </ac:spMkLst>
        </pc:spChg>
        <pc:spChg chg="add mod">
          <ac:chgData name="Dhruv Panchal" userId="11aec0b4da04368f" providerId="LiveId" clId="{A76F3F34-69A5-4333-AB5C-4F2D9464DCB9}" dt="2025-03-04T09:20:43.286" v="3073" actId="21"/>
          <ac:spMkLst>
            <pc:docMk/>
            <pc:sldMk cId="3345639699" sldId="297"/>
            <ac:spMk id="4" creationId="{51AD7029-2FAD-4A6F-94C7-C00FA143F9B1}"/>
          </ac:spMkLst>
        </pc:spChg>
      </pc:sldChg>
      <pc:sldChg chg="addSp modSp new mod ord">
        <pc:chgData name="Dhruv Panchal" userId="11aec0b4da04368f" providerId="LiveId" clId="{A76F3F34-69A5-4333-AB5C-4F2D9464DCB9}" dt="2025-03-04T09:38:37.418" v="3407" actId="2711"/>
        <pc:sldMkLst>
          <pc:docMk/>
          <pc:sldMk cId="1098389613" sldId="298"/>
        </pc:sldMkLst>
        <pc:spChg chg="mod">
          <ac:chgData name="Dhruv Panchal" userId="11aec0b4da04368f" providerId="LiveId" clId="{A76F3F34-69A5-4333-AB5C-4F2D9464DCB9}" dt="2025-03-04T09:30:12.358" v="3282" actId="403"/>
          <ac:spMkLst>
            <pc:docMk/>
            <pc:sldMk cId="1098389613" sldId="298"/>
            <ac:spMk id="6" creationId="{DF06C525-672B-4332-B826-F74EA5D793EE}"/>
          </ac:spMkLst>
        </pc:spChg>
        <pc:graphicFrameChg chg="add mod modGraphic">
          <ac:chgData name="Dhruv Panchal" userId="11aec0b4da04368f" providerId="LiveId" clId="{A76F3F34-69A5-4333-AB5C-4F2D9464DCB9}" dt="2025-03-04T09:38:37.418" v="3407" actId="2711"/>
          <ac:graphicFrameMkLst>
            <pc:docMk/>
            <pc:sldMk cId="1098389613" sldId="298"/>
            <ac:graphicFrameMk id="2" creationId="{28BB2FB1-7E2F-4A5C-9A8F-ADF081A3292A}"/>
          </ac:graphicFrameMkLst>
        </pc:graphicFrameChg>
      </pc:sldChg>
      <pc:sldChg chg="addSp delSp modSp new mod">
        <pc:chgData name="Dhruv Panchal" userId="11aec0b4da04368f" providerId="LiveId" clId="{A76F3F34-69A5-4333-AB5C-4F2D9464DCB9}" dt="2025-03-04T09:38:42.366" v="3408" actId="2711"/>
        <pc:sldMkLst>
          <pc:docMk/>
          <pc:sldMk cId="1923208548" sldId="299"/>
        </pc:sldMkLst>
        <pc:spChg chg="mod">
          <ac:chgData name="Dhruv Panchal" userId="11aec0b4da04368f" providerId="LiveId" clId="{A76F3F34-69A5-4333-AB5C-4F2D9464DCB9}" dt="2025-03-04T09:30:19.088" v="3286" actId="403"/>
          <ac:spMkLst>
            <pc:docMk/>
            <pc:sldMk cId="1923208548" sldId="299"/>
            <ac:spMk id="8" creationId="{30ADD033-02DB-41DE-8762-A21BF5E6AE66}"/>
          </ac:spMkLst>
        </pc:spChg>
        <pc:graphicFrameChg chg="add del mod modGraphic">
          <ac:chgData name="Dhruv Panchal" userId="11aec0b4da04368f" providerId="LiveId" clId="{A76F3F34-69A5-4333-AB5C-4F2D9464DCB9}" dt="2025-03-04T09:19:08.039" v="3014" actId="3680"/>
          <ac:graphicFrameMkLst>
            <pc:docMk/>
            <pc:sldMk cId="1923208548" sldId="299"/>
            <ac:graphicFrameMk id="2" creationId="{CA3A3872-FE18-4FB6-AC53-E0201E3CDB41}"/>
          </ac:graphicFrameMkLst>
        </pc:graphicFrameChg>
        <pc:graphicFrameChg chg="add mod modGraphic">
          <ac:chgData name="Dhruv Panchal" userId="11aec0b4da04368f" providerId="LiveId" clId="{A76F3F34-69A5-4333-AB5C-4F2D9464DCB9}" dt="2025-03-04T09:38:42.366" v="3408" actId="2711"/>
          <ac:graphicFrameMkLst>
            <pc:docMk/>
            <pc:sldMk cId="1923208548" sldId="299"/>
            <ac:graphicFrameMk id="4" creationId="{258CCF5F-631B-4F2B-8E8D-4669EB665E31}"/>
          </ac:graphicFrameMkLst>
        </pc:graphicFrameChg>
      </pc:sldChg>
      <pc:sldChg chg="new del">
        <pc:chgData name="Dhruv Panchal" userId="11aec0b4da04368f" providerId="LiveId" clId="{A76F3F34-69A5-4333-AB5C-4F2D9464DCB9}" dt="2025-03-04T09:24:33.265" v="3102" actId="680"/>
        <pc:sldMkLst>
          <pc:docMk/>
          <pc:sldMk cId="1622932644" sldId="300"/>
        </pc:sldMkLst>
      </pc:sldChg>
      <pc:sldChg chg="addSp modSp new mod">
        <pc:chgData name="Dhruv Panchal" userId="11aec0b4da04368f" providerId="LiveId" clId="{A76F3F34-69A5-4333-AB5C-4F2D9464DCB9}" dt="2025-03-04T09:38:18.326" v="3405" actId="403"/>
        <pc:sldMkLst>
          <pc:docMk/>
          <pc:sldMk cId="4258979982" sldId="300"/>
        </pc:sldMkLst>
        <pc:spChg chg="mod">
          <ac:chgData name="Dhruv Panchal" userId="11aec0b4da04368f" providerId="LiveId" clId="{A76F3F34-69A5-4333-AB5C-4F2D9464DCB9}" dt="2025-03-04T09:38:18.326" v="3405" actId="403"/>
          <ac:spMkLst>
            <pc:docMk/>
            <pc:sldMk cId="4258979982" sldId="300"/>
            <ac:spMk id="2" creationId="{1A2CDF02-EC14-4057-A488-9343769BBF3C}"/>
          </ac:spMkLst>
        </pc:spChg>
        <pc:spChg chg="add mod">
          <ac:chgData name="Dhruv Panchal" userId="11aec0b4da04368f" providerId="LiveId" clId="{A76F3F34-69A5-4333-AB5C-4F2D9464DCB9}" dt="2025-03-04T09:38:07.193" v="3400" actId="1076"/>
          <ac:spMkLst>
            <pc:docMk/>
            <pc:sldMk cId="4258979982" sldId="300"/>
            <ac:spMk id="3" creationId="{A7EE0A35-2995-4010-A76C-66A4159650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BE3B70-062D-4C38-9686-74C46B12CC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8AF1CE-336C-447B-9D57-E2E50DDA37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123A86-5016-4514-8311-0B6A30BD59B0}" type="datetimeFigureOut">
              <a:rPr lang="en-GB" smtClean="0"/>
              <a:t>04/03/2025</a:t>
            </a:fld>
            <a:endParaRPr lang="en-GB"/>
          </a:p>
        </p:txBody>
      </p:sp>
      <p:sp>
        <p:nvSpPr>
          <p:cNvPr id="4" name="Footer Placeholder 3">
            <a:extLst>
              <a:ext uri="{FF2B5EF4-FFF2-40B4-BE49-F238E27FC236}">
                <a16:creationId xmlns:a16="http://schemas.microsoft.com/office/drawing/2014/main" id="{8ADDAD13-BBB8-42E4-BA04-73E8BA9B89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GB"/>
              <a:t>1</a:t>
            </a:r>
          </a:p>
        </p:txBody>
      </p:sp>
      <p:sp>
        <p:nvSpPr>
          <p:cNvPr id="5" name="Slide Number Placeholder 4">
            <a:extLst>
              <a:ext uri="{FF2B5EF4-FFF2-40B4-BE49-F238E27FC236}">
                <a16:creationId xmlns:a16="http://schemas.microsoft.com/office/drawing/2014/main" id="{A5F68211-7B45-403A-B149-05D44EEA7A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228F6-5EE5-45C7-BCAA-4927EEB88DC5}" type="slidenum">
              <a:rPr lang="en-GB" smtClean="0"/>
              <a:t>‹#›</a:t>
            </a:fld>
            <a:endParaRPr lang="en-GB"/>
          </a:p>
        </p:txBody>
      </p:sp>
    </p:spTree>
    <p:extLst>
      <p:ext uri="{BB962C8B-B14F-4D97-AF65-F5344CB8AC3E}">
        <p14:creationId xmlns:p14="http://schemas.microsoft.com/office/powerpoint/2010/main" val="35666004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7DFE6-D8CF-4F5F-AE42-1C6082B3D3D5}" type="datetimeFigureOut">
              <a:rPr lang="en-GB" smtClean="0"/>
              <a:t>04/03/2025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GB"/>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18507-61B2-41FC-8291-B55484E52426}" type="slidenum">
              <a:rPr lang="en-GB" smtClean="0"/>
              <a:t>‹#›</a:t>
            </a:fld>
            <a:endParaRPr lang="en-GB"/>
          </a:p>
        </p:txBody>
      </p:sp>
    </p:spTree>
    <p:extLst>
      <p:ext uri="{BB962C8B-B14F-4D97-AF65-F5344CB8AC3E}">
        <p14:creationId xmlns:p14="http://schemas.microsoft.com/office/powerpoint/2010/main" val="159216080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4DC0-1966-4949-B979-150927D79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B39149A-C1FF-48D9-ADF4-817146669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DD4F32D-6C10-4A0B-A27F-64FAE4CD64D3}"/>
              </a:ext>
            </a:extLst>
          </p:cNvPr>
          <p:cNvSpPr>
            <a:spLocks noGrp="1"/>
          </p:cNvSpPr>
          <p:nvPr>
            <p:ph type="dt" sz="half" idx="10"/>
          </p:nvPr>
        </p:nvSpPr>
        <p:spPr/>
        <p:txBody>
          <a:bodyPr/>
          <a:lstStyle/>
          <a:p>
            <a:fld id="{546ADA0F-CEFB-4BB9-A680-89B4BEA84A99}" type="datetime1">
              <a:rPr lang="en-GB" smtClean="0"/>
              <a:t>04/03/2025</a:t>
            </a:fld>
            <a:endParaRPr lang="en-GB"/>
          </a:p>
        </p:txBody>
      </p:sp>
      <p:sp>
        <p:nvSpPr>
          <p:cNvPr id="5" name="Footer Placeholder 4">
            <a:extLst>
              <a:ext uri="{FF2B5EF4-FFF2-40B4-BE49-F238E27FC236}">
                <a16:creationId xmlns:a16="http://schemas.microsoft.com/office/drawing/2014/main" id="{F0D11E36-EE73-4ADA-89FB-EBAD321798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E5670F-5E1A-46D2-A6C3-387BF6DF1119}"/>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198478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75F1-BDC9-45D4-928E-1D25FEB116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14A9EDF-9799-4C97-BDFF-C95BDFD15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DFA6CB-90A5-4EFE-8BD4-2F3D3B2504B0}"/>
              </a:ext>
            </a:extLst>
          </p:cNvPr>
          <p:cNvSpPr>
            <a:spLocks noGrp="1"/>
          </p:cNvSpPr>
          <p:nvPr>
            <p:ph type="dt" sz="half" idx="10"/>
          </p:nvPr>
        </p:nvSpPr>
        <p:spPr/>
        <p:txBody>
          <a:bodyPr/>
          <a:lstStyle/>
          <a:p>
            <a:fld id="{0DA8CA79-74EE-45D5-AC31-9B0F0BBAE94D}" type="datetime1">
              <a:rPr lang="en-GB" smtClean="0"/>
              <a:t>04/03/2025</a:t>
            </a:fld>
            <a:endParaRPr lang="en-GB"/>
          </a:p>
        </p:txBody>
      </p:sp>
      <p:sp>
        <p:nvSpPr>
          <p:cNvPr id="5" name="Footer Placeholder 4">
            <a:extLst>
              <a:ext uri="{FF2B5EF4-FFF2-40B4-BE49-F238E27FC236}">
                <a16:creationId xmlns:a16="http://schemas.microsoft.com/office/drawing/2014/main" id="{66B77912-8AAC-493B-BBF4-B6CC5FABE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1C3352-F599-4239-9B62-5745D413A4E4}"/>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212065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5A35-5899-4C0E-B28A-338FDAB9B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F4E203-5754-4F69-B674-A4E373F14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821E40-1323-4AF6-BF13-C14DD8D3D760}"/>
              </a:ext>
            </a:extLst>
          </p:cNvPr>
          <p:cNvSpPr>
            <a:spLocks noGrp="1"/>
          </p:cNvSpPr>
          <p:nvPr>
            <p:ph type="dt" sz="half" idx="10"/>
          </p:nvPr>
        </p:nvSpPr>
        <p:spPr/>
        <p:txBody>
          <a:bodyPr/>
          <a:lstStyle/>
          <a:p>
            <a:fld id="{E3A9E76B-2559-49AA-8A61-D719326C7F1F}" type="datetime1">
              <a:rPr lang="en-GB" smtClean="0"/>
              <a:t>04/03/2025</a:t>
            </a:fld>
            <a:endParaRPr lang="en-GB"/>
          </a:p>
        </p:txBody>
      </p:sp>
      <p:sp>
        <p:nvSpPr>
          <p:cNvPr id="5" name="Footer Placeholder 4">
            <a:extLst>
              <a:ext uri="{FF2B5EF4-FFF2-40B4-BE49-F238E27FC236}">
                <a16:creationId xmlns:a16="http://schemas.microsoft.com/office/drawing/2014/main" id="{E052EA47-654E-45CB-9951-F6F668C3C4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8C2271-772B-4F4C-8E84-44743F55D4DD}"/>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20915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1101-B245-4E7B-9B16-766D1A3285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8E32C2-7D5D-42AE-978B-97E17FBF8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17D0AD-EF2B-4591-9566-2B73397B9542}"/>
              </a:ext>
            </a:extLst>
          </p:cNvPr>
          <p:cNvSpPr>
            <a:spLocks noGrp="1"/>
          </p:cNvSpPr>
          <p:nvPr>
            <p:ph type="dt" sz="half" idx="10"/>
          </p:nvPr>
        </p:nvSpPr>
        <p:spPr/>
        <p:txBody>
          <a:bodyPr/>
          <a:lstStyle/>
          <a:p>
            <a:fld id="{4979713C-940B-413B-81D1-1C467FAEAC79}" type="datetime1">
              <a:rPr lang="en-GB" smtClean="0"/>
              <a:t>04/03/2025</a:t>
            </a:fld>
            <a:endParaRPr lang="en-GB"/>
          </a:p>
        </p:txBody>
      </p:sp>
      <p:sp>
        <p:nvSpPr>
          <p:cNvPr id="5" name="Footer Placeholder 4">
            <a:extLst>
              <a:ext uri="{FF2B5EF4-FFF2-40B4-BE49-F238E27FC236}">
                <a16:creationId xmlns:a16="http://schemas.microsoft.com/office/drawing/2014/main" id="{C30C99E2-0076-428C-BFA9-21DF4C14A9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C85658-1285-4DC0-A654-1F67A64F4433}"/>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4117217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4277-B901-4554-AD57-6F191E789F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96DC2C-52EE-48FD-8AC4-A58CED3E76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55081-4A27-477E-BA2A-9D600CDEC3B6}"/>
              </a:ext>
            </a:extLst>
          </p:cNvPr>
          <p:cNvSpPr>
            <a:spLocks noGrp="1"/>
          </p:cNvSpPr>
          <p:nvPr>
            <p:ph type="dt" sz="half" idx="10"/>
          </p:nvPr>
        </p:nvSpPr>
        <p:spPr/>
        <p:txBody>
          <a:bodyPr/>
          <a:lstStyle/>
          <a:p>
            <a:fld id="{0C96D10B-D240-4974-8CDB-730BF6D51ECB}" type="datetime1">
              <a:rPr lang="en-GB" smtClean="0"/>
              <a:t>04/03/2025</a:t>
            </a:fld>
            <a:endParaRPr lang="en-GB"/>
          </a:p>
        </p:txBody>
      </p:sp>
      <p:sp>
        <p:nvSpPr>
          <p:cNvPr id="5" name="Footer Placeholder 4">
            <a:extLst>
              <a:ext uri="{FF2B5EF4-FFF2-40B4-BE49-F238E27FC236}">
                <a16:creationId xmlns:a16="http://schemas.microsoft.com/office/drawing/2014/main" id="{F48CA228-70A1-4F04-880B-B2E84F5C50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764DF4-5C21-4F3D-B601-92FE4D05F8D8}"/>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202831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AE02-A6F6-48C0-8DD1-1F428020A4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A88C27-0047-41A1-977A-EC359CACF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72CD8B-9115-4DF0-BB00-AC5676F7A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8D8F7B-6515-40B5-8EC4-5A221FF6B5CC}"/>
              </a:ext>
            </a:extLst>
          </p:cNvPr>
          <p:cNvSpPr>
            <a:spLocks noGrp="1"/>
          </p:cNvSpPr>
          <p:nvPr>
            <p:ph type="dt" sz="half" idx="10"/>
          </p:nvPr>
        </p:nvSpPr>
        <p:spPr/>
        <p:txBody>
          <a:bodyPr/>
          <a:lstStyle/>
          <a:p>
            <a:fld id="{26D1B05E-0E1D-42BD-B1FF-5E6A8E33DCDB}" type="datetime1">
              <a:rPr lang="en-GB" smtClean="0"/>
              <a:t>04/03/2025</a:t>
            </a:fld>
            <a:endParaRPr lang="en-GB"/>
          </a:p>
        </p:txBody>
      </p:sp>
      <p:sp>
        <p:nvSpPr>
          <p:cNvPr id="6" name="Footer Placeholder 5">
            <a:extLst>
              <a:ext uri="{FF2B5EF4-FFF2-40B4-BE49-F238E27FC236}">
                <a16:creationId xmlns:a16="http://schemas.microsoft.com/office/drawing/2014/main" id="{E15321D4-D62A-4E8D-86C5-F30893EB1B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406F3-DA62-4057-818A-935E8F06F19B}"/>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94777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69E0-0728-4655-8649-D297A11A4B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A99421-EF98-4196-BBFA-A9BA41AD8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AE0FF0-A5F9-4E5F-BB81-3AF57DB30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B749E7-6CB1-4364-95A2-60F279AFA4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3CD30-3097-4C83-BF8B-05F6753EB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D74EC6-FF7E-435F-BA21-98D66F5D3053}"/>
              </a:ext>
            </a:extLst>
          </p:cNvPr>
          <p:cNvSpPr>
            <a:spLocks noGrp="1"/>
          </p:cNvSpPr>
          <p:nvPr>
            <p:ph type="dt" sz="half" idx="10"/>
          </p:nvPr>
        </p:nvSpPr>
        <p:spPr/>
        <p:txBody>
          <a:bodyPr/>
          <a:lstStyle/>
          <a:p>
            <a:fld id="{B1BAF17D-1CDE-4281-B576-DCF958DD5157}" type="datetime1">
              <a:rPr lang="en-GB" smtClean="0"/>
              <a:t>04/03/2025</a:t>
            </a:fld>
            <a:endParaRPr lang="en-GB"/>
          </a:p>
        </p:txBody>
      </p:sp>
      <p:sp>
        <p:nvSpPr>
          <p:cNvPr id="8" name="Footer Placeholder 7">
            <a:extLst>
              <a:ext uri="{FF2B5EF4-FFF2-40B4-BE49-F238E27FC236}">
                <a16:creationId xmlns:a16="http://schemas.microsoft.com/office/drawing/2014/main" id="{FCAC78F2-9349-4318-9961-0848031A84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2E431C4-ECF9-4FBA-8414-FDE57D97B5B3}"/>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24418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3F6F-8194-4798-9641-EA71EE9678F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9CC1CD-BE8D-43F7-B936-A0AE7AFE760A}"/>
              </a:ext>
            </a:extLst>
          </p:cNvPr>
          <p:cNvSpPr>
            <a:spLocks noGrp="1"/>
          </p:cNvSpPr>
          <p:nvPr>
            <p:ph type="dt" sz="half" idx="10"/>
          </p:nvPr>
        </p:nvSpPr>
        <p:spPr/>
        <p:txBody>
          <a:bodyPr/>
          <a:lstStyle/>
          <a:p>
            <a:fld id="{FC768B3E-D188-478D-AA87-984BF1CCFADD}" type="datetime1">
              <a:rPr lang="en-GB" smtClean="0"/>
              <a:t>04/03/2025</a:t>
            </a:fld>
            <a:endParaRPr lang="en-GB"/>
          </a:p>
        </p:txBody>
      </p:sp>
      <p:sp>
        <p:nvSpPr>
          <p:cNvPr id="4" name="Footer Placeholder 3">
            <a:extLst>
              <a:ext uri="{FF2B5EF4-FFF2-40B4-BE49-F238E27FC236}">
                <a16:creationId xmlns:a16="http://schemas.microsoft.com/office/drawing/2014/main" id="{C33BB87B-C59F-48F3-9C74-7819309AADE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F2C1B7E-2962-4062-B6BA-BA4BF1C9C0D5}"/>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411685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80B5E-95DD-427E-B8EC-A2794B476C99}"/>
              </a:ext>
            </a:extLst>
          </p:cNvPr>
          <p:cNvSpPr>
            <a:spLocks noGrp="1"/>
          </p:cNvSpPr>
          <p:nvPr>
            <p:ph type="dt" sz="half" idx="10"/>
          </p:nvPr>
        </p:nvSpPr>
        <p:spPr/>
        <p:txBody>
          <a:bodyPr/>
          <a:lstStyle/>
          <a:p>
            <a:fld id="{56E4EB5C-4500-4866-8293-E419DA835016}" type="datetime1">
              <a:rPr lang="en-GB" smtClean="0"/>
              <a:t>04/03/2025</a:t>
            </a:fld>
            <a:endParaRPr lang="en-GB"/>
          </a:p>
        </p:txBody>
      </p:sp>
      <p:sp>
        <p:nvSpPr>
          <p:cNvPr id="3" name="Footer Placeholder 2">
            <a:extLst>
              <a:ext uri="{FF2B5EF4-FFF2-40B4-BE49-F238E27FC236}">
                <a16:creationId xmlns:a16="http://schemas.microsoft.com/office/drawing/2014/main" id="{EC636E93-4ED9-4F1C-98E5-1BB190AF2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96A6309-958B-4ABD-B993-40BABC48F4C1}"/>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230041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CFD3-7165-422D-9022-5F5D664C8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984B4DD-EC20-4608-B6C2-AF170CF2B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58A06B4-4272-40F4-A5CF-2538B32FF4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1ECC6-F984-4D8A-B096-7C9CA90C2712}"/>
              </a:ext>
            </a:extLst>
          </p:cNvPr>
          <p:cNvSpPr>
            <a:spLocks noGrp="1"/>
          </p:cNvSpPr>
          <p:nvPr>
            <p:ph type="dt" sz="half" idx="10"/>
          </p:nvPr>
        </p:nvSpPr>
        <p:spPr/>
        <p:txBody>
          <a:bodyPr/>
          <a:lstStyle/>
          <a:p>
            <a:fld id="{3013E8F6-932D-4944-9035-080F13472AF4}" type="datetime1">
              <a:rPr lang="en-GB" smtClean="0"/>
              <a:t>04/03/2025</a:t>
            </a:fld>
            <a:endParaRPr lang="en-GB"/>
          </a:p>
        </p:txBody>
      </p:sp>
      <p:sp>
        <p:nvSpPr>
          <p:cNvPr id="6" name="Footer Placeholder 5">
            <a:extLst>
              <a:ext uri="{FF2B5EF4-FFF2-40B4-BE49-F238E27FC236}">
                <a16:creationId xmlns:a16="http://schemas.microsoft.com/office/drawing/2014/main" id="{FB92C8BF-2E8A-4EF1-A642-615490523F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98224-E43D-4B09-B409-B093A11765AD}"/>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95335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BE62-B866-42C9-92C5-8A18C14EC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B9C0E2-A382-4393-B9DC-9582921F8A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CD4CBB8-57A8-4487-936A-69D5042E8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2DAE7-EE40-4A41-9BCA-6B94F21FB583}"/>
              </a:ext>
            </a:extLst>
          </p:cNvPr>
          <p:cNvSpPr>
            <a:spLocks noGrp="1"/>
          </p:cNvSpPr>
          <p:nvPr>
            <p:ph type="dt" sz="half" idx="10"/>
          </p:nvPr>
        </p:nvSpPr>
        <p:spPr/>
        <p:txBody>
          <a:bodyPr/>
          <a:lstStyle/>
          <a:p>
            <a:fld id="{057309B1-1AEE-4D38-BAFB-216A2C2D6ADE}" type="datetime1">
              <a:rPr lang="en-GB" smtClean="0"/>
              <a:t>04/03/2025</a:t>
            </a:fld>
            <a:endParaRPr lang="en-GB"/>
          </a:p>
        </p:txBody>
      </p:sp>
      <p:sp>
        <p:nvSpPr>
          <p:cNvPr id="6" name="Footer Placeholder 5">
            <a:extLst>
              <a:ext uri="{FF2B5EF4-FFF2-40B4-BE49-F238E27FC236}">
                <a16:creationId xmlns:a16="http://schemas.microsoft.com/office/drawing/2014/main" id="{9FE247C6-D895-4C56-B783-B789BB4A53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D1D77D-C9C8-43BE-83B8-C9C7488DABCA}"/>
              </a:ext>
            </a:extLst>
          </p:cNvPr>
          <p:cNvSpPr>
            <a:spLocks noGrp="1"/>
          </p:cNvSpPr>
          <p:nvPr>
            <p:ph type="sldNum" sz="quarter" idx="12"/>
          </p:nvPr>
        </p:nvSpPr>
        <p:spPr/>
        <p:txBody>
          <a:bodyPr/>
          <a:lstStyle/>
          <a:p>
            <a:fld id="{A937693F-49C8-45B3-B252-0CD36248EDDE}" type="slidenum">
              <a:rPr lang="en-GB" smtClean="0"/>
              <a:t>‹#›</a:t>
            </a:fld>
            <a:endParaRPr lang="en-GB"/>
          </a:p>
        </p:txBody>
      </p:sp>
    </p:spTree>
    <p:extLst>
      <p:ext uri="{BB962C8B-B14F-4D97-AF65-F5344CB8AC3E}">
        <p14:creationId xmlns:p14="http://schemas.microsoft.com/office/powerpoint/2010/main" val="426607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71C52-A7B3-4A40-9DA7-F49DD575C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CA17DA-0484-4605-9343-FDA031B57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9ED24-0D83-44CD-83C9-62D5D0AA97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122E1-8B81-46AD-949B-3FB0F30850C8}" type="datetime1">
              <a:rPr lang="en-GB" smtClean="0"/>
              <a:t>04/03/2025</a:t>
            </a:fld>
            <a:endParaRPr lang="en-GB"/>
          </a:p>
        </p:txBody>
      </p:sp>
      <p:sp>
        <p:nvSpPr>
          <p:cNvPr id="5" name="Footer Placeholder 4">
            <a:extLst>
              <a:ext uri="{FF2B5EF4-FFF2-40B4-BE49-F238E27FC236}">
                <a16:creationId xmlns:a16="http://schemas.microsoft.com/office/drawing/2014/main" id="{B4976328-BF2B-44E8-B539-C35785E21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541A040-D05E-4116-9051-C194872E4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7693F-49C8-45B3-B252-0CD36248EDDE}" type="slidenum">
              <a:rPr lang="en-GB" smtClean="0"/>
              <a:t>‹#›</a:t>
            </a:fld>
            <a:endParaRPr lang="en-GB"/>
          </a:p>
        </p:txBody>
      </p:sp>
    </p:spTree>
    <p:extLst>
      <p:ext uri="{BB962C8B-B14F-4D97-AF65-F5344CB8AC3E}">
        <p14:creationId xmlns:p14="http://schemas.microsoft.com/office/powerpoint/2010/main" val="312590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DhruvPanchal-04/Explainable-AI-for-Diabetes-Predic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2CDF02-EC14-4057-A488-9343769BBF3C}"/>
              </a:ext>
            </a:extLst>
          </p:cNvPr>
          <p:cNvSpPr>
            <a:spLocks noGrp="1"/>
          </p:cNvSpPr>
          <p:nvPr>
            <p:ph type="sldNum" sz="quarter" idx="12"/>
          </p:nvPr>
        </p:nvSpPr>
        <p:spPr/>
        <p:txBody>
          <a:bodyPr/>
          <a:lstStyle/>
          <a:p>
            <a:fld id="{A937693F-49C8-45B3-B252-0CD36248EDDE}" type="slidenum">
              <a:rPr lang="en-GB" sz="2400" smtClean="0"/>
              <a:t>1</a:t>
            </a:fld>
            <a:endParaRPr lang="en-GB" sz="2400" dirty="0"/>
          </a:p>
        </p:txBody>
      </p:sp>
      <p:sp>
        <p:nvSpPr>
          <p:cNvPr id="3" name="Rectangle 2">
            <a:extLst>
              <a:ext uri="{FF2B5EF4-FFF2-40B4-BE49-F238E27FC236}">
                <a16:creationId xmlns:a16="http://schemas.microsoft.com/office/drawing/2014/main" id="{A7EE0A35-2995-4010-A76C-66A41596508A}"/>
              </a:ext>
            </a:extLst>
          </p:cNvPr>
          <p:cNvSpPr/>
          <p:nvPr/>
        </p:nvSpPr>
        <p:spPr>
          <a:xfrm>
            <a:off x="1734671" y="1859340"/>
            <a:ext cx="8722658" cy="1569660"/>
          </a:xfrm>
          <a:prstGeom prst="rect">
            <a:avLst/>
          </a:prstGeom>
        </p:spPr>
        <p:txBody>
          <a:bodyPr wrap="square">
            <a:spAutoFit/>
          </a:bodyPr>
          <a:lstStyle/>
          <a:p>
            <a:pPr algn="ctr"/>
            <a:r>
              <a:rPr lang="en-GB" sz="4800" b="1" dirty="0">
                <a:latin typeface="Times New Roman" panose="02020603050405020304" pitchFamily="18" charset="0"/>
                <a:cs typeface="Times New Roman" panose="02020603050405020304" pitchFamily="18" charset="0"/>
              </a:rPr>
              <a:t>Explainable AI for Predicting Diabetes using ML</a:t>
            </a:r>
          </a:p>
        </p:txBody>
      </p:sp>
    </p:spTree>
    <p:extLst>
      <p:ext uri="{BB962C8B-B14F-4D97-AF65-F5344CB8AC3E}">
        <p14:creationId xmlns:p14="http://schemas.microsoft.com/office/powerpoint/2010/main" val="425897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94550D-A13A-4608-A97A-F65D38D4B9A3}"/>
              </a:ext>
            </a:extLst>
          </p:cNvPr>
          <p:cNvSpPr/>
          <p:nvPr/>
        </p:nvSpPr>
        <p:spPr>
          <a:xfrm>
            <a:off x="80210" y="1254116"/>
            <a:ext cx="12031579" cy="3108543"/>
          </a:xfrm>
          <a:prstGeom prst="rect">
            <a:avLst/>
          </a:prstGeom>
        </p:spPr>
        <p:txBody>
          <a:bodyPr wrap="square">
            <a:spAutoFit/>
          </a:bodyPr>
          <a:lstStyle/>
          <a:p>
            <a:pPr lvl="0" algn="just" eaLnBrk="0" fontAlgn="base" hangingPunct="0">
              <a:spcBef>
                <a:spcPct val="0"/>
              </a:spcBef>
              <a:spcAft>
                <a:spcPct val="0"/>
              </a:spcAft>
            </a:pPr>
            <a:r>
              <a:rPr lang="en-US" altLang="en-US" sz="2800" b="1" dirty="0">
                <a:latin typeface="Times New Roman" panose="02020603050405020304" pitchFamily="18" charset="0"/>
                <a:cs typeface="Times New Roman" panose="02020603050405020304" pitchFamily="18" charset="0"/>
              </a:rPr>
              <a:t>Development of Explainable AI (XAI) in Healthcare:</a:t>
            </a:r>
          </a:p>
          <a:p>
            <a:pPr lvl="0" algn="just" eaLnBrk="0" fontAlgn="base" hangingPunct="0">
              <a:spcBef>
                <a:spcPct val="0"/>
              </a:spcBef>
              <a:spcAft>
                <a:spcPct val="0"/>
              </a:spcAft>
            </a:pPr>
            <a:endParaRPr lang="en-US" altLang="en-US" sz="28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Researchers began integrating XAI methods to make AI decisions more transparent.</a:t>
            </a:r>
          </a:p>
          <a:p>
            <a:pPr marL="457200" lvl="0" indent="-457200" algn="just" eaLnBrk="0" fontAlgn="base" hangingPunct="0">
              <a:spcBef>
                <a:spcPct val="0"/>
              </a:spcBef>
              <a:spcAft>
                <a:spcPct val="0"/>
              </a:spcAf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lvl="0" indent="-457200" algn="just" eaLnBrk="0" fontAlgn="base" hangingPunct="0">
              <a:spcBef>
                <a:spcPct val="0"/>
              </a:spcBef>
              <a:spcAft>
                <a:spcPct val="0"/>
              </a:spcAf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Tools like SHAP, LIME, and ALE were introduced to explain model predictions.</a:t>
            </a:r>
          </a:p>
        </p:txBody>
      </p:sp>
      <p:sp>
        <p:nvSpPr>
          <p:cNvPr id="5" name="Slide Number Placeholder 4">
            <a:extLst>
              <a:ext uri="{FF2B5EF4-FFF2-40B4-BE49-F238E27FC236}">
                <a16:creationId xmlns:a16="http://schemas.microsoft.com/office/drawing/2014/main" id="{816366F5-53D3-41E0-930D-A4BA1DE1310D}"/>
              </a:ext>
            </a:extLst>
          </p:cNvPr>
          <p:cNvSpPr>
            <a:spLocks noGrp="1"/>
          </p:cNvSpPr>
          <p:nvPr>
            <p:ph type="sldNum" sz="quarter" idx="12"/>
          </p:nvPr>
        </p:nvSpPr>
        <p:spPr/>
        <p:txBody>
          <a:bodyPr/>
          <a:lstStyle/>
          <a:p>
            <a:fld id="{A937693F-49C8-45B3-B252-0CD36248EDDE}" type="slidenum">
              <a:rPr lang="en-GB" sz="2000" smtClean="0"/>
              <a:t>10</a:t>
            </a:fld>
            <a:endParaRPr lang="en-GB" dirty="0"/>
          </a:p>
        </p:txBody>
      </p:sp>
    </p:spTree>
    <p:extLst>
      <p:ext uri="{BB962C8B-B14F-4D97-AF65-F5344CB8AC3E}">
        <p14:creationId xmlns:p14="http://schemas.microsoft.com/office/powerpoint/2010/main" val="28642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ACDB4-A0F1-4D11-91C5-1ED6E724DA62}"/>
              </a:ext>
            </a:extLst>
          </p:cNvPr>
          <p:cNvSpPr/>
          <p:nvPr/>
        </p:nvSpPr>
        <p:spPr>
          <a:xfrm>
            <a:off x="403411" y="741942"/>
            <a:ext cx="11035317" cy="4493446"/>
          </a:xfrm>
          <a:prstGeom prst="rect">
            <a:avLst/>
          </a:prstGeom>
        </p:spPr>
        <p:txBody>
          <a:bodyPr wrap="square">
            <a:spAutoFit/>
          </a:bodyPr>
          <a:lstStyle/>
          <a:p>
            <a:pPr algn="just"/>
            <a:r>
              <a:rPr lang="en-GB" sz="2800" b="1" dirty="0">
                <a:latin typeface="Times New Roman" panose="02020603050405020304" pitchFamily="18" charset="0"/>
                <a:cs typeface="Times New Roman" panose="02020603050405020304" pitchFamily="18" charset="0"/>
              </a:rPr>
              <a:t>Notable Studies &amp; Contributions:</a:t>
            </a:r>
          </a:p>
          <a:p>
            <a:pPr algn="just"/>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SHAP (Shapley Additive Explanations):</a:t>
            </a:r>
            <a:r>
              <a:rPr lang="en-GB" sz="2800" dirty="0">
                <a:latin typeface="Times New Roman" panose="02020603050405020304" pitchFamily="18" charset="0"/>
                <a:cs typeface="Times New Roman" panose="02020603050405020304" pitchFamily="18" charset="0"/>
              </a:rPr>
              <a:t>Provides feature importance scores, showing how each feature contributes to the model’s decision.</a:t>
            </a:r>
          </a:p>
          <a:p>
            <a:pPr marL="457200" indent="-45720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LIME (Local Interpretable Model-Agnostic Explanations):</a:t>
            </a:r>
            <a:r>
              <a:rPr lang="en-GB" sz="2800" dirty="0">
                <a:latin typeface="Times New Roman" panose="02020603050405020304" pitchFamily="18" charset="0"/>
                <a:cs typeface="Times New Roman" panose="02020603050405020304" pitchFamily="18" charset="0"/>
              </a:rPr>
              <a:t> Creates local approximations of complex models to explain predictions.</a:t>
            </a:r>
          </a:p>
          <a:p>
            <a:pPr marL="457200" indent="-45720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ALE (Accumulated Local Effects):</a:t>
            </a:r>
            <a:r>
              <a:rPr lang="en-GB" sz="2800" dirty="0">
                <a:latin typeface="Times New Roman" panose="02020603050405020304" pitchFamily="18" charset="0"/>
                <a:cs typeface="Times New Roman" panose="02020603050405020304" pitchFamily="18" charset="0"/>
              </a:rPr>
              <a:t> Shows how a feature affects the model outcome.</a:t>
            </a:r>
          </a:p>
        </p:txBody>
      </p:sp>
      <p:sp>
        <p:nvSpPr>
          <p:cNvPr id="5" name="Slide Number Placeholder 4">
            <a:extLst>
              <a:ext uri="{FF2B5EF4-FFF2-40B4-BE49-F238E27FC236}">
                <a16:creationId xmlns:a16="http://schemas.microsoft.com/office/drawing/2014/main" id="{0A3C1650-CAB8-4EC3-8A6A-E2433C9AB875}"/>
              </a:ext>
            </a:extLst>
          </p:cNvPr>
          <p:cNvSpPr>
            <a:spLocks noGrp="1"/>
          </p:cNvSpPr>
          <p:nvPr>
            <p:ph type="sldNum" sz="quarter" idx="12"/>
          </p:nvPr>
        </p:nvSpPr>
        <p:spPr/>
        <p:txBody>
          <a:bodyPr/>
          <a:lstStyle/>
          <a:p>
            <a:fld id="{A937693F-49C8-45B3-B252-0CD36248EDDE}" type="slidenum">
              <a:rPr lang="en-GB" sz="2000" smtClean="0"/>
              <a:t>11</a:t>
            </a:fld>
            <a:endParaRPr lang="en-GB" dirty="0"/>
          </a:p>
        </p:txBody>
      </p:sp>
    </p:spTree>
    <p:extLst>
      <p:ext uri="{BB962C8B-B14F-4D97-AF65-F5344CB8AC3E}">
        <p14:creationId xmlns:p14="http://schemas.microsoft.com/office/powerpoint/2010/main" val="2577278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2D0F56-66FC-4E4C-B576-6ED885123DDA}"/>
              </a:ext>
            </a:extLst>
          </p:cNvPr>
          <p:cNvSpPr/>
          <p:nvPr/>
        </p:nvSpPr>
        <p:spPr>
          <a:xfrm>
            <a:off x="617621" y="1543360"/>
            <a:ext cx="10956758" cy="3046988"/>
          </a:xfrm>
          <a:prstGeom prst="rect">
            <a:avLst/>
          </a:prstGeom>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Existing Challenges in XAI for Healthcare:</a:t>
            </a:r>
          </a:p>
          <a:p>
            <a:pPr algn="just"/>
            <a:endParaRPr lang="en-GB"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Ensuring interpretability without compromising accuracy.</a:t>
            </a:r>
          </a:p>
          <a:p>
            <a:pPr marL="457200" indent="-457200" algn="just">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Addressing biases in datasets.</a:t>
            </a:r>
          </a:p>
          <a:p>
            <a:pPr marL="457200" indent="-457200" algn="just">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Making AI explanations understandable for doctors and patients.</a:t>
            </a:r>
          </a:p>
        </p:txBody>
      </p:sp>
      <p:sp>
        <p:nvSpPr>
          <p:cNvPr id="5" name="Slide Number Placeholder 4">
            <a:extLst>
              <a:ext uri="{FF2B5EF4-FFF2-40B4-BE49-F238E27FC236}">
                <a16:creationId xmlns:a16="http://schemas.microsoft.com/office/drawing/2014/main" id="{2C7E2B93-5233-46AF-86AC-26F71C69A58A}"/>
              </a:ext>
            </a:extLst>
          </p:cNvPr>
          <p:cNvSpPr>
            <a:spLocks noGrp="1"/>
          </p:cNvSpPr>
          <p:nvPr>
            <p:ph type="sldNum" sz="quarter" idx="12"/>
          </p:nvPr>
        </p:nvSpPr>
        <p:spPr/>
        <p:txBody>
          <a:bodyPr/>
          <a:lstStyle/>
          <a:p>
            <a:fld id="{A937693F-49C8-45B3-B252-0CD36248EDDE}" type="slidenum">
              <a:rPr lang="en-GB" sz="2000" smtClean="0"/>
              <a:t>12</a:t>
            </a:fld>
            <a:endParaRPr lang="en-GB" dirty="0"/>
          </a:p>
        </p:txBody>
      </p:sp>
    </p:spTree>
    <p:extLst>
      <p:ext uri="{BB962C8B-B14F-4D97-AF65-F5344CB8AC3E}">
        <p14:creationId xmlns:p14="http://schemas.microsoft.com/office/powerpoint/2010/main" val="78128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CFC2A-E048-46C7-8784-F0E9F76498A0}"/>
              </a:ext>
            </a:extLst>
          </p:cNvPr>
          <p:cNvSpPr>
            <a:spLocks noGrp="1"/>
          </p:cNvSpPr>
          <p:nvPr>
            <p:ph type="title"/>
          </p:nvPr>
        </p:nvSpPr>
        <p:spPr>
          <a:xfrm>
            <a:off x="838200" y="302319"/>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Motivation</a:t>
            </a:r>
            <a:endParaRPr lang="en-GB" sz="5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17C03EE-75FB-45A1-993B-265DC6DB749F}"/>
              </a:ext>
            </a:extLst>
          </p:cNvPr>
          <p:cNvSpPr/>
          <p:nvPr/>
        </p:nvSpPr>
        <p:spPr>
          <a:xfrm>
            <a:off x="272716" y="1690688"/>
            <a:ext cx="11678651" cy="3539430"/>
          </a:xfrm>
          <a:prstGeom prst="rect">
            <a:avLst/>
          </a:prstGeom>
        </p:spPr>
        <p:txBody>
          <a:bodyPr wrap="square">
            <a:spAutoFit/>
          </a:bodyPr>
          <a:lstStyle/>
          <a:p>
            <a:pPr algn="just"/>
            <a:r>
              <a:rPr lang="en-GB" sz="2800" dirty="0">
                <a:latin typeface="Times New Roman" panose="02020603050405020304" pitchFamily="18" charset="0"/>
                <a:cs typeface="Times New Roman" panose="02020603050405020304" pitchFamily="18" charset="0"/>
              </a:rPr>
              <a:t>Diabetes is a growing global health concern, affecting millions of people and leading to severe complications if not managed properly. Traditional machine learning models provide predictions but often lack transparency, making it difficult for healthcare professionals to trust and interpret the results. Explainable AI (XAI) bridges this gap by offering insights into model decisions, ensuring better trust, diagnosis, and treatment planning. This research aims to enhance diabetes prediction using XAI techniques, making AI-driven healthcare solutions more interpretable and reliable.</a:t>
            </a:r>
          </a:p>
        </p:txBody>
      </p:sp>
      <p:sp>
        <p:nvSpPr>
          <p:cNvPr id="6" name="Slide Number Placeholder 5">
            <a:extLst>
              <a:ext uri="{FF2B5EF4-FFF2-40B4-BE49-F238E27FC236}">
                <a16:creationId xmlns:a16="http://schemas.microsoft.com/office/drawing/2014/main" id="{9512494F-8720-4B23-9BA0-5F7C555D77F6}"/>
              </a:ext>
            </a:extLst>
          </p:cNvPr>
          <p:cNvSpPr>
            <a:spLocks noGrp="1"/>
          </p:cNvSpPr>
          <p:nvPr>
            <p:ph type="sldNum" sz="quarter" idx="12"/>
          </p:nvPr>
        </p:nvSpPr>
        <p:spPr/>
        <p:txBody>
          <a:bodyPr/>
          <a:lstStyle/>
          <a:p>
            <a:fld id="{A937693F-49C8-45B3-B252-0CD36248EDDE}" type="slidenum">
              <a:rPr lang="en-GB" sz="2000" smtClean="0"/>
              <a:t>13</a:t>
            </a:fld>
            <a:endParaRPr lang="en-GB" dirty="0"/>
          </a:p>
        </p:txBody>
      </p:sp>
    </p:spTree>
    <p:extLst>
      <p:ext uri="{BB962C8B-B14F-4D97-AF65-F5344CB8AC3E}">
        <p14:creationId xmlns:p14="http://schemas.microsoft.com/office/powerpoint/2010/main" val="1973184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311D-00B8-4500-9E09-9E2832DFDE71}"/>
              </a:ext>
            </a:extLst>
          </p:cNvPr>
          <p:cNvSpPr>
            <a:spLocks noGrp="1"/>
          </p:cNvSpPr>
          <p:nvPr>
            <p:ph type="title"/>
          </p:nvPr>
        </p:nvSpPr>
        <p:spPr>
          <a:xfrm>
            <a:off x="970430" y="458331"/>
            <a:ext cx="10251140" cy="786531"/>
          </a:xfrm>
        </p:spPr>
        <p:txBody>
          <a:bodyPr>
            <a:normAutofit fontScale="90000"/>
          </a:bodyPr>
          <a:lstStyle/>
          <a:p>
            <a:pPr algn="ctr"/>
            <a:r>
              <a:rPr lang="en-US" sz="5400" b="1" dirty="0">
                <a:latin typeface="Times New Roman" panose="02020603050405020304" pitchFamily="18" charset="0"/>
                <a:cs typeface="Times New Roman" panose="02020603050405020304" pitchFamily="18" charset="0"/>
              </a:rPr>
              <a:t>Objectives</a:t>
            </a:r>
            <a:endParaRPr lang="en-GB" sz="5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EF4B8B7-FDF7-4D28-AD9A-23E5881C35D5}"/>
              </a:ext>
            </a:extLst>
          </p:cNvPr>
          <p:cNvSpPr>
            <a:spLocks noChangeArrowheads="1"/>
          </p:cNvSpPr>
          <p:nvPr/>
        </p:nvSpPr>
        <p:spPr bwMode="auto">
          <a:xfrm>
            <a:off x="82215" y="1801240"/>
            <a:ext cx="1202756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research is to develop an Explainable AI (XAI) model for diabetes prediction that ensures both accuracy and interpretability.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techniques like SHAP and LIME, the study aims to enhance transparency in model decisions, making them more understandable for healthcare professionals.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also seeks to identify gaps in existing XAI methods and propose improvements for better performance.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Finally, the research will compare different models based on accuracy and interpretability, with findings documented in a research paper.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A8DBB15-AD17-4730-91ED-C85AF12FCE05}"/>
              </a:ext>
            </a:extLst>
          </p:cNvPr>
          <p:cNvSpPr>
            <a:spLocks noGrp="1"/>
          </p:cNvSpPr>
          <p:nvPr>
            <p:ph type="sldNum" sz="quarter" idx="12"/>
          </p:nvPr>
        </p:nvSpPr>
        <p:spPr/>
        <p:txBody>
          <a:bodyPr/>
          <a:lstStyle/>
          <a:p>
            <a:fld id="{A937693F-49C8-45B3-B252-0CD36248EDDE}" type="slidenum">
              <a:rPr lang="en-GB" sz="2000" smtClean="0"/>
              <a:t>14</a:t>
            </a:fld>
            <a:endParaRPr lang="en-GB" dirty="0"/>
          </a:p>
        </p:txBody>
      </p:sp>
    </p:spTree>
    <p:extLst>
      <p:ext uri="{BB962C8B-B14F-4D97-AF65-F5344CB8AC3E}">
        <p14:creationId xmlns:p14="http://schemas.microsoft.com/office/powerpoint/2010/main" val="305767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8B45-5A86-4563-AF82-0B2D1924BA3D}"/>
              </a:ext>
            </a:extLst>
          </p:cNvPr>
          <p:cNvSpPr>
            <a:spLocks noGrp="1"/>
          </p:cNvSpPr>
          <p:nvPr>
            <p:ph type="title"/>
          </p:nvPr>
        </p:nvSpPr>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Design of Proposed Model for Explainable AI for Diabetes Prediction</a:t>
            </a:r>
            <a:endParaRPr lang="en-GB" sz="4800" b="1" dirty="0"/>
          </a:p>
        </p:txBody>
      </p:sp>
      <p:sp>
        <p:nvSpPr>
          <p:cNvPr id="3" name="Rectangle 2">
            <a:extLst>
              <a:ext uri="{FF2B5EF4-FFF2-40B4-BE49-F238E27FC236}">
                <a16:creationId xmlns:a16="http://schemas.microsoft.com/office/drawing/2014/main" id="{A4986C71-DCB3-4E34-8544-FA3DCF05D4A3}"/>
              </a:ext>
            </a:extLst>
          </p:cNvPr>
          <p:cNvSpPr/>
          <p:nvPr/>
        </p:nvSpPr>
        <p:spPr>
          <a:xfrm>
            <a:off x="116541" y="2103064"/>
            <a:ext cx="11958918" cy="3970318"/>
          </a:xfrm>
          <a:prstGeom prst="rect">
            <a:avLst/>
          </a:prstGeom>
        </p:spPr>
        <p:txBody>
          <a:bodyPr wrap="square">
            <a:spAutoFit/>
          </a:bodyPr>
          <a:lstStyle/>
          <a:p>
            <a:pPr algn="just"/>
            <a:r>
              <a:rPr lang="en-GB" sz="2800" dirty="0">
                <a:latin typeface="Times New Roman" panose="02020603050405020304" pitchFamily="18" charset="0"/>
                <a:cs typeface="Times New Roman" panose="02020603050405020304" pitchFamily="18" charset="0"/>
              </a:rPr>
              <a:t>The proposed model for Explainable AI in diabetes prediction integrates machine learning techniques with interpretability methods. It begins with data pre-processing, followed by feature selection to identify key health indicators. A predictive model, such as Random Forest or XGBoost, is trained to classify diabetes risk. To enhance explain ability, SHAP (Shapley Additive Explanations) and LIME (Local Interpretable Model-Agnostic Explanations) are applied, providing insights into feature importance and model decisions. The results are then visualized to ensure transparency, making the predictions understandable for medical professionals.</a:t>
            </a:r>
          </a:p>
        </p:txBody>
      </p:sp>
      <p:sp>
        <p:nvSpPr>
          <p:cNvPr id="6" name="Slide Number Placeholder 5">
            <a:extLst>
              <a:ext uri="{FF2B5EF4-FFF2-40B4-BE49-F238E27FC236}">
                <a16:creationId xmlns:a16="http://schemas.microsoft.com/office/drawing/2014/main" id="{E8A1F4BD-0CEE-453B-BFC8-453D1D2249DA}"/>
              </a:ext>
            </a:extLst>
          </p:cNvPr>
          <p:cNvSpPr>
            <a:spLocks noGrp="1"/>
          </p:cNvSpPr>
          <p:nvPr>
            <p:ph type="sldNum" sz="quarter" idx="12"/>
          </p:nvPr>
        </p:nvSpPr>
        <p:spPr/>
        <p:txBody>
          <a:bodyPr/>
          <a:lstStyle/>
          <a:p>
            <a:fld id="{A937693F-49C8-45B3-B252-0CD36248EDDE}" type="slidenum">
              <a:rPr lang="en-GB" sz="2000" smtClean="0"/>
              <a:t>15</a:t>
            </a:fld>
            <a:endParaRPr lang="en-GB" dirty="0"/>
          </a:p>
        </p:txBody>
      </p:sp>
    </p:spTree>
    <p:extLst>
      <p:ext uri="{BB962C8B-B14F-4D97-AF65-F5344CB8AC3E}">
        <p14:creationId xmlns:p14="http://schemas.microsoft.com/office/powerpoint/2010/main" val="252577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AFE26-D412-4FF1-A873-BE979BDBCECA}"/>
              </a:ext>
            </a:extLst>
          </p:cNvPr>
          <p:cNvPicPr>
            <a:picLocks noChangeAspect="1"/>
          </p:cNvPicPr>
          <p:nvPr/>
        </p:nvPicPr>
        <p:blipFill rotWithShape="1">
          <a:blip r:embed="rId2">
            <a:extLst>
              <a:ext uri="{28A0092B-C50C-407E-A947-70E740481C1C}">
                <a14:useLocalDpi xmlns:a14="http://schemas.microsoft.com/office/drawing/2010/main" val="0"/>
              </a:ext>
            </a:extLst>
          </a:blip>
          <a:srcRect l="-3380" t="48627" r="-8154" b="26667"/>
          <a:stretch/>
        </p:blipFill>
        <p:spPr>
          <a:xfrm>
            <a:off x="3537883" y="3733356"/>
            <a:ext cx="4022540" cy="2988119"/>
          </a:xfrm>
          <a:prstGeom prst="rect">
            <a:avLst/>
          </a:prstGeom>
        </p:spPr>
      </p:pic>
      <p:sp>
        <p:nvSpPr>
          <p:cNvPr id="5" name="Slide Number Placeholder 4">
            <a:extLst>
              <a:ext uri="{FF2B5EF4-FFF2-40B4-BE49-F238E27FC236}">
                <a16:creationId xmlns:a16="http://schemas.microsoft.com/office/drawing/2014/main" id="{6FEDDD08-365A-4C80-AE76-8E2B11A6740D}"/>
              </a:ext>
            </a:extLst>
          </p:cNvPr>
          <p:cNvSpPr>
            <a:spLocks noGrp="1"/>
          </p:cNvSpPr>
          <p:nvPr>
            <p:ph type="sldNum" sz="quarter" idx="12"/>
          </p:nvPr>
        </p:nvSpPr>
        <p:spPr/>
        <p:txBody>
          <a:bodyPr/>
          <a:lstStyle/>
          <a:p>
            <a:fld id="{A937693F-49C8-45B3-B252-0CD36248EDDE}" type="slidenum">
              <a:rPr lang="en-GB" sz="2000" smtClean="0"/>
              <a:t>16</a:t>
            </a:fld>
            <a:endParaRPr lang="en-GB" dirty="0"/>
          </a:p>
        </p:txBody>
      </p:sp>
      <p:pic>
        <p:nvPicPr>
          <p:cNvPr id="6" name="Picture 5">
            <a:extLst>
              <a:ext uri="{FF2B5EF4-FFF2-40B4-BE49-F238E27FC236}">
                <a16:creationId xmlns:a16="http://schemas.microsoft.com/office/drawing/2014/main" id="{093DAACE-AE1B-4D3E-86C4-CD125F06915F}"/>
              </a:ext>
            </a:extLst>
          </p:cNvPr>
          <p:cNvPicPr>
            <a:picLocks noChangeAspect="1"/>
          </p:cNvPicPr>
          <p:nvPr/>
        </p:nvPicPr>
        <p:blipFill rotWithShape="1">
          <a:blip r:embed="rId2">
            <a:extLst>
              <a:ext uri="{28A0092B-C50C-407E-A947-70E740481C1C}">
                <a14:useLocalDpi xmlns:a14="http://schemas.microsoft.com/office/drawing/2010/main" val="0"/>
              </a:ext>
            </a:extLst>
          </a:blip>
          <a:srcRect l="-1" r="-19870" b="57909"/>
          <a:stretch/>
        </p:blipFill>
        <p:spPr>
          <a:xfrm>
            <a:off x="207069" y="8964"/>
            <a:ext cx="3452787" cy="4025154"/>
          </a:xfrm>
          <a:prstGeom prst="rect">
            <a:avLst/>
          </a:prstGeom>
        </p:spPr>
      </p:pic>
      <p:pic>
        <p:nvPicPr>
          <p:cNvPr id="7" name="Picture 6">
            <a:extLst>
              <a:ext uri="{FF2B5EF4-FFF2-40B4-BE49-F238E27FC236}">
                <a16:creationId xmlns:a16="http://schemas.microsoft.com/office/drawing/2014/main" id="{F2D708E0-231A-4396-82DB-0EB27AA378BC}"/>
              </a:ext>
            </a:extLst>
          </p:cNvPr>
          <p:cNvPicPr>
            <a:picLocks noChangeAspect="1"/>
          </p:cNvPicPr>
          <p:nvPr/>
        </p:nvPicPr>
        <p:blipFill rotWithShape="1">
          <a:blip r:embed="rId2">
            <a:extLst>
              <a:ext uri="{28A0092B-C50C-407E-A947-70E740481C1C}">
                <a14:useLocalDpi xmlns:a14="http://schemas.microsoft.com/office/drawing/2010/main" val="0"/>
              </a:ext>
            </a:extLst>
          </a:blip>
          <a:srcRect l="-1644" t="76732" r="1"/>
          <a:stretch/>
        </p:blipFill>
        <p:spPr>
          <a:xfrm>
            <a:off x="7897906" y="627528"/>
            <a:ext cx="3196653" cy="2429436"/>
          </a:xfrm>
          <a:prstGeom prst="rect">
            <a:avLst/>
          </a:prstGeom>
        </p:spPr>
      </p:pic>
      <p:cxnSp>
        <p:nvCxnSpPr>
          <p:cNvPr id="9" name="Straight Arrow Connector 8">
            <a:extLst>
              <a:ext uri="{FF2B5EF4-FFF2-40B4-BE49-F238E27FC236}">
                <a16:creationId xmlns:a16="http://schemas.microsoft.com/office/drawing/2014/main" id="{BD7B497A-2D54-49E5-8723-1050892DCC78}"/>
              </a:ext>
            </a:extLst>
          </p:cNvPr>
          <p:cNvCxnSpPr>
            <a:cxnSpLocks/>
          </p:cNvCxnSpPr>
          <p:nvPr/>
        </p:nvCxnSpPr>
        <p:spPr>
          <a:xfrm>
            <a:off x="2286000" y="2321859"/>
            <a:ext cx="2913529" cy="1384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B504273-AB56-4CD2-8341-138D3307006A}"/>
              </a:ext>
            </a:extLst>
          </p:cNvPr>
          <p:cNvCxnSpPr>
            <a:cxnSpLocks/>
          </p:cNvCxnSpPr>
          <p:nvPr/>
        </p:nvCxnSpPr>
        <p:spPr>
          <a:xfrm flipV="1">
            <a:off x="5549153" y="1586753"/>
            <a:ext cx="2563906" cy="2119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198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FA2D-E2BB-48CC-A6D9-27839E78AAEE}"/>
              </a:ext>
            </a:extLst>
          </p:cNvPr>
          <p:cNvSpPr>
            <a:spLocks noGrp="1"/>
          </p:cNvSpPr>
          <p:nvPr>
            <p:ph type="title"/>
          </p:nvPr>
        </p:nvSpPr>
        <p:spPr/>
        <p:txBody>
          <a:bodyPr>
            <a:normAutofit/>
          </a:bodyPr>
          <a:lstStyle/>
          <a:p>
            <a:pPr algn="ctr"/>
            <a:r>
              <a:rPr lang="en-US" sz="5400" b="1" dirty="0">
                <a:latin typeface="Times New Roman" panose="02020603050405020304" pitchFamily="18" charset="0"/>
                <a:cs typeface="Times New Roman" panose="02020603050405020304" pitchFamily="18" charset="0"/>
              </a:rPr>
              <a:t>Preprocessing Component</a:t>
            </a:r>
            <a:endParaRPr lang="en-GB" sz="5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B798FC0-C3D7-40CD-9077-290DA15BB882}"/>
              </a:ext>
            </a:extLst>
          </p:cNvPr>
          <p:cNvSpPr/>
          <p:nvPr/>
        </p:nvSpPr>
        <p:spPr>
          <a:xfrm>
            <a:off x="533400" y="1690688"/>
            <a:ext cx="11125200" cy="5324535"/>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In this step, the raw patient data is prepared for model training by applying essential data processing techniques.</a:t>
            </a:r>
          </a:p>
          <a:p>
            <a:br>
              <a:rPr lang="en-GB" sz="2000"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Data Cleaning:</a:t>
            </a:r>
            <a:endParaRPr lang="en-GB"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Remove duplicate or inconsistent records</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Handle missing values using imputation techniques (Mean, Median, or Mode)</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2. Feature Engineering &amp; Selection:</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Select important medical parameters (Glucose, BMI, Age, etc.), Normalize numerical data for uniformity</a:t>
            </a:r>
          </a:p>
          <a:p>
            <a:pPr marL="342900" indent="-34290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Convert categorical data using encoding techniques (One-Hot Encoding, Label Encoding)</a:t>
            </a:r>
          </a:p>
          <a:p>
            <a:pPr algn="just"/>
            <a:endParaRPr lang="en-GB" sz="2000"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3. Data Splitting:</a:t>
            </a: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Divide data into Train, Validation, and Test sets (e.g., 70%-15%-15%)</a:t>
            </a:r>
          </a:p>
          <a:p>
            <a:pPr algn="just"/>
            <a:endParaRPr lang="en-GB" sz="2000" b="1" dirty="0">
              <a:latin typeface="Times New Roman" panose="02020603050405020304" pitchFamily="18" charset="0"/>
              <a:cs typeface="Times New Roman" panose="02020603050405020304" pitchFamily="18" charset="0"/>
            </a:endParaRPr>
          </a:p>
          <a:p>
            <a:pPr algn="just"/>
            <a:endParaRPr lang="en-GB" sz="2000" b="1" dirty="0">
              <a:latin typeface="Times New Roman" panose="02020603050405020304" pitchFamily="18" charset="0"/>
              <a:cs typeface="Times New Roman" panose="02020603050405020304" pitchFamily="18" charset="0"/>
            </a:endParaRPr>
          </a:p>
          <a:p>
            <a:pPr algn="just"/>
            <a:endParaRPr lang="en-GB" sz="2000" b="1"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05F9CC3-3B72-4149-902B-AE07212F9235}"/>
              </a:ext>
            </a:extLst>
          </p:cNvPr>
          <p:cNvSpPr>
            <a:spLocks noGrp="1"/>
          </p:cNvSpPr>
          <p:nvPr>
            <p:ph type="sldNum" sz="quarter" idx="12"/>
          </p:nvPr>
        </p:nvSpPr>
        <p:spPr/>
        <p:txBody>
          <a:bodyPr/>
          <a:lstStyle/>
          <a:p>
            <a:fld id="{A937693F-49C8-45B3-B252-0CD36248EDDE}" type="slidenum">
              <a:rPr lang="en-GB" sz="2000" smtClean="0"/>
              <a:t>17</a:t>
            </a:fld>
            <a:endParaRPr lang="en-GB" dirty="0"/>
          </a:p>
        </p:txBody>
      </p:sp>
    </p:spTree>
    <p:extLst>
      <p:ext uri="{BB962C8B-B14F-4D97-AF65-F5344CB8AC3E}">
        <p14:creationId xmlns:p14="http://schemas.microsoft.com/office/powerpoint/2010/main" val="3023478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8348-333E-4E9F-8D3E-4D4FE4B9E845}"/>
              </a:ext>
            </a:extLst>
          </p:cNvPr>
          <p:cNvSpPr>
            <a:spLocks noGrp="1"/>
          </p:cNvSpPr>
          <p:nvPr>
            <p:ph type="title"/>
          </p:nvPr>
        </p:nvSpPr>
        <p:spPr>
          <a:xfrm>
            <a:off x="838199" y="149972"/>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Training Component</a:t>
            </a:r>
            <a:endParaRPr lang="en-GB" sz="5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7420AC4-9B7C-4661-9F30-915AB1E5C3BA}"/>
              </a:ext>
            </a:extLst>
          </p:cNvPr>
          <p:cNvSpPr/>
          <p:nvPr/>
        </p:nvSpPr>
        <p:spPr>
          <a:xfrm>
            <a:off x="85163" y="1475535"/>
            <a:ext cx="12021671" cy="5016758"/>
          </a:xfrm>
          <a:prstGeom prst="rect">
            <a:avLst/>
          </a:prstGeom>
        </p:spPr>
        <p:txBody>
          <a:bodyPr wrap="square">
            <a:spAutoFit/>
          </a:bodyPr>
          <a:lstStyle/>
          <a:p>
            <a:pPr algn="just"/>
            <a:r>
              <a:rPr lang="en-GB" sz="2000" b="1" dirty="0">
                <a:latin typeface="Times New Roman" panose="02020603050405020304" pitchFamily="18" charset="0"/>
                <a:cs typeface="Times New Roman" panose="02020603050405020304" pitchFamily="18" charset="0"/>
              </a:rPr>
              <a:t>1. Model Selection:</a:t>
            </a: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Train multiple models such as Logistic Regression, Decision Trees, Random Forest, XGBoost, or Deep Learning (ANNs)</a:t>
            </a:r>
          </a:p>
          <a:p>
            <a:pPr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2. Hyperparameter Tuning:</a:t>
            </a: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Optimize learning rate, batch size, and number of hidden layers for better performance</a:t>
            </a:r>
          </a:p>
          <a:p>
            <a:pPr algn="just"/>
            <a:endParaRPr lang="en-GB" sz="2000" dirty="0">
              <a:latin typeface="Times New Roman" panose="02020603050405020304" pitchFamily="18" charset="0"/>
              <a:cs typeface="Times New Roman" panose="02020603050405020304" pitchFamily="18" charset="0"/>
            </a:endParaRPr>
          </a:p>
          <a:p>
            <a:pPr algn="just"/>
            <a:r>
              <a:rPr lang="en-GB" sz="2000" b="1" dirty="0">
                <a:latin typeface="Times New Roman" panose="02020603050405020304" pitchFamily="18" charset="0"/>
                <a:cs typeface="Times New Roman" panose="02020603050405020304" pitchFamily="18" charset="0"/>
              </a:rPr>
              <a:t>3. Training Process:</a:t>
            </a:r>
            <a:endParaRPr lang="en-GB"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Input pre-processed data into the selected model</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Train using cross-entropy loss &amp; optimization algorithms (Adam, SGD)</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Evaluate on validation set</a:t>
            </a:r>
          </a:p>
          <a:p>
            <a:endParaRPr lang="en-GB" sz="2000" b="1"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4. Model Evaluation:</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Assess performance using Accuracy, Precision, Recall, and AUC-ROC scores</a:t>
            </a:r>
          </a:p>
          <a:p>
            <a:r>
              <a:rPr lang="en-GB" sz="2000" dirty="0">
                <a:latin typeface="Times New Roman" panose="02020603050405020304" pitchFamily="18" charset="0"/>
                <a:cs typeface="Times New Roman" panose="02020603050405020304" pitchFamily="18" charset="0"/>
              </a:rPr>
              <a:t>Compare models and select the best one</a:t>
            </a:r>
          </a:p>
          <a:p>
            <a:pPr algn="just"/>
            <a:endParaRPr lang="en-GB"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654E91C-146D-425E-9CC3-B69E55B88914}"/>
              </a:ext>
            </a:extLst>
          </p:cNvPr>
          <p:cNvSpPr>
            <a:spLocks noGrp="1"/>
          </p:cNvSpPr>
          <p:nvPr>
            <p:ph type="sldNum" sz="quarter" idx="12"/>
          </p:nvPr>
        </p:nvSpPr>
        <p:spPr/>
        <p:txBody>
          <a:bodyPr/>
          <a:lstStyle/>
          <a:p>
            <a:fld id="{A937693F-49C8-45B3-B252-0CD36248EDDE}" type="slidenum">
              <a:rPr lang="en-GB" sz="2000" smtClean="0"/>
              <a:t>18</a:t>
            </a:fld>
            <a:endParaRPr lang="en-GB" dirty="0"/>
          </a:p>
        </p:txBody>
      </p:sp>
    </p:spTree>
    <p:extLst>
      <p:ext uri="{BB962C8B-B14F-4D97-AF65-F5344CB8AC3E}">
        <p14:creationId xmlns:p14="http://schemas.microsoft.com/office/powerpoint/2010/main" val="37523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FFF3-2E2D-4BE2-9BD5-83B756917C1C}"/>
              </a:ext>
            </a:extLst>
          </p:cNvPr>
          <p:cNvSpPr>
            <a:spLocks noGrp="1"/>
          </p:cNvSpPr>
          <p:nvPr>
            <p:ph type="title"/>
          </p:nvPr>
        </p:nvSpPr>
        <p:spPr>
          <a:xfrm>
            <a:off x="838200" y="105727"/>
            <a:ext cx="10515600" cy="1325563"/>
          </a:xfrm>
        </p:spPr>
        <p:txBody>
          <a:bodyPr/>
          <a:lstStyle/>
          <a:p>
            <a:pPr algn="ctr"/>
            <a:r>
              <a:rPr lang="en-GB" b="1" dirty="0">
                <a:latin typeface="Times New Roman" panose="02020603050405020304" pitchFamily="18" charset="0"/>
                <a:cs typeface="Times New Roman" panose="02020603050405020304" pitchFamily="18" charset="0"/>
              </a:rPr>
              <a:t>Mathematical Model for Explainable AI in Diabetes Prediction</a:t>
            </a:r>
          </a:p>
        </p:txBody>
      </p:sp>
      <p:sp>
        <p:nvSpPr>
          <p:cNvPr id="3" name="Rectangle 2">
            <a:extLst>
              <a:ext uri="{FF2B5EF4-FFF2-40B4-BE49-F238E27FC236}">
                <a16:creationId xmlns:a16="http://schemas.microsoft.com/office/drawing/2014/main" id="{BE2E38BA-CC2B-4FC5-B5C5-51BF9E111E39}"/>
              </a:ext>
            </a:extLst>
          </p:cNvPr>
          <p:cNvSpPr/>
          <p:nvPr/>
        </p:nvSpPr>
        <p:spPr>
          <a:xfrm rot="10800000" flipV="1">
            <a:off x="435685" y="1225689"/>
            <a:ext cx="10192872" cy="5632311"/>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Step 1: Problem Definition</a:t>
            </a:r>
          </a:p>
          <a:p>
            <a:r>
              <a:rPr lang="en-GB" dirty="0">
                <a:latin typeface="Times New Roman" panose="02020603050405020304" pitchFamily="18" charset="0"/>
                <a:cs typeface="Times New Roman" panose="02020603050405020304" pitchFamily="18" charset="0"/>
              </a:rPr>
              <a:t>Let X be the input feature set representing patient attributes, and Y be the target variable (diabetes presence: 1 for diabetic, 0 for non-diabetic). The goal is to learn a function f that maps X to Y with high accuracy and interpretability:</a:t>
            </a:r>
            <a:r>
              <a:rPr lang="en-GB" b="1" dirty="0">
                <a:latin typeface="Times New Roman" panose="02020603050405020304" pitchFamily="18" charset="0"/>
                <a:cs typeface="Times New Roman" panose="02020603050405020304" pitchFamily="18" charset="0"/>
              </a:rPr>
              <a:t> Y = f(x) + </a:t>
            </a:r>
            <a:r>
              <a:rPr lang="el-GR" dirty="0"/>
              <a:t>ϵ</a:t>
            </a:r>
            <a:r>
              <a:rPr lang="en-US" dirty="0"/>
              <a:t> (</a:t>
            </a:r>
            <a:r>
              <a:rPr lang="en-GB" dirty="0"/>
              <a:t>where ϵ is the error term)</a:t>
            </a: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Step 2: Feature Representation</a:t>
            </a:r>
          </a:p>
          <a:p>
            <a:r>
              <a:rPr lang="en-GB" dirty="0"/>
              <a:t>The input feature vector X consists of n features:</a:t>
            </a:r>
            <a:r>
              <a:rPr lang="en-GB" b="1" dirty="0">
                <a:latin typeface="Times New Roman" panose="02020603050405020304" pitchFamily="18" charset="0"/>
                <a:cs typeface="Times New Roman" panose="02020603050405020304" pitchFamily="18" charset="0"/>
              </a:rPr>
              <a:t> X = {x1,x2,x3,..,xn}</a:t>
            </a:r>
          </a:p>
          <a:p>
            <a:r>
              <a:rPr lang="en-GB" dirty="0">
                <a:latin typeface="Times New Roman" panose="02020603050405020304" pitchFamily="18" charset="0"/>
                <a:cs typeface="Times New Roman" panose="02020603050405020304" pitchFamily="18" charset="0"/>
              </a:rPr>
              <a:t>x1 = Glucose Level</a:t>
            </a:r>
          </a:p>
          <a:p>
            <a:r>
              <a:rPr lang="en-GB" dirty="0">
                <a:latin typeface="Times New Roman" panose="02020603050405020304" pitchFamily="18" charset="0"/>
                <a:cs typeface="Times New Roman" panose="02020603050405020304" pitchFamily="18" charset="0"/>
              </a:rPr>
              <a:t>x2 = BMI</a:t>
            </a:r>
          </a:p>
          <a:p>
            <a:r>
              <a:rPr lang="en-GB" dirty="0">
                <a:latin typeface="Times New Roman" panose="02020603050405020304" pitchFamily="18" charset="0"/>
                <a:cs typeface="Times New Roman" panose="02020603050405020304" pitchFamily="18" charset="0"/>
              </a:rPr>
              <a:t>x3 = Age</a:t>
            </a:r>
          </a:p>
          <a:p>
            <a:r>
              <a:rPr lang="en-GB" dirty="0">
                <a:latin typeface="Times New Roman" panose="02020603050405020304" pitchFamily="18" charset="0"/>
                <a:cs typeface="Times New Roman" panose="02020603050405020304" pitchFamily="18" charset="0"/>
              </a:rPr>
              <a:t>x4 = Blood Pressure</a:t>
            </a:r>
          </a:p>
          <a:p>
            <a:endParaRPr lang="en-GB" dirty="0"/>
          </a:p>
          <a:p>
            <a:r>
              <a:rPr lang="en-GB" b="1" dirty="0">
                <a:latin typeface="Times New Roman" panose="02020603050405020304" pitchFamily="18" charset="0"/>
                <a:cs typeface="Times New Roman" panose="02020603050405020304" pitchFamily="18" charset="0"/>
              </a:rPr>
              <a:t>Step 3: Model Formulation</a:t>
            </a:r>
          </a:p>
          <a:p>
            <a:r>
              <a:rPr lang="en-GB" dirty="0">
                <a:latin typeface="Times New Roman" panose="02020603050405020304" pitchFamily="18" charset="0"/>
                <a:cs typeface="Times New Roman" panose="02020603050405020304" pitchFamily="18" charset="0"/>
              </a:rPr>
              <a:t>For a logistic regression-based prediction model:  		 </a:t>
            </a:r>
          </a:p>
          <a:p>
            <a:r>
              <a:rPr lang="en-GB" dirty="0">
                <a:latin typeface="Times New Roman" panose="02020603050405020304" pitchFamily="18" charset="0"/>
                <a:cs typeface="Times New Roman" panose="02020603050405020304" pitchFamily="18" charset="0"/>
              </a:rPr>
              <a:t>Where </a:t>
            </a:r>
            <a:r>
              <a:rPr lang="el-GR" dirty="0">
                <a:latin typeface="Times New Roman" panose="02020603050405020304" pitchFamily="18" charset="0"/>
                <a:cs typeface="Times New Roman" panose="02020603050405020304" pitchFamily="18" charset="0"/>
              </a:rPr>
              <a:t>β0​</a:t>
            </a:r>
            <a:r>
              <a:rPr lang="en-US" dirty="0">
                <a:latin typeface="Times New Roman" panose="02020603050405020304" pitchFamily="18" charset="0"/>
                <a:cs typeface="Times New Roman" panose="02020603050405020304" pitchFamily="18" charset="0"/>
              </a:rPr>
              <a:t> is the  bias term and </a:t>
            </a:r>
            <a:r>
              <a:rPr lang="el-GR" dirty="0">
                <a:latin typeface="Times New Roman" panose="02020603050405020304" pitchFamily="18" charset="0"/>
                <a:cs typeface="Times New Roman" panose="02020603050405020304" pitchFamily="18" charset="0"/>
              </a:rPr>
              <a:t>β</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are learned coefficients for each feature.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For a neural network model with one hidden layer:</a:t>
            </a:r>
          </a:p>
          <a:p>
            <a:r>
              <a:rPr lang="en-GB" dirty="0">
                <a:latin typeface="Times New Roman" panose="02020603050405020304" pitchFamily="18" charset="0"/>
                <a:cs typeface="Times New Roman" panose="02020603050405020304" pitchFamily="18" charset="0"/>
              </a:rPr>
              <a:t>Z = W1X+b1</a:t>
            </a:r>
          </a:p>
          <a:p>
            <a:r>
              <a:rPr lang="en-GB" dirty="0">
                <a:latin typeface="Times New Roman" panose="02020603050405020304" pitchFamily="18" charset="0"/>
                <a:cs typeface="Times New Roman" panose="02020603050405020304" pitchFamily="18" charset="0"/>
              </a:rPr>
              <a:t>A= </a:t>
            </a:r>
            <a:r>
              <a:rPr lang="el-GR" dirty="0"/>
              <a:t>σ</a:t>
            </a:r>
            <a:r>
              <a:rPr lang="en-US" dirty="0"/>
              <a:t>(Z)</a:t>
            </a:r>
          </a:p>
          <a:p>
            <a:r>
              <a:rPr lang="en-US" dirty="0">
                <a:latin typeface="Times New Roman" panose="02020603050405020304" pitchFamily="18" charset="0"/>
                <a:cs typeface="Times New Roman" panose="02020603050405020304" pitchFamily="18" charset="0"/>
              </a:rPr>
              <a:t>Y = W2A + b2</a:t>
            </a:r>
            <a:r>
              <a:rPr lang="en-GB"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0D0BE06-1888-44F8-BB47-5B38ABA14FD8}"/>
              </a:ext>
            </a:extLst>
          </p:cNvPr>
          <p:cNvPicPr>
            <a:picLocks noChangeAspect="1"/>
          </p:cNvPicPr>
          <p:nvPr/>
        </p:nvPicPr>
        <p:blipFill>
          <a:blip r:embed="rId2"/>
          <a:stretch>
            <a:fillRect/>
          </a:stretch>
        </p:blipFill>
        <p:spPr>
          <a:xfrm>
            <a:off x="5132288" y="4721033"/>
            <a:ext cx="2385267" cy="441998"/>
          </a:xfrm>
          <a:prstGeom prst="rect">
            <a:avLst/>
          </a:prstGeom>
        </p:spPr>
      </p:pic>
      <p:sp>
        <p:nvSpPr>
          <p:cNvPr id="7" name="Slide Number Placeholder 6">
            <a:extLst>
              <a:ext uri="{FF2B5EF4-FFF2-40B4-BE49-F238E27FC236}">
                <a16:creationId xmlns:a16="http://schemas.microsoft.com/office/drawing/2014/main" id="{62257365-1AC7-4732-811E-9D5916D0AC44}"/>
              </a:ext>
            </a:extLst>
          </p:cNvPr>
          <p:cNvSpPr>
            <a:spLocks noGrp="1"/>
          </p:cNvSpPr>
          <p:nvPr>
            <p:ph type="sldNum" sz="quarter" idx="12"/>
          </p:nvPr>
        </p:nvSpPr>
        <p:spPr/>
        <p:txBody>
          <a:bodyPr/>
          <a:lstStyle/>
          <a:p>
            <a:fld id="{A937693F-49C8-45B3-B252-0CD36248EDDE}" type="slidenum">
              <a:rPr lang="en-GB" sz="2000" smtClean="0"/>
              <a:t>19</a:t>
            </a:fld>
            <a:endParaRPr lang="en-GB" dirty="0"/>
          </a:p>
        </p:txBody>
      </p:sp>
    </p:spTree>
    <p:extLst>
      <p:ext uri="{BB962C8B-B14F-4D97-AF65-F5344CB8AC3E}">
        <p14:creationId xmlns:p14="http://schemas.microsoft.com/office/powerpoint/2010/main" val="72044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8BB2FB1-7E2F-4A5C-9A8F-ADF081A3292A}"/>
              </a:ext>
            </a:extLst>
          </p:cNvPr>
          <p:cNvGraphicFramePr>
            <a:graphicFrameLocks noGrp="1"/>
          </p:cNvGraphicFramePr>
          <p:nvPr>
            <p:extLst>
              <p:ext uri="{D42A27DB-BD31-4B8C-83A1-F6EECF244321}">
                <p14:modId xmlns:p14="http://schemas.microsoft.com/office/powerpoint/2010/main" val="3841301198"/>
              </p:ext>
            </p:extLst>
          </p:nvPr>
        </p:nvGraphicFramePr>
        <p:xfrm>
          <a:off x="659757" y="592342"/>
          <a:ext cx="10475088" cy="5177425"/>
        </p:xfrm>
        <a:graphic>
          <a:graphicData uri="http://schemas.openxmlformats.org/drawingml/2006/table">
            <a:tbl>
              <a:tblPr firstRow="1" bandRow="1">
                <a:tableStyleId>{073A0DAA-6AF3-43AB-8588-CEC1D06C72B9}</a:tableStyleId>
              </a:tblPr>
              <a:tblGrid>
                <a:gridCol w="1184464">
                  <a:extLst>
                    <a:ext uri="{9D8B030D-6E8A-4147-A177-3AD203B41FA5}">
                      <a16:colId xmlns:a16="http://schemas.microsoft.com/office/drawing/2014/main" val="3817318124"/>
                    </a:ext>
                  </a:extLst>
                </a:gridCol>
                <a:gridCol w="6744194">
                  <a:extLst>
                    <a:ext uri="{9D8B030D-6E8A-4147-A177-3AD203B41FA5}">
                      <a16:colId xmlns:a16="http://schemas.microsoft.com/office/drawing/2014/main" val="73371333"/>
                    </a:ext>
                  </a:extLst>
                </a:gridCol>
                <a:gridCol w="2546430">
                  <a:extLst>
                    <a:ext uri="{9D8B030D-6E8A-4147-A177-3AD203B41FA5}">
                      <a16:colId xmlns:a16="http://schemas.microsoft.com/office/drawing/2014/main" val="1479582045"/>
                    </a:ext>
                  </a:extLst>
                </a:gridCol>
              </a:tblGrid>
              <a:tr h="558293">
                <a:tc>
                  <a:txBody>
                    <a:bodyPr/>
                    <a:lstStyle/>
                    <a:p>
                      <a:pPr algn="ctr"/>
                      <a:r>
                        <a:rPr lang="en-US" b="1" dirty="0">
                          <a:latin typeface="Times New Roman" panose="02020603050405020304" pitchFamily="18" charset="0"/>
                          <a:cs typeface="Times New Roman" panose="02020603050405020304" pitchFamily="18" charset="0"/>
                        </a:rPr>
                        <a:t>No</a:t>
                      </a:r>
                      <a:endParaRPr lang="en-GB" b="1"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Page No</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4805976"/>
                  </a:ext>
                </a:extLst>
              </a:tr>
              <a:tr h="0">
                <a:tc>
                  <a:txBody>
                    <a:bodyPr/>
                    <a:lstStyle/>
                    <a:p>
                      <a:pPr algn="ctr"/>
                      <a:r>
                        <a:rPr lang="en-US" dirty="0">
                          <a:latin typeface="Times New Roman" panose="02020603050405020304" pitchFamily="18" charset="0"/>
                          <a:cs typeface="Times New Roman" panose="02020603050405020304" pitchFamily="18" charset="0"/>
                        </a:rPr>
                        <a:t>1</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Introduction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8806751"/>
                  </a:ext>
                </a:extLst>
              </a:tr>
              <a:tr h="0">
                <a:tc>
                  <a:txBody>
                    <a:bodyPr/>
                    <a:lstStyle/>
                    <a:p>
                      <a:pPr algn="ctr"/>
                      <a:r>
                        <a:rPr lang="en-US" dirty="0">
                          <a:latin typeface="Times New Roman" panose="02020603050405020304" pitchFamily="18" charset="0"/>
                          <a:cs typeface="Times New Roman" panose="02020603050405020304" pitchFamily="18" charset="0"/>
                        </a:rPr>
                        <a:t>2</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Related Work</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7311565"/>
                  </a:ext>
                </a:extLst>
              </a:tr>
              <a:tr h="545057">
                <a:tc>
                  <a:txBody>
                    <a:bodyPr/>
                    <a:lstStyle/>
                    <a:p>
                      <a:pPr algn="ctr"/>
                      <a:r>
                        <a:rPr lang="en-US" dirty="0">
                          <a:latin typeface="Times New Roman" panose="02020603050405020304" pitchFamily="18" charset="0"/>
                          <a:cs typeface="Times New Roman" panose="02020603050405020304" pitchFamily="18" charset="0"/>
                        </a:rPr>
                        <a:t>3</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Motivation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13</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272265"/>
                  </a:ext>
                </a:extLst>
              </a:tr>
              <a:tr h="545057">
                <a:tc>
                  <a:txBody>
                    <a:bodyPr/>
                    <a:lstStyle/>
                    <a:p>
                      <a:pPr algn="ctr"/>
                      <a:r>
                        <a:rPr lang="en-US" dirty="0">
                          <a:latin typeface="Times New Roman" panose="02020603050405020304" pitchFamily="18" charset="0"/>
                          <a:cs typeface="Times New Roman" panose="02020603050405020304" pitchFamily="18" charset="0"/>
                        </a:rPr>
                        <a:t>4</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Objectives</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14</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4710007"/>
                  </a:ext>
                </a:extLst>
              </a:tr>
              <a:tr h="778652">
                <a:tc>
                  <a:txBody>
                    <a:bodyPr/>
                    <a:lstStyle/>
                    <a:p>
                      <a:pPr algn="ctr"/>
                      <a:r>
                        <a:rPr lang="en-US" dirty="0">
                          <a:latin typeface="Times New Roman" panose="02020603050405020304" pitchFamily="18" charset="0"/>
                          <a:cs typeface="Times New Roman" panose="02020603050405020304" pitchFamily="18" charset="0"/>
                        </a:rPr>
                        <a:t>5</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Design of Proposed Model for Explainable AI for Diabetes Prediction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15</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5677779"/>
                  </a:ext>
                </a:extLst>
              </a:tr>
              <a:tr h="545057">
                <a:tc>
                  <a:txBody>
                    <a:bodyPr/>
                    <a:lstStyle/>
                    <a:p>
                      <a:pPr algn="ctr"/>
                      <a:r>
                        <a:rPr lang="en-US" dirty="0">
                          <a:latin typeface="Times New Roman" panose="02020603050405020304" pitchFamily="18" charset="0"/>
                          <a:cs typeface="Times New Roman" panose="02020603050405020304" pitchFamily="18" charset="0"/>
                        </a:rPr>
                        <a:t>6</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Preprocessing Component</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17</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6023972"/>
                  </a:ext>
                </a:extLst>
              </a:tr>
              <a:tr h="545057">
                <a:tc>
                  <a:txBody>
                    <a:bodyPr/>
                    <a:lstStyle/>
                    <a:p>
                      <a:pPr algn="ctr"/>
                      <a:r>
                        <a:rPr lang="en-US" dirty="0">
                          <a:latin typeface="Times New Roman" panose="02020603050405020304" pitchFamily="18" charset="0"/>
                          <a:cs typeface="Times New Roman" panose="02020603050405020304" pitchFamily="18" charset="0"/>
                        </a:rPr>
                        <a:t>7</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Training Component</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5505785"/>
                  </a:ext>
                </a:extLst>
              </a:tr>
            </a:tbl>
          </a:graphicData>
        </a:graphic>
      </p:graphicFrame>
      <p:sp>
        <p:nvSpPr>
          <p:cNvPr id="6" name="Slide Number Placeholder 5">
            <a:extLst>
              <a:ext uri="{FF2B5EF4-FFF2-40B4-BE49-F238E27FC236}">
                <a16:creationId xmlns:a16="http://schemas.microsoft.com/office/drawing/2014/main" id="{DF06C525-672B-4332-B826-F74EA5D793EE}"/>
              </a:ext>
            </a:extLst>
          </p:cNvPr>
          <p:cNvSpPr>
            <a:spLocks noGrp="1"/>
          </p:cNvSpPr>
          <p:nvPr>
            <p:ph type="sldNum" sz="quarter" idx="12"/>
          </p:nvPr>
        </p:nvSpPr>
        <p:spPr/>
        <p:txBody>
          <a:bodyPr/>
          <a:lstStyle/>
          <a:p>
            <a:fld id="{A937693F-49C8-45B3-B252-0CD36248EDDE}" type="slidenum">
              <a:rPr lang="en-GB" sz="2000" smtClean="0"/>
              <a:t>2</a:t>
            </a:fld>
            <a:endParaRPr lang="en-GB" dirty="0"/>
          </a:p>
        </p:txBody>
      </p:sp>
    </p:spTree>
    <p:extLst>
      <p:ext uri="{BB962C8B-B14F-4D97-AF65-F5344CB8AC3E}">
        <p14:creationId xmlns:p14="http://schemas.microsoft.com/office/powerpoint/2010/main" val="109838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2BBD21-CB89-4D45-BA6B-411F3092A755}"/>
              </a:ext>
            </a:extLst>
          </p:cNvPr>
          <p:cNvSpPr/>
          <p:nvPr/>
        </p:nvSpPr>
        <p:spPr>
          <a:xfrm>
            <a:off x="462986" y="478778"/>
            <a:ext cx="9826907" cy="452431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where W1,W2​ are weight matrices, b1,b2​ are biases, and </a:t>
            </a:r>
            <a:r>
              <a:rPr lang="el-GR"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an activation function (e.g., </a:t>
            </a:r>
            <a:r>
              <a:rPr lang="en-GB" dirty="0" err="1">
                <a:latin typeface="Times New Roman" panose="02020603050405020304" pitchFamily="18" charset="0"/>
                <a:cs typeface="Times New Roman" panose="02020603050405020304" pitchFamily="18" charset="0"/>
              </a:rPr>
              <a:t>ReLU</a:t>
            </a:r>
            <a:r>
              <a:rPr lang="en-GB" dirty="0">
                <a:latin typeface="Times New Roman" panose="02020603050405020304" pitchFamily="18" charset="0"/>
                <a:cs typeface="Times New Roman" panose="02020603050405020304" pitchFamily="18" charset="0"/>
              </a:rPr>
              <a:t>, Sigmoid).</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Step 4: Loss Function</a:t>
            </a:r>
          </a:p>
          <a:p>
            <a:r>
              <a:rPr lang="en-GB" dirty="0">
                <a:latin typeface="Times New Roman" panose="02020603050405020304" pitchFamily="18" charset="0"/>
                <a:cs typeface="Times New Roman" panose="02020603050405020304" pitchFamily="18" charset="0"/>
              </a:rPr>
              <a:t>For binary classification, we use Binary Cross-Entropy Loss:</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Step 5: Optimization</a:t>
            </a:r>
          </a:p>
          <a:p>
            <a:r>
              <a:rPr lang="en-GB" dirty="0">
                <a:latin typeface="Times New Roman" panose="02020603050405020304" pitchFamily="18" charset="0"/>
                <a:cs typeface="Times New Roman" panose="02020603050405020304" pitchFamily="18" charset="0"/>
              </a:rPr>
              <a:t>The model parameters are optimized using Gradient Descent or Adam Optimizer</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Step 6: </a:t>
            </a:r>
            <a:r>
              <a:rPr lang="en-GB" b="1" dirty="0" err="1">
                <a:latin typeface="Times New Roman" panose="02020603050405020304" pitchFamily="18" charset="0"/>
                <a:cs typeface="Times New Roman" panose="02020603050405020304" pitchFamily="18" charset="0"/>
              </a:rPr>
              <a:t>Explainability</a:t>
            </a:r>
            <a:r>
              <a:rPr lang="en-GB" b="1" dirty="0">
                <a:latin typeface="Times New Roman" panose="02020603050405020304" pitchFamily="18" charset="0"/>
                <a:cs typeface="Times New Roman" panose="02020603050405020304" pitchFamily="18" charset="0"/>
              </a:rPr>
              <a:t> Component</a:t>
            </a:r>
          </a:p>
          <a:p>
            <a:r>
              <a:rPr lang="en-GB" dirty="0">
                <a:latin typeface="Times New Roman" panose="02020603050405020304" pitchFamily="18" charset="0"/>
                <a:cs typeface="Times New Roman" panose="02020603050405020304" pitchFamily="18" charset="0"/>
              </a:rPr>
              <a:t>To make predictions interpretable, SHAP is used: </a:t>
            </a:r>
            <a:r>
              <a:rPr lang="el-GR" dirty="0"/>
              <a:t>ϕ</a:t>
            </a:r>
            <a:r>
              <a:rPr lang="en-GB" dirty="0" err="1"/>
              <a:t>i</a:t>
            </a:r>
            <a:r>
              <a:rPr lang="en-GB" dirty="0"/>
              <a:t>​ = E[f(X)|Xi}-E[f(X)]</a:t>
            </a:r>
          </a:p>
          <a:p>
            <a:r>
              <a:rPr lang="en-GB" dirty="0">
                <a:latin typeface="Times New Roman" panose="02020603050405020304" pitchFamily="18" charset="0"/>
                <a:cs typeface="Times New Roman" panose="02020603050405020304" pitchFamily="18" charset="0"/>
              </a:rPr>
              <a:t>Where </a:t>
            </a:r>
            <a:r>
              <a:rPr lang="el-GR" dirty="0"/>
              <a:t>ϕ</a:t>
            </a:r>
            <a:r>
              <a:rPr lang="en-GB" dirty="0" err="1"/>
              <a:t>i</a:t>
            </a:r>
            <a:r>
              <a:rPr lang="en-GB" dirty="0"/>
              <a:t>​ represents the contribution of feature Xi to the model’s decision.</a:t>
            </a:r>
            <a:endParaRPr lang="en-GB"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8E48CF-507D-4135-BD94-8B419E736933}"/>
              </a:ext>
            </a:extLst>
          </p:cNvPr>
          <p:cNvPicPr>
            <a:picLocks noChangeAspect="1"/>
          </p:cNvPicPr>
          <p:nvPr/>
        </p:nvPicPr>
        <p:blipFill>
          <a:blip r:embed="rId2"/>
          <a:stretch>
            <a:fillRect/>
          </a:stretch>
        </p:blipFill>
        <p:spPr>
          <a:xfrm>
            <a:off x="3493048" y="1986619"/>
            <a:ext cx="3284505" cy="708721"/>
          </a:xfrm>
          <a:prstGeom prst="rect">
            <a:avLst/>
          </a:prstGeom>
        </p:spPr>
      </p:pic>
      <p:pic>
        <p:nvPicPr>
          <p:cNvPr id="4" name="Picture 3">
            <a:extLst>
              <a:ext uri="{FF2B5EF4-FFF2-40B4-BE49-F238E27FC236}">
                <a16:creationId xmlns:a16="http://schemas.microsoft.com/office/drawing/2014/main" id="{89D3AA68-4995-44FB-BED1-7D0526836ABF}"/>
              </a:ext>
            </a:extLst>
          </p:cNvPr>
          <p:cNvPicPr>
            <a:picLocks noChangeAspect="1"/>
          </p:cNvPicPr>
          <p:nvPr/>
        </p:nvPicPr>
        <p:blipFill>
          <a:blip r:embed="rId3"/>
          <a:stretch>
            <a:fillRect/>
          </a:stretch>
        </p:blipFill>
        <p:spPr>
          <a:xfrm>
            <a:off x="3992201" y="3429000"/>
            <a:ext cx="1143099" cy="533446"/>
          </a:xfrm>
          <a:prstGeom prst="rect">
            <a:avLst/>
          </a:prstGeom>
        </p:spPr>
      </p:pic>
      <p:sp>
        <p:nvSpPr>
          <p:cNvPr id="7" name="Slide Number Placeholder 6">
            <a:extLst>
              <a:ext uri="{FF2B5EF4-FFF2-40B4-BE49-F238E27FC236}">
                <a16:creationId xmlns:a16="http://schemas.microsoft.com/office/drawing/2014/main" id="{5921D87E-AD75-4E6C-A2BD-E41BFB1D4682}"/>
              </a:ext>
            </a:extLst>
          </p:cNvPr>
          <p:cNvSpPr>
            <a:spLocks noGrp="1"/>
          </p:cNvSpPr>
          <p:nvPr>
            <p:ph type="sldNum" sz="quarter" idx="12"/>
          </p:nvPr>
        </p:nvSpPr>
        <p:spPr/>
        <p:txBody>
          <a:bodyPr/>
          <a:lstStyle/>
          <a:p>
            <a:fld id="{A937693F-49C8-45B3-B252-0CD36248EDDE}" type="slidenum">
              <a:rPr lang="en-GB" sz="2000" smtClean="0"/>
              <a:t>20</a:t>
            </a:fld>
            <a:endParaRPr lang="en-GB" dirty="0"/>
          </a:p>
        </p:txBody>
      </p:sp>
    </p:spTree>
    <p:extLst>
      <p:ext uri="{BB962C8B-B14F-4D97-AF65-F5344CB8AC3E}">
        <p14:creationId xmlns:p14="http://schemas.microsoft.com/office/powerpoint/2010/main" val="2150732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8189-D286-48B4-9EEE-9E5B9865D2D6}"/>
              </a:ext>
            </a:extLst>
          </p:cNvPr>
          <p:cNvSpPr>
            <a:spLocks noGrp="1"/>
          </p:cNvSpPr>
          <p:nvPr>
            <p:ph type="title"/>
          </p:nvPr>
        </p:nvSpPr>
        <p:spPr>
          <a:xfrm>
            <a:off x="838199" y="0"/>
            <a:ext cx="10515600" cy="1325563"/>
          </a:xfrm>
        </p:spPr>
        <p:txBody>
          <a:bodyPr/>
          <a:lstStyle/>
          <a:p>
            <a:pPr algn="ctr"/>
            <a:r>
              <a:rPr lang="en-US" b="1" dirty="0">
                <a:latin typeface="Times New Roman" panose="02020603050405020304" pitchFamily="18" charset="0"/>
                <a:cs typeface="Times New Roman" panose="02020603050405020304" pitchFamily="18" charset="0"/>
              </a:rPr>
              <a:t>Results</a:t>
            </a:r>
            <a:endParaRPr lang="en-GB"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0DEE50-101F-4694-B212-103775CBE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315" y="1099595"/>
            <a:ext cx="7345370" cy="5509027"/>
          </a:xfrm>
          <a:prstGeom prst="rect">
            <a:avLst/>
          </a:prstGeom>
        </p:spPr>
      </p:pic>
      <p:sp>
        <p:nvSpPr>
          <p:cNvPr id="7" name="Slide Number Placeholder 6">
            <a:extLst>
              <a:ext uri="{FF2B5EF4-FFF2-40B4-BE49-F238E27FC236}">
                <a16:creationId xmlns:a16="http://schemas.microsoft.com/office/drawing/2014/main" id="{FEFAD35C-BA38-41BD-A7A7-E56119F31213}"/>
              </a:ext>
            </a:extLst>
          </p:cNvPr>
          <p:cNvSpPr>
            <a:spLocks noGrp="1"/>
          </p:cNvSpPr>
          <p:nvPr>
            <p:ph type="sldNum" sz="quarter" idx="12"/>
          </p:nvPr>
        </p:nvSpPr>
        <p:spPr/>
        <p:txBody>
          <a:bodyPr/>
          <a:lstStyle/>
          <a:p>
            <a:fld id="{A937693F-49C8-45B3-B252-0CD36248EDDE}" type="slidenum">
              <a:rPr lang="en-GB" sz="2000" smtClean="0"/>
              <a:t>21</a:t>
            </a:fld>
            <a:endParaRPr lang="en-GB" sz="2000" dirty="0"/>
          </a:p>
        </p:txBody>
      </p:sp>
    </p:spTree>
    <p:extLst>
      <p:ext uri="{BB962C8B-B14F-4D97-AF65-F5344CB8AC3E}">
        <p14:creationId xmlns:p14="http://schemas.microsoft.com/office/powerpoint/2010/main" val="1105343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B94A35D4-9844-4F15-B539-AED2F5EBF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891" y="662069"/>
            <a:ext cx="7378481" cy="5533861"/>
          </a:xfrm>
          <a:prstGeom prst="rect">
            <a:avLst/>
          </a:prstGeom>
        </p:spPr>
      </p:pic>
      <p:sp>
        <p:nvSpPr>
          <p:cNvPr id="38" name="Slide Number Placeholder 37">
            <a:extLst>
              <a:ext uri="{FF2B5EF4-FFF2-40B4-BE49-F238E27FC236}">
                <a16:creationId xmlns:a16="http://schemas.microsoft.com/office/drawing/2014/main" id="{DDE99AE8-8C17-447A-A3C1-8B84275EFBD1}"/>
              </a:ext>
            </a:extLst>
          </p:cNvPr>
          <p:cNvSpPr>
            <a:spLocks noGrp="1"/>
          </p:cNvSpPr>
          <p:nvPr>
            <p:ph type="sldNum" sz="quarter" idx="12"/>
          </p:nvPr>
        </p:nvSpPr>
        <p:spPr/>
        <p:txBody>
          <a:bodyPr/>
          <a:lstStyle/>
          <a:p>
            <a:fld id="{A937693F-49C8-45B3-B252-0CD36248EDDE}" type="slidenum">
              <a:rPr lang="en-GB" sz="2000" smtClean="0"/>
              <a:t>22</a:t>
            </a:fld>
            <a:endParaRPr lang="en-GB" dirty="0"/>
          </a:p>
        </p:txBody>
      </p:sp>
    </p:spTree>
    <p:extLst>
      <p:ext uri="{BB962C8B-B14F-4D97-AF65-F5344CB8AC3E}">
        <p14:creationId xmlns:p14="http://schemas.microsoft.com/office/powerpoint/2010/main" val="683909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AE7E491-C29D-429B-A352-87978D7E0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16" y="597058"/>
            <a:ext cx="11327768" cy="5663884"/>
          </a:xfrm>
          <a:prstGeom prst="rect">
            <a:avLst/>
          </a:prstGeom>
        </p:spPr>
      </p:pic>
      <p:sp>
        <p:nvSpPr>
          <p:cNvPr id="22" name="Slide Number Placeholder 21">
            <a:extLst>
              <a:ext uri="{FF2B5EF4-FFF2-40B4-BE49-F238E27FC236}">
                <a16:creationId xmlns:a16="http://schemas.microsoft.com/office/drawing/2014/main" id="{8C02D228-B29B-47BE-B88E-C6897F6CF6C8}"/>
              </a:ext>
            </a:extLst>
          </p:cNvPr>
          <p:cNvSpPr>
            <a:spLocks noGrp="1"/>
          </p:cNvSpPr>
          <p:nvPr>
            <p:ph type="sldNum" sz="quarter" idx="12"/>
          </p:nvPr>
        </p:nvSpPr>
        <p:spPr/>
        <p:txBody>
          <a:bodyPr/>
          <a:lstStyle/>
          <a:p>
            <a:fld id="{A937693F-49C8-45B3-B252-0CD36248EDDE}" type="slidenum">
              <a:rPr lang="en-GB" sz="2000" smtClean="0"/>
              <a:t>23</a:t>
            </a:fld>
            <a:endParaRPr lang="en-GB" sz="2000" dirty="0"/>
          </a:p>
        </p:txBody>
      </p:sp>
    </p:spTree>
    <p:extLst>
      <p:ext uri="{BB962C8B-B14F-4D97-AF65-F5344CB8AC3E}">
        <p14:creationId xmlns:p14="http://schemas.microsoft.com/office/powerpoint/2010/main" val="2935874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E0DBFC-7228-4DFC-B530-7B39170A7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47" y="1795082"/>
            <a:ext cx="11382506" cy="3267836"/>
          </a:xfrm>
          <a:prstGeom prst="rect">
            <a:avLst/>
          </a:prstGeom>
        </p:spPr>
      </p:pic>
      <p:sp>
        <p:nvSpPr>
          <p:cNvPr id="6" name="Slide Number Placeholder 5">
            <a:extLst>
              <a:ext uri="{FF2B5EF4-FFF2-40B4-BE49-F238E27FC236}">
                <a16:creationId xmlns:a16="http://schemas.microsoft.com/office/drawing/2014/main" id="{2623E0CD-AD43-46C4-A9FC-3843480B372F}"/>
              </a:ext>
            </a:extLst>
          </p:cNvPr>
          <p:cNvSpPr>
            <a:spLocks noGrp="1"/>
          </p:cNvSpPr>
          <p:nvPr>
            <p:ph type="sldNum" sz="quarter" idx="12"/>
          </p:nvPr>
        </p:nvSpPr>
        <p:spPr/>
        <p:txBody>
          <a:bodyPr/>
          <a:lstStyle/>
          <a:p>
            <a:fld id="{A937693F-49C8-45B3-B252-0CD36248EDDE}" type="slidenum">
              <a:rPr lang="en-GB" sz="2000" smtClean="0"/>
              <a:t>24</a:t>
            </a:fld>
            <a:endParaRPr lang="en-GB" dirty="0"/>
          </a:p>
        </p:txBody>
      </p:sp>
    </p:spTree>
    <p:extLst>
      <p:ext uri="{BB962C8B-B14F-4D97-AF65-F5344CB8AC3E}">
        <p14:creationId xmlns:p14="http://schemas.microsoft.com/office/powerpoint/2010/main" val="400962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3F4946-7605-40F8-AA09-3DFC64927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936" y="234786"/>
            <a:ext cx="10262127" cy="6388428"/>
          </a:xfrm>
          <a:prstGeom prst="rect">
            <a:avLst/>
          </a:prstGeom>
        </p:spPr>
      </p:pic>
      <p:sp>
        <p:nvSpPr>
          <p:cNvPr id="6" name="Slide Number Placeholder 5">
            <a:extLst>
              <a:ext uri="{FF2B5EF4-FFF2-40B4-BE49-F238E27FC236}">
                <a16:creationId xmlns:a16="http://schemas.microsoft.com/office/drawing/2014/main" id="{4ECD6203-C815-4F81-8112-192DFFF1E867}"/>
              </a:ext>
            </a:extLst>
          </p:cNvPr>
          <p:cNvSpPr>
            <a:spLocks noGrp="1"/>
          </p:cNvSpPr>
          <p:nvPr>
            <p:ph type="sldNum" sz="quarter" idx="12"/>
          </p:nvPr>
        </p:nvSpPr>
        <p:spPr/>
        <p:txBody>
          <a:bodyPr/>
          <a:lstStyle/>
          <a:p>
            <a:fld id="{A937693F-49C8-45B3-B252-0CD36248EDDE}" type="slidenum">
              <a:rPr lang="en-GB" sz="2000" smtClean="0"/>
              <a:t>25</a:t>
            </a:fld>
            <a:endParaRPr lang="en-GB" dirty="0"/>
          </a:p>
        </p:txBody>
      </p:sp>
    </p:spTree>
    <p:extLst>
      <p:ext uri="{BB962C8B-B14F-4D97-AF65-F5344CB8AC3E}">
        <p14:creationId xmlns:p14="http://schemas.microsoft.com/office/powerpoint/2010/main" val="3875168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D49BD2-4B0D-4B95-9700-CFEC6A992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93" y="472994"/>
            <a:ext cx="10356214" cy="5912012"/>
          </a:xfrm>
          <a:prstGeom prst="rect">
            <a:avLst/>
          </a:prstGeom>
        </p:spPr>
      </p:pic>
      <p:sp>
        <p:nvSpPr>
          <p:cNvPr id="6" name="Slide Number Placeholder 5">
            <a:extLst>
              <a:ext uri="{FF2B5EF4-FFF2-40B4-BE49-F238E27FC236}">
                <a16:creationId xmlns:a16="http://schemas.microsoft.com/office/drawing/2014/main" id="{FF3BE161-8F41-4549-8122-76D86C155380}"/>
              </a:ext>
            </a:extLst>
          </p:cNvPr>
          <p:cNvSpPr>
            <a:spLocks noGrp="1"/>
          </p:cNvSpPr>
          <p:nvPr>
            <p:ph type="sldNum" sz="quarter" idx="12"/>
          </p:nvPr>
        </p:nvSpPr>
        <p:spPr/>
        <p:txBody>
          <a:bodyPr/>
          <a:lstStyle/>
          <a:p>
            <a:fld id="{A937693F-49C8-45B3-B252-0CD36248EDDE}" type="slidenum">
              <a:rPr lang="en-GB" sz="2000" smtClean="0"/>
              <a:t>26</a:t>
            </a:fld>
            <a:endParaRPr lang="en-GB" dirty="0"/>
          </a:p>
        </p:txBody>
      </p:sp>
    </p:spTree>
    <p:extLst>
      <p:ext uri="{BB962C8B-B14F-4D97-AF65-F5344CB8AC3E}">
        <p14:creationId xmlns:p14="http://schemas.microsoft.com/office/powerpoint/2010/main" val="209998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EB6C6A-E712-4E66-B6DB-4D84475F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468" y="479601"/>
            <a:ext cx="10333064" cy="5898797"/>
          </a:xfrm>
          <a:prstGeom prst="rect">
            <a:avLst/>
          </a:prstGeom>
        </p:spPr>
      </p:pic>
      <p:sp>
        <p:nvSpPr>
          <p:cNvPr id="6" name="Slide Number Placeholder 5">
            <a:extLst>
              <a:ext uri="{FF2B5EF4-FFF2-40B4-BE49-F238E27FC236}">
                <a16:creationId xmlns:a16="http://schemas.microsoft.com/office/drawing/2014/main" id="{743C065A-9DDF-41A0-91A6-276720C5FC26}"/>
              </a:ext>
            </a:extLst>
          </p:cNvPr>
          <p:cNvSpPr>
            <a:spLocks noGrp="1"/>
          </p:cNvSpPr>
          <p:nvPr>
            <p:ph type="sldNum" sz="quarter" idx="12"/>
          </p:nvPr>
        </p:nvSpPr>
        <p:spPr/>
        <p:txBody>
          <a:bodyPr/>
          <a:lstStyle/>
          <a:p>
            <a:fld id="{A937693F-49C8-45B3-B252-0CD36248EDDE}" type="slidenum">
              <a:rPr lang="en-GB" sz="2000" smtClean="0"/>
              <a:t>27</a:t>
            </a:fld>
            <a:endParaRPr lang="en-GB" dirty="0"/>
          </a:p>
        </p:txBody>
      </p:sp>
    </p:spTree>
    <p:extLst>
      <p:ext uri="{BB962C8B-B14F-4D97-AF65-F5344CB8AC3E}">
        <p14:creationId xmlns:p14="http://schemas.microsoft.com/office/powerpoint/2010/main" val="2232854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1ADB5-4603-4827-896C-7EFDF3C96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774" y="351580"/>
            <a:ext cx="8206451" cy="6154839"/>
          </a:xfrm>
          <a:prstGeom prst="rect">
            <a:avLst/>
          </a:prstGeom>
        </p:spPr>
      </p:pic>
      <p:sp>
        <p:nvSpPr>
          <p:cNvPr id="6" name="Slide Number Placeholder 5">
            <a:extLst>
              <a:ext uri="{FF2B5EF4-FFF2-40B4-BE49-F238E27FC236}">
                <a16:creationId xmlns:a16="http://schemas.microsoft.com/office/drawing/2014/main" id="{2C0DF9E3-100E-4AD8-8BC7-60D5232A1DD1}"/>
              </a:ext>
            </a:extLst>
          </p:cNvPr>
          <p:cNvSpPr>
            <a:spLocks noGrp="1"/>
          </p:cNvSpPr>
          <p:nvPr>
            <p:ph type="sldNum" sz="quarter" idx="12"/>
          </p:nvPr>
        </p:nvSpPr>
        <p:spPr/>
        <p:txBody>
          <a:bodyPr/>
          <a:lstStyle/>
          <a:p>
            <a:fld id="{A937693F-49C8-45B3-B252-0CD36248EDDE}" type="slidenum">
              <a:rPr lang="en-GB" sz="2000" smtClean="0"/>
              <a:t>28</a:t>
            </a:fld>
            <a:endParaRPr lang="en-GB" dirty="0"/>
          </a:p>
        </p:txBody>
      </p:sp>
    </p:spTree>
    <p:extLst>
      <p:ext uri="{BB962C8B-B14F-4D97-AF65-F5344CB8AC3E}">
        <p14:creationId xmlns:p14="http://schemas.microsoft.com/office/powerpoint/2010/main" val="2060912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67E981-7BBD-40CA-AC3B-30FC4262D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626" y="636980"/>
            <a:ext cx="9504748" cy="5584039"/>
          </a:xfrm>
          <a:prstGeom prst="rect">
            <a:avLst/>
          </a:prstGeom>
        </p:spPr>
      </p:pic>
      <p:sp>
        <p:nvSpPr>
          <p:cNvPr id="6" name="Slide Number Placeholder 5">
            <a:extLst>
              <a:ext uri="{FF2B5EF4-FFF2-40B4-BE49-F238E27FC236}">
                <a16:creationId xmlns:a16="http://schemas.microsoft.com/office/drawing/2014/main" id="{0C67DF79-0DFE-4702-9AEF-0EE6AE0D63E3}"/>
              </a:ext>
            </a:extLst>
          </p:cNvPr>
          <p:cNvSpPr>
            <a:spLocks noGrp="1"/>
          </p:cNvSpPr>
          <p:nvPr>
            <p:ph type="sldNum" sz="quarter" idx="12"/>
          </p:nvPr>
        </p:nvSpPr>
        <p:spPr/>
        <p:txBody>
          <a:bodyPr/>
          <a:lstStyle/>
          <a:p>
            <a:fld id="{A937693F-49C8-45B3-B252-0CD36248EDDE}" type="slidenum">
              <a:rPr lang="en-GB" sz="2000" smtClean="0"/>
              <a:t>29</a:t>
            </a:fld>
            <a:endParaRPr lang="en-GB" dirty="0"/>
          </a:p>
        </p:txBody>
      </p:sp>
    </p:spTree>
    <p:extLst>
      <p:ext uri="{BB962C8B-B14F-4D97-AF65-F5344CB8AC3E}">
        <p14:creationId xmlns:p14="http://schemas.microsoft.com/office/powerpoint/2010/main" val="93016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58CCF5F-631B-4F2B-8E8D-4669EB665E31}"/>
              </a:ext>
            </a:extLst>
          </p:cNvPr>
          <p:cNvGraphicFramePr>
            <a:graphicFrameLocks noGrp="1"/>
          </p:cNvGraphicFramePr>
          <p:nvPr>
            <p:extLst>
              <p:ext uri="{D42A27DB-BD31-4B8C-83A1-F6EECF244321}">
                <p14:modId xmlns:p14="http://schemas.microsoft.com/office/powerpoint/2010/main" val="2836032811"/>
              </p:ext>
            </p:extLst>
          </p:nvPr>
        </p:nvGraphicFramePr>
        <p:xfrm>
          <a:off x="798654" y="544010"/>
          <a:ext cx="10046823" cy="5099932"/>
        </p:xfrm>
        <a:graphic>
          <a:graphicData uri="http://schemas.openxmlformats.org/drawingml/2006/table">
            <a:tbl>
              <a:tblPr firstRow="1" bandRow="1">
                <a:tableStyleId>{073A0DAA-6AF3-43AB-8588-CEC1D06C72B9}</a:tableStyleId>
              </a:tblPr>
              <a:tblGrid>
                <a:gridCol w="798652">
                  <a:extLst>
                    <a:ext uri="{9D8B030D-6E8A-4147-A177-3AD203B41FA5}">
                      <a16:colId xmlns:a16="http://schemas.microsoft.com/office/drawing/2014/main" val="1279412807"/>
                    </a:ext>
                  </a:extLst>
                </a:gridCol>
                <a:gridCol w="6620719">
                  <a:extLst>
                    <a:ext uri="{9D8B030D-6E8A-4147-A177-3AD203B41FA5}">
                      <a16:colId xmlns:a16="http://schemas.microsoft.com/office/drawing/2014/main" val="1816251979"/>
                    </a:ext>
                  </a:extLst>
                </a:gridCol>
                <a:gridCol w="2627452">
                  <a:extLst>
                    <a:ext uri="{9D8B030D-6E8A-4147-A177-3AD203B41FA5}">
                      <a16:colId xmlns:a16="http://schemas.microsoft.com/office/drawing/2014/main" val="935777675"/>
                    </a:ext>
                  </a:extLst>
                </a:gridCol>
              </a:tblGrid>
              <a:tr h="889687">
                <a:tc>
                  <a:txBody>
                    <a:bodyPr/>
                    <a:lstStyle/>
                    <a:p>
                      <a:pPr algn="ctr"/>
                      <a:r>
                        <a:rPr lang="en-US" dirty="0">
                          <a:latin typeface="Times New Roman" panose="02020603050405020304" pitchFamily="18" charset="0"/>
                          <a:cs typeface="Times New Roman" panose="02020603050405020304" pitchFamily="18" charset="0"/>
                        </a:rPr>
                        <a:t>No</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 </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Page No.</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5287618"/>
                  </a:ext>
                </a:extLst>
              </a:tr>
              <a:tr h="714033">
                <a:tc>
                  <a:txBody>
                    <a:bodyPr/>
                    <a:lstStyle/>
                    <a:p>
                      <a:pPr algn="ctr"/>
                      <a:r>
                        <a:rPr lang="en-US" dirty="0">
                          <a:latin typeface="Times New Roman" panose="02020603050405020304" pitchFamily="18" charset="0"/>
                          <a:cs typeface="Times New Roman" panose="02020603050405020304" pitchFamily="18" charset="0"/>
                        </a:rPr>
                        <a:t>7</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Mathematical Model for Explainable AI in Diabetes Prediction</a:t>
                      </a:r>
                    </a:p>
                  </a:txBody>
                  <a:tcPr/>
                </a:tc>
                <a:tc>
                  <a:txBody>
                    <a:bodyPr/>
                    <a:lstStyle/>
                    <a:p>
                      <a:pPr algn="ctr"/>
                      <a:r>
                        <a:rPr lang="en-US" dirty="0">
                          <a:latin typeface="Times New Roman" panose="02020603050405020304" pitchFamily="18" charset="0"/>
                          <a:cs typeface="Times New Roman" panose="02020603050405020304" pitchFamily="18" charset="0"/>
                        </a:rPr>
                        <a:t>19</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2132719"/>
                  </a:ext>
                </a:extLst>
              </a:tr>
              <a:tr h="714033">
                <a:tc>
                  <a:txBody>
                    <a:bodyPr/>
                    <a:lstStyle/>
                    <a:p>
                      <a:pPr algn="ctr"/>
                      <a:r>
                        <a:rPr lang="en-US" dirty="0">
                          <a:latin typeface="Times New Roman" panose="02020603050405020304" pitchFamily="18" charset="0"/>
                          <a:cs typeface="Times New Roman" panose="02020603050405020304" pitchFamily="18" charset="0"/>
                        </a:rPr>
                        <a:t>8</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5" dirty="0">
                          <a:latin typeface="Times New Roman" panose="02020603050405020304" pitchFamily="18" charset="0"/>
                          <a:ea typeface="SimSun" panose="02010600030101010101" pitchFamily="2" charset="-122"/>
                          <a:cs typeface="Times New Roman" panose="02020603050405020304" pitchFamily="18" charset="0"/>
                        </a:rPr>
                        <a:t>Results</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21</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5670570"/>
                  </a:ext>
                </a:extLst>
              </a:tr>
              <a:tr h="714033">
                <a:tc>
                  <a:txBody>
                    <a:bodyPr/>
                    <a:lstStyle/>
                    <a:p>
                      <a:pPr algn="ctr"/>
                      <a:r>
                        <a:rPr lang="en-US" dirty="0">
                          <a:latin typeface="Times New Roman" panose="02020603050405020304" pitchFamily="18" charset="0"/>
                          <a:cs typeface="Times New Roman" panose="02020603050405020304" pitchFamily="18" charset="0"/>
                        </a:rPr>
                        <a:t>9</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Limitations of the Proposed Explainable AI Model for Diabetes   Prediction</a:t>
                      </a:r>
                    </a:p>
                  </a:txBody>
                  <a:tcPr/>
                </a:tc>
                <a:tc>
                  <a:txBody>
                    <a:bodyPr/>
                    <a:lstStyle/>
                    <a:p>
                      <a:pPr algn="ctr"/>
                      <a:r>
                        <a:rPr lang="en-US" dirty="0">
                          <a:latin typeface="Times New Roman" panose="02020603050405020304" pitchFamily="18" charset="0"/>
                          <a:cs typeface="Times New Roman" panose="02020603050405020304" pitchFamily="18" charset="0"/>
                        </a:rPr>
                        <a:t>36</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4580557"/>
                  </a:ext>
                </a:extLst>
              </a:tr>
              <a:tr h="714033">
                <a:tc>
                  <a:txBody>
                    <a:bodyPr/>
                    <a:lstStyle/>
                    <a:p>
                      <a:pPr algn="ctr"/>
                      <a:r>
                        <a:rPr lang="en-US" dirty="0">
                          <a:latin typeface="Times New Roman" panose="02020603050405020304" pitchFamily="18" charset="0"/>
                          <a:cs typeface="Times New Roman" panose="02020603050405020304" pitchFamily="18" charset="0"/>
                        </a:rPr>
                        <a:t>10</a:t>
                      </a:r>
                    </a:p>
                    <a:p>
                      <a:pPr algn="ct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pc="-5" dirty="0">
                          <a:latin typeface="Times New Roman" panose="02020603050405020304" pitchFamily="18" charset="0"/>
                          <a:ea typeface="SimSun" panose="02010600030101010101" pitchFamily="2" charset="-122"/>
                          <a:cs typeface="Times New Roman" panose="02020603050405020304" pitchFamily="18" charset="0"/>
                        </a:rPr>
                        <a:t>Future Work</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38</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4366174"/>
                  </a:ext>
                </a:extLst>
              </a:tr>
              <a:tr h="0">
                <a:tc>
                  <a:txBody>
                    <a:bodyPr/>
                    <a:lstStyle/>
                    <a:p>
                      <a:pPr algn="ctr"/>
                      <a:r>
                        <a:rPr lang="en-US" dirty="0">
                          <a:latin typeface="Times New Roman" panose="02020603050405020304" pitchFamily="18" charset="0"/>
                          <a:cs typeface="Times New Roman" panose="02020603050405020304" pitchFamily="18" charset="0"/>
                        </a:rPr>
                        <a:t>11</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pc="-5" dirty="0">
                          <a:latin typeface="Times New Roman" panose="02020603050405020304" pitchFamily="18" charset="0"/>
                          <a:ea typeface="SimSun" panose="02010600030101010101" pitchFamily="2" charset="-122"/>
                          <a:cs typeface="Times New Roman" panose="02020603050405020304" pitchFamily="18" charset="0"/>
                        </a:rPr>
                        <a:t>Conclusion</a:t>
                      </a:r>
                    </a:p>
                    <a:p>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39</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8478637"/>
                  </a:ext>
                </a:extLst>
              </a:tr>
              <a:tr h="714033">
                <a:tc>
                  <a:txBody>
                    <a:bodyPr/>
                    <a:lstStyle/>
                    <a:p>
                      <a:pPr algn="ctr"/>
                      <a:r>
                        <a:rPr lang="en-US" dirty="0">
                          <a:latin typeface="Times New Roman" panose="02020603050405020304" pitchFamily="18" charset="0"/>
                          <a:cs typeface="Times New Roman" panose="02020603050405020304" pitchFamily="18" charset="0"/>
                        </a:rPr>
                        <a:t>12</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40</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7890442"/>
                  </a:ext>
                </a:extLst>
              </a:tr>
            </a:tbl>
          </a:graphicData>
        </a:graphic>
      </p:graphicFrame>
      <p:sp>
        <p:nvSpPr>
          <p:cNvPr id="8" name="Slide Number Placeholder 7">
            <a:extLst>
              <a:ext uri="{FF2B5EF4-FFF2-40B4-BE49-F238E27FC236}">
                <a16:creationId xmlns:a16="http://schemas.microsoft.com/office/drawing/2014/main" id="{30ADD033-02DB-41DE-8762-A21BF5E6AE66}"/>
              </a:ext>
            </a:extLst>
          </p:cNvPr>
          <p:cNvSpPr>
            <a:spLocks noGrp="1"/>
          </p:cNvSpPr>
          <p:nvPr>
            <p:ph type="sldNum" sz="quarter" idx="12"/>
          </p:nvPr>
        </p:nvSpPr>
        <p:spPr/>
        <p:txBody>
          <a:bodyPr/>
          <a:lstStyle/>
          <a:p>
            <a:fld id="{A937693F-49C8-45B3-B252-0CD36248EDDE}" type="slidenum">
              <a:rPr lang="en-GB" sz="2000" smtClean="0"/>
              <a:t>3</a:t>
            </a:fld>
            <a:endParaRPr lang="en-GB" dirty="0"/>
          </a:p>
        </p:txBody>
      </p:sp>
    </p:spTree>
    <p:extLst>
      <p:ext uri="{BB962C8B-B14F-4D97-AF65-F5344CB8AC3E}">
        <p14:creationId xmlns:p14="http://schemas.microsoft.com/office/powerpoint/2010/main" val="192320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1E6DC-451D-4443-88DC-5597D927E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41" y="347241"/>
            <a:ext cx="11954718" cy="5977359"/>
          </a:xfrm>
          <a:prstGeom prst="rect">
            <a:avLst/>
          </a:prstGeom>
        </p:spPr>
      </p:pic>
      <p:sp>
        <p:nvSpPr>
          <p:cNvPr id="6" name="Slide Number Placeholder 5">
            <a:extLst>
              <a:ext uri="{FF2B5EF4-FFF2-40B4-BE49-F238E27FC236}">
                <a16:creationId xmlns:a16="http://schemas.microsoft.com/office/drawing/2014/main" id="{B852010D-EC8C-4182-9B0B-2C6CF5526E05}"/>
              </a:ext>
            </a:extLst>
          </p:cNvPr>
          <p:cNvSpPr>
            <a:spLocks noGrp="1"/>
          </p:cNvSpPr>
          <p:nvPr>
            <p:ph type="sldNum" sz="quarter" idx="12"/>
          </p:nvPr>
        </p:nvSpPr>
        <p:spPr/>
        <p:txBody>
          <a:bodyPr/>
          <a:lstStyle/>
          <a:p>
            <a:fld id="{A937693F-49C8-45B3-B252-0CD36248EDDE}" type="slidenum">
              <a:rPr lang="en-GB" sz="2000" smtClean="0"/>
              <a:t>30</a:t>
            </a:fld>
            <a:endParaRPr lang="en-GB" dirty="0"/>
          </a:p>
        </p:txBody>
      </p:sp>
    </p:spTree>
    <p:extLst>
      <p:ext uri="{BB962C8B-B14F-4D97-AF65-F5344CB8AC3E}">
        <p14:creationId xmlns:p14="http://schemas.microsoft.com/office/powerpoint/2010/main" val="2909382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DAE21-6285-4B14-AA26-A565F1B43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 y="432601"/>
            <a:ext cx="11985596" cy="5992798"/>
          </a:xfrm>
          <a:prstGeom prst="rect">
            <a:avLst/>
          </a:prstGeom>
        </p:spPr>
      </p:pic>
      <p:sp>
        <p:nvSpPr>
          <p:cNvPr id="6" name="Slide Number Placeholder 5">
            <a:extLst>
              <a:ext uri="{FF2B5EF4-FFF2-40B4-BE49-F238E27FC236}">
                <a16:creationId xmlns:a16="http://schemas.microsoft.com/office/drawing/2014/main" id="{9670EEBC-7518-4289-8A10-731055D77A50}"/>
              </a:ext>
            </a:extLst>
          </p:cNvPr>
          <p:cNvSpPr>
            <a:spLocks noGrp="1"/>
          </p:cNvSpPr>
          <p:nvPr>
            <p:ph type="sldNum" sz="quarter" idx="12"/>
          </p:nvPr>
        </p:nvSpPr>
        <p:spPr/>
        <p:txBody>
          <a:bodyPr/>
          <a:lstStyle/>
          <a:p>
            <a:fld id="{A937693F-49C8-45B3-B252-0CD36248EDDE}" type="slidenum">
              <a:rPr lang="en-GB" sz="2000" smtClean="0"/>
              <a:t>31</a:t>
            </a:fld>
            <a:endParaRPr lang="en-GB" dirty="0"/>
          </a:p>
        </p:txBody>
      </p:sp>
    </p:spTree>
    <p:extLst>
      <p:ext uri="{BB962C8B-B14F-4D97-AF65-F5344CB8AC3E}">
        <p14:creationId xmlns:p14="http://schemas.microsoft.com/office/powerpoint/2010/main" val="4100310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A0464-A0A9-46BD-B28A-A357FD8EA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30" y="335667"/>
            <a:ext cx="12035740" cy="6017870"/>
          </a:xfrm>
          <a:prstGeom prst="rect">
            <a:avLst/>
          </a:prstGeom>
        </p:spPr>
      </p:pic>
      <p:sp>
        <p:nvSpPr>
          <p:cNvPr id="6" name="Slide Number Placeholder 5">
            <a:extLst>
              <a:ext uri="{FF2B5EF4-FFF2-40B4-BE49-F238E27FC236}">
                <a16:creationId xmlns:a16="http://schemas.microsoft.com/office/drawing/2014/main" id="{5C7EDD1D-BCC6-4EA4-8585-A3C021C29ECD}"/>
              </a:ext>
            </a:extLst>
          </p:cNvPr>
          <p:cNvSpPr>
            <a:spLocks noGrp="1"/>
          </p:cNvSpPr>
          <p:nvPr>
            <p:ph type="sldNum" sz="quarter" idx="12"/>
          </p:nvPr>
        </p:nvSpPr>
        <p:spPr/>
        <p:txBody>
          <a:bodyPr/>
          <a:lstStyle/>
          <a:p>
            <a:fld id="{A937693F-49C8-45B3-B252-0CD36248EDDE}" type="slidenum">
              <a:rPr lang="en-GB" sz="2000" smtClean="0"/>
              <a:t>32</a:t>
            </a:fld>
            <a:endParaRPr lang="en-GB" dirty="0"/>
          </a:p>
        </p:txBody>
      </p:sp>
    </p:spTree>
    <p:extLst>
      <p:ext uri="{BB962C8B-B14F-4D97-AF65-F5344CB8AC3E}">
        <p14:creationId xmlns:p14="http://schemas.microsoft.com/office/powerpoint/2010/main" val="3158849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F01D05-216F-43EF-8DA0-70401CC90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162" y="592621"/>
            <a:ext cx="7563676" cy="5672757"/>
          </a:xfrm>
          <a:prstGeom prst="rect">
            <a:avLst/>
          </a:prstGeom>
        </p:spPr>
      </p:pic>
      <p:sp>
        <p:nvSpPr>
          <p:cNvPr id="6" name="Slide Number Placeholder 5">
            <a:extLst>
              <a:ext uri="{FF2B5EF4-FFF2-40B4-BE49-F238E27FC236}">
                <a16:creationId xmlns:a16="http://schemas.microsoft.com/office/drawing/2014/main" id="{D7A9E9E9-ADEE-46A3-82A0-83A02DCB887B}"/>
              </a:ext>
            </a:extLst>
          </p:cNvPr>
          <p:cNvSpPr>
            <a:spLocks noGrp="1"/>
          </p:cNvSpPr>
          <p:nvPr>
            <p:ph type="sldNum" sz="quarter" idx="12"/>
          </p:nvPr>
        </p:nvSpPr>
        <p:spPr/>
        <p:txBody>
          <a:bodyPr/>
          <a:lstStyle/>
          <a:p>
            <a:fld id="{A937693F-49C8-45B3-B252-0CD36248EDDE}" type="slidenum">
              <a:rPr lang="en-GB" sz="2000" smtClean="0"/>
              <a:t>33</a:t>
            </a:fld>
            <a:endParaRPr lang="en-GB" dirty="0"/>
          </a:p>
        </p:txBody>
      </p:sp>
    </p:spTree>
    <p:extLst>
      <p:ext uri="{BB962C8B-B14F-4D97-AF65-F5344CB8AC3E}">
        <p14:creationId xmlns:p14="http://schemas.microsoft.com/office/powerpoint/2010/main" val="143294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0245A6-CA86-4F61-953D-0E3A66C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109" y="275331"/>
            <a:ext cx="8409782" cy="6307337"/>
          </a:xfrm>
          <a:prstGeom prst="rect">
            <a:avLst/>
          </a:prstGeom>
        </p:spPr>
      </p:pic>
      <p:sp>
        <p:nvSpPr>
          <p:cNvPr id="6" name="Slide Number Placeholder 5">
            <a:extLst>
              <a:ext uri="{FF2B5EF4-FFF2-40B4-BE49-F238E27FC236}">
                <a16:creationId xmlns:a16="http://schemas.microsoft.com/office/drawing/2014/main" id="{822F4457-A9C1-4765-B3CE-AD46A961CA82}"/>
              </a:ext>
            </a:extLst>
          </p:cNvPr>
          <p:cNvSpPr>
            <a:spLocks noGrp="1"/>
          </p:cNvSpPr>
          <p:nvPr>
            <p:ph type="sldNum" sz="quarter" idx="12"/>
          </p:nvPr>
        </p:nvSpPr>
        <p:spPr/>
        <p:txBody>
          <a:bodyPr/>
          <a:lstStyle/>
          <a:p>
            <a:fld id="{A937693F-49C8-45B3-B252-0CD36248EDDE}" type="slidenum">
              <a:rPr lang="en-GB" sz="2000" smtClean="0"/>
              <a:t>34</a:t>
            </a:fld>
            <a:endParaRPr lang="en-GB" sz="2000" dirty="0"/>
          </a:p>
        </p:txBody>
      </p:sp>
    </p:spTree>
    <p:extLst>
      <p:ext uri="{BB962C8B-B14F-4D97-AF65-F5344CB8AC3E}">
        <p14:creationId xmlns:p14="http://schemas.microsoft.com/office/powerpoint/2010/main" val="37370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B8B538-7FF6-4297-ABCE-AFCDF6F0A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10" y="522305"/>
            <a:ext cx="11626780" cy="5813390"/>
          </a:xfrm>
          <a:prstGeom prst="rect">
            <a:avLst/>
          </a:prstGeom>
        </p:spPr>
      </p:pic>
      <p:sp>
        <p:nvSpPr>
          <p:cNvPr id="6" name="Slide Number Placeholder 5">
            <a:extLst>
              <a:ext uri="{FF2B5EF4-FFF2-40B4-BE49-F238E27FC236}">
                <a16:creationId xmlns:a16="http://schemas.microsoft.com/office/drawing/2014/main" id="{E980FB67-BED7-498A-99E8-A1F8462889C7}"/>
              </a:ext>
            </a:extLst>
          </p:cNvPr>
          <p:cNvSpPr>
            <a:spLocks noGrp="1"/>
          </p:cNvSpPr>
          <p:nvPr>
            <p:ph type="sldNum" sz="quarter" idx="12"/>
          </p:nvPr>
        </p:nvSpPr>
        <p:spPr/>
        <p:txBody>
          <a:bodyPr/>
          <a:lstStyle/>
          <a:p>
            <a:fld id="{A937693F-49C8-45B3-B252-0CD36248EDDE}" type="slidenum">
              <a:rPr lang="en-GB" sz="2000" smtClean="0"/>
              <a:t>35</a:t>
            </a:fld>
            <a:endParaRPr lang="en-GB" dirty="0"/>
          </a:p>
        </p:txBody>
      </p:sp>
    </p:spTree>
    <p:extLst>
      <p:ext uri="{BB962C8B-B14F-4D97-AF65-F5344CB8AC3E}">
        <p14:creationId xmlns:p14="http://schemas.microsoft.com/office/powerpoint/2010/main" val="2812388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19E4-487D-4E8C-AFE2-A98C54C9D4DD}"/>
              </a:ext>
            </a:extLst>
          </p:cNvPr>
          <p:cNvSpPr>
            <a:spLocks noGrp="1"/>
          </p:cNvSpPr>
          <p:nvPr>
            <p:ph type="title"/>
          </p:nvPr>
        </p:nvSpPr>
        <p:spPr>
          <a:xfrm>
            <a:off x="838199" y="318826"/>
            <a:ext cx="10515600" cy="838642"/>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Limitations of the Proposed Explainable AI Model for Diabetes Prediction</a:t>
            </a:r>
          </a:p>
        </p:txBody>
      </p:sp>
      <p:sp>
        <p:nvSpPr>
          <p:cNvPr id="3" name="Rectangle 2">
            <a:extLst>
              <a:ext uri="{FF2B5EF4-FFF2-40B4-BE49-F238E27FC236}">
                <a16:creationId xmlns:a16="http://schemas.microsoft.com/office/drawing/2014/main" id="{72AD22AE-F85E-4432-9836-CC77D823C95D}"/>
              </a:ext>
            </a:extLst>
          </p:cNvPr>
          <p:cNvSpPr/>
          <p:nvPr/>
        </p:nvSpPr>
        <p:spPr>
          <a:xfrm>
            <a:off x="494915" y="1866768"/>
            <a:ext cx="11202169" cy="4524315"/>
          </a:xfrm>
          <a:prstGeom prst="rect">
            <a:avLst/>
          </a:prstGeom>
        </p:spPr>
        <p:txBody>
          <a:bodyPr wrap="none">
            <a:spAutoFit/>
          </a:bodyPr>
          <a:lstStyle/>
          <a:p>
            <a:r>
              <a:rPr lang="en-GB" b="1" dirty="0">
                <a:latin typeface="Times New Roman" panose="02020603050405020304" pitchFamily="18" charset="0"/>
                <a:cs typeface="Times New Roman" panose="02020603050405020304" pitchFamily="18" charset="0"/>
              </a:rPr>
              <a:t>Step 1: Data Quality &amp; Availability</a:t>
            </a:r>
          </a:p>
          <a:p>
            <a:pPr marL="285750" indent="-285750" algn="just">
              <a:buFont typeface="Arial" panose="020B0604020202020204" pitchFamily="34" charset="0"/>
              <a:buChar char="•"/>
            </a:pPr>
            <a:r>
              <a:rPr lang="en-GB" dirty="0"/>
              <a:t>The model’s performance is highly dependent on the quality and completeness of the dataset.</a:t>
            </a:r>
          </a:p>
          <a:p>
            <a:pPr marL="285750" indent="-285750" algn="just">
              <a:buFont typeface="Arial" panose="020B0604020202020204" pitchFamily="34" charset="0"/>
              <a:buChar char="•"/>
            </a:pPr>
            <a:r>
              <a:rPr lang="en-GB" dirty="0"/>
              <a:t>Missing values or incorrect entries in medical data can impact prediction accuracy.</a:t>
            </a:r>
          </a:p>
          <a:p>
            <a:pPr algn="just"/>
            <a:endParaRPr lang="en-GB" b="1"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Step 2: Model Interpretability Complexity</a:t>
            </a:r>
          </a:p>
          <a:p>
            <a:pPr marL="285750" indent="-285750" algn="just">
              <a:buFont typeface="Arial" panose="020B0604020202020204" pitchFamily="34" charset="0"/>
              <a:buChar char="•"/>
            </a:pPr>
            <a:r>
              <a:rPr lang="en-GB" dirty="0"/>
              <a:t>While SHAP and LIME improve </a:t>
            </a:r>
            <a:r>
              <a:rPr lang="en-GB" dirty="0" err="1"/>
              <a:t>explainability</a:t>
            </a:r>
            <a:r>
              <a:rPr lang="en-GB" dirty="0"/>
              <a:t>, understanding the explanations may still be complex for non-experts.</a:t>
            </a:r>
          </a:p>
          <a:p>
            <a:pPr marL="285750" indent="-285750" algn="just">
              <a:buFont typeface="Arial" panose="020B0604020202020204" pitchFamily="34" charset="0"/>
              <a:buChar char="•"/>
            </a:pPr>
            <a:r>
              <a:rPr lang="en-GB" dirty="0"/>
              <a:t>Feature interactions in deep learning models can be difficult to interpret.</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Step 3: Computational Requirements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Training advanced models like </a:t>
            </a:r>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and Neural Networks requires significant computational resources.</a:t>
            </a:r>
          </a:p>
          <a:p>
            <a:pPr marL="285750" indent="-285750" algn="just">
              <a:buFont typeface="Arial" panose="020B0604020202020204" pitchFamily="34" charset="0"/>
              <a:buChar char="•"/>
            </a:pPr>
            <a:r>
              <a:rPr lang="en-GB" dirty="0" err="1">
                <a:latin typeface="Times New Roman" panose="02020603050405020304" pitchFamily="18" charset="0"/>
                <a:cs typeface="Times New Roman" panose="02020603050405020304" pitchFamily="18" charset="0"/>
              </a:rPr>
              <a:t>Explainability</a:t>
            </a:r>
            <a:r>
              <a:rPr lang="en-GB" dirty="0">
                <a:latin typeface="Times New Roman" panose="02020603050405020304" pitchFamily="18" charset="0"/>
                <a:cs typeface="Times New Roman" panose="02020603050405020304" pitchFamily="18" charset="0"/>
              </a:rPr>
              <a:t> methods increase computational time, making real-time inference slower.</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Step 4: Generalization Issues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model may overfit to a specific dataset and perform poorly on unseen medical records.</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Different patient popularity may require retraining to adapt to demographic variations.</a:t>
            </a:r>
          </a:p>
          <a:p>
            <a:pPr marL="285750" indent="-285750"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E41A361-62C4-4AAB-9743-578D58E84CEA}"/>
              </a:ext>
            </a:extLst>
          </p:cNvPr>
          <p:cNvSpPr>
            <a:spLocks noGrp="1"/>
          </p:cNvSpPr>
          <p:nvPr>
            <p:ph type="sldNum" sz="quarter" idx="12"/>
          </p:nvPr>
        </p:nvSpPr>
        <p:spPr/>
        <p:txBody>
          <a:bodyPr/>
          <a:lstStyle/>
          <a:p>
            <a:fld id="{A937693F-49C8-45B3-B252-0CD36248EDDE}" type="slidenum">
              <a:rPr lang="en-GB" sz="2000" smtClean="0"/>
              <a:t>36</a:t>
            </a:fld>
            <a:endParaRPr lang="en-GB" dirty="0"/>
          </a:p>
        </p:txBody>
      </p:sp>
    </p:spTree>
    <p:extLst>
      <p:ext uri="{BB962C8B-B14F-4D97-AF65-F5344CB8AC3E}">
        <p14:creationId xmlns:p14="http://schemas.microsoft.com/office/powerpoint/2010/main" val="3804365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B83769-BCE7-4895-B53A-B19A4B07A458}"/>
              </a:ext>
            </a:extLst>
          </p:cNvPr>
          <p:cNvSpPr/>
          <p:nvPr/>
        </p:nvSpPr>
        <p:spPr>
          <a:xfrm>
            <a:off x="578732" y="1289798"/>
            <a:ext cx="9884782" cy="2031325"/>
          </a:xfrm>
          <a:prstGeom prst="rect">
            <a:avLst/>
          </a:prstGeom>
        </p:spPr>
        <p:txBody>
          <a:bodyPr wrap="square">
            <a:spAutoFit/>
          </a:bodyPr>
          <a:lstStyle/>
          <a:p>
            <a:pPr algn="just"/>
            <a:r>
              <a:rPr lang="en-GB" b="1" dirty="0">
                <a:latin typeface="Times New Roman" panose="02020603050405020304" pitchFamily="18" charset="0"/>
                <a:cs typeface="Times New Roman" panose="02020603050405020304" pitchFamily="18" charset="0"/>
              </a:rPr>
              <a:t>Step 5: Lack of Causal Understanding</a:t>
            </a:r>
          </a:p>
          <a:p>
            <a:pPr marL="285750" indent="-28575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t>
            </a:r>
            <a:r>
              <a:rPr lang="en-GB" dirty="0"/>
              <a:t>model identifies correlations, but it does not establish causality between features and diabetes.</a:t>
            </a:r>
          </a:p>
          <a:p>
            <a:pPr marL="285750" indent="-285750" algn="just">
              <a:buFont typeface="Arial" panose="020B0604020202020204" pitchFamily="34" charset="0"/>
              <a:buChar char="•"/>
            </a:pPr>
            <a:r>
              <a:rPr lang="en-GB" dirty="0"/>
              <a:t>Clinicians must validate predictions before making decisions.</a:t>
            </a:r>
            <a:endParaRPr lang="en-GB"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Step 6: Ethical &amp; Privacy Concerns: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Medical data must be handled securely to avoid privacy breaches.</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Model biases may lead to unfair predictions for certain groups, requiring careful auditing.</a:t>
            </a:r>
          </a:p>
        </p:txBody>
      </p:sp>
      <p:sp>
        <p:nvSpPr>
          <p:cNvPr id="5" name="Slide Number Placeholder 4">
            <a:extLst>
              <a:ext uri="{FF2B5EF4-FFF2-40B4-BE49-F238E27FC236}">
                <a16:creationId xmlns:a16="http://schemas.microsoft.com/office/drawing/2014/main" id="{730E1CA9-93C2-4937-8D61-3E1D33D3CE59}"/>
              </a:ext>
            </a:extLst>
          </p:cNvPr>
          <p:cNvSpPr>
            <a:spLocks noGrp="1"/>
          </p:cNvSpPr>
          <p:nvPr>
            <p:ph type="sldNum" sz="quarter" idx="12"/>
          </p:nvPr>
        </p:nvSpPr>
        <p:spPr/>
        <p:txBody>
          <a:bodyPr/>
          <a:lstStyle/>
          <a:p>
            <a:fld id="{A937693F-49C8-45B3-B252-0CD36248EDDE}" type="slidenum">
              <a:rPr lang="en-GB" sz="2000" smtClean="0"/>
              <a:t>37</a:t>
            </a:fld>
            <a:endParaRPr lang="en-GB" dirty="0"/>
          </a:p>
        </p:txBody>
      </p:sp>
    </p:spTree>
    <p:extLst>
      <p:ext uri="{BB962C8B-B14F-4D97-AF65-F5344CB8AC3E}">
        <p14:creationId xmlns:p14="http://schemas.microsoft.com/office/powerpoint/2010/main" val="4076321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0BD7-A3D5-4EDA-9FDC-685BC0CEDB13}"/>
              </a:ext>
            </a:extLst>
          </p:cNvPr>
          <p:cNvSpPr>
            <a:spLocks noGrp="1"/>
          </p:cNvSpPr>
          <p:nvPr>
            <p:ph type="title"/>
          </p:nvPr>
        </p:nvSpPr>
        <p:spPr>
          <a:xfrm>
            <a:off x="601884" y="365125"/>
            <a:ext cx="10751916" cy="977537"/>
          </a:xfrm>
        </p:spPr>
        <p:txBody>
          <a:bodyPr>
            <a:normAutofit/>
          </a:bodyPr>
          <a:lstStyle/>
          <a:p>
            <a:pPr algn="ctr"/>
            <a:r>
              <a:rPr lang="en-US" b="1" dirty="0">
                <a:latin typeface="Times New Roman" panose="02020603050405020304" pitchFamily="18" charset="0"/>
                <a:cs typeface="Times New Roman" panose="02020603050405020304" pitchFamily="18" charset="0"/>
              </a:rPr>
              <a:t>Future Work</a:t>
            </a:r>
            <a:endParaRPr lang="en-GB"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62386DF-FCA1-4526-B4CA-2B7F6D6CCBAE}"/>
              </a:ext>
            </a:extLst>
          </p:cNvPr>
          <p:cNvSpPr/>
          <p:nvPr/>
        </p:nvSpPr>
        <p:spPr>
          <a:xfrm>
            <a:off x="951535" y="1828799"/>
            <a:ext cx="10288929" cy="3416320"/>
          </a:xfrm>
          <a:prstGeom prst="rect">
            <a:avLst/>
          </a:prstGeom>
        </p:spPr>
        <p:txBody>
          <a:bodyPr wrap="square">
            <a:spAutoFit/>
          </a:bodyPr>
          <a:lstStyle/>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Future improvements for the proposed Explainable AI model in diabetes prediction include integrating real-time monitoring via wearable devices, enhancing interpretability with visual explanations, and developing hybrid models for improved accuracy. Addressing bias, ensuring fairness, and validating the model across diverse datasets will improve its generalizability. </a:t>
            </a:r>
          </a:p>
          <a:p>
            <a:pPr marL="285750" indent="-285750" algn="just">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Additionally, deploying the model in clinical settings and collaborating with healthcare professionals will help refine its effectiveness as a reliable decision-support tool for diabetes diagnosis and management.</a:t>
            </a:r>
          </a:p>
        </p:txBody>
      </p:sp>
      <p:sp>
        <p:nvSpPr>
          <p:cNvPr id="6" name="Slide Number Placeholder 5">
            <a:extLst>
              <a:ext uri="{FF2B5EF4-FFF2-40B4-BE49-F238E27FC236}">
                <a16:creationId xmlns:a16="http://schemas.microsoft.com/office/drawing/2014/main" id="{77FD7696-FEE2-4155-94B4-3C93FB3D7F3F}"/>
              </a:ext>
            </a:extLst>
          </p:cNvPr>
          <p:cNvSpPr>
            <a:spLocks noGrp="1"/>
          </p:cNvSpPr>
          <p:nvPr>
            <p:ph type="sldNum" sz="quarter" idx="12"/>
          </p:nvPr>
        </p:nvSpPr>
        <p:spPr/>
        <p:txBody>
          <a:bodyPr/>
          <a:lstStyle/>
          <a:p>
            <a:fld id="{A937693F-49C8-45B3-B252-0CD36248EDDE}" type="slidenum">
              <a:rPr lang="en-GB" sz="2000" smtClean="0"/>
              <a:t>38</a:t>
            </a:fld>
            <a:endParaRPr lang="en-GB" dirty="0"/>
          </a:p>
        </p:txBody>
      </p:sp>
    </p:spTree>
    <p:extLst>
      <p:ext uri="{BB962C8B-B14F-4D97-AF65-F5344CB8AC3E}">
        <p14:creationId xmlns:p14="http://schemas.microsoft.com/office/powerpoint/2010/main" val="1809645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4AD5-1A3A-4B70-91F0-D743BEC1F62E}"/>
              </a:ext>
            </a:extLst>
          </p:cNvPr>
          <p:cNvSpPr>
            <a:spLocks noGrp="1"/>
          </p:cNvSpPr>
          <p:nvPr>
            <p:ph type="title"/>
          </p:nvPr>
        </p:nvSpPr>
        <p:spPr>
          <a:xfrm>
            <a:off x="505427" y="295677"/>
            <a:ext cx="11181145" cy="1151158"/>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GB"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03A9978-DF63-4431-823B-CEC27F3C6D5D}"/>
              </a:ext>
            </a:extLst>
          </p:cNvPr>
          <p:cNvSpPr/>
          <p:nvPr/>
        </p:nvSpPr>
        <p:spPr>
          <a:xfrm>
            <a:off x="897038" y="1905506"/>
            <a:ext cx="10397923" cy="3046988"/>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conclusion, the proposed Explainable AI model for diabetes prediction enhances transparency and trust in machine learning-based diagnosis. By integrating feature importance analysis and interpretability techniques, the model provides insights into critical factors influencing diabetes risk. The evaluation results demonstrate its effectiveness in accurate prediction, while future improvements can further refine its reliability. This approach bridges the gap between AI-driven healthcare solutions and clinical decision-making, ensuring better patient outcomes and informed medical interventions.</a:t>
            </a:r>
          </a:p>
        </p:txBody>
      </p:sp>
      <p:sp>
        <p:nvSpPr>
          <p:cNvPr id="6" name="Slide Number Placeholder 5">
            <a:extLst>
              <a:ext uri="{FF2B5EF4-FFF2-40B4-BE49-F238E27FC236}">
                <a16:creationId xmlns:a16="http://schemas.microsoft.com/office/drawing/2014/main" id="{C7AE59C1-6979-4B07-A30C-A19D5C7AC454}"/>
              </a:ext>
            </a:extLst>
          </p:cNvPr>
          <p:cNvSpPr>
            <a:spLocks noGrp="1"/>
          </p:cNvSpPr>
          <p:nvPr>
            <p:ph type="sldNum" sz="quarter" idx="12"/>
          </p:nvPr>
        </p:nvSpPr>
        <p:spPr/>
        <p:txBody>
          <a:bodyPr/>
          <a:lstStyle/>
          <a:p>
            <a:fld id="{A937693F-49C8-45B3-B252-0CD36248EDDE}" type="slidenum">
              <a:rPr lang="en-GB" sz="2000" smtClean="0"/>
              <a:t>39</a:t>
            </a:fld>
            <a:endParaRPr lang="en-GB" dirty="0"/>
          </a:p>
        </p:txBody>
      </p:sp>
    </p:spTree>
    <p:extLst>
      <p:ext uri="{BB962C8B-B14F-4D97-AF65-F5344CB8AC3E}">
        <p14:creationId xmlns:p14="http://schemas.microsoft.com/office/powerpoint/2010/main" val="2364571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9A4D-A92C-4C59-A997-B9491D257AFA}"/>
              </a:ext>
            </a:extLst>
          </p:cNvPr>
          <p:cNvSpPr>
            <a:spLocks noGrp="1"/>
          </p:cNvSpPr>
          <p:nvPr>
            <p:ph type="title"/>
          </p:nvPr>
        </p:nvSpPr>
        <p:spPr>
          <a:xfrm>
            <a:off x="802104" y="413252"/>
            <a:ext cx="10587789" cy="1415548"/>
          </a:xfrm>
        </p:spPr>
        <p:txBody>
          <a:bodyPr>
            <a:normAutofit/>
          </a:bodyPr>
          <a:lstStyle/>
          <a:p>
            <a:pPr algn="ctr"/>
            <a:r>
              <a:rPr lang="en-US" sz="6600" b="1" dirty="0">
                <a:latin typeface="Times New Roman" panose="02020603050405020304" pitchFamily="18" charset="0"/>
                <a:cs typeface="Times New Roman" panose="02020603050405020304" pitchFamily="18" charset="0"/>
              </a:rPr>
              <a:t>Introduction</a:t>
            </a:r>
            <a:endParaRPr lang="en-GB" sz="6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A768FAB-0EA7-42D7-8233-4590223D09A9}"/>
              </a:ext>
            </a:extLst>
          </p:cNvPr>
          <p:cNvSpPr/>
          <p:nvPr/>
        </p:nvSpPr>
        <p:spPr>
          <a:xfrm>
            <a:off x="515352" y="2644170"/>
            <a:ext cx="11161295" cy="1384995"/>
          </a:xfrm>
          <a:prstGeom prst="rect">
            <a:avLst/>
          </a:prstGeom>
        </p:spPr>
        <p:txBody>
          <a:bodyPr wrap="square">
            <a:spAutoFit/>
          </a:bodyPr>
          <a:lstStyle/>
          <a:p>
            <a:pPr algn="just"/>
            <a:r>
              <a:rPr lang="en-GB" sz="2800" dirty="0">
                <a:latin typeface="Times New Roman" panose="02020603050405020304" pitchFamily="18" charset="0"/>
                <a:cs typeface="Times New Roman" panose="02020603050405020304" pitchFamily="18" charset="0"/>
              </a:rPr>
              <a:t>Explainable AI (XAI) refers to techniques that make AI model predictions transparent, interpretable, and understandable to humans. It helps in building trust and ensuring ethical AI use.</a:t>
            </a:r>
          </a:p>
        </p:txBody>
      </p:sp>
      <p:sp>
        <p:nvSpPr>
          <p:cNvPr id="7" name="Slide Number Placeholder 6">
            <a:extLst>
              <a:ext uri="{FF2B5EF4-FFF2-40B4-BE49-F238E27FC236}">
                <a16:creationId xmlns:a16="http://schemas.microsoft.com/office/drawing/2014/main" id="{04C6FA39-F105-4BDB-BDB1-5CBC74C464C3}"/>
              </a:ext>
            </a:extLst>
          </p:cNvPr>
          <p:cNvSpPr>
            <a:spLocks noGrp="1"/>
          </p:cNvSpPr>
          <p:nvPr>
            <p:ph type="sldNum" sz="quarter" idx="12"/>
          </p:nvPr>
        </p:nvSpPr>
        <p:spPr/>
        <p:txBody>
          <a:bodyPr/>
          <a:lstStyle/>
          <a:p>
            <a:fld id="{A937693F-49C8-45B3-B252-0CD36248EDDE}" type="slidenum">
              <a:rPr lang="en-GB" sz="2000" smtClean="0"/>
              <a:t>4</a:t>
            </a:fld>
            <a:endParaRPr lang="en-GB" sz="2000" dirty="0"/>
          </a:p>
        </p:txBody>
      </p:sp>
    </p:spTree>
    <p:extLst>
      <p:ext uri="{BB962C8B-B14F-4D97-AF65-F5344CB8AC3E}">
        <p14:creationId xmlns:p14="http://schemas.microsoft.com/office/powerpoint/2010/main" val="2287152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651F-F3AD-486F-84DF-66A180C1E0F9}"/>
              </a:ext>
            </a:extLst>
          </p:cNvPr>
          <p:cNvSpPr>
            <a:spLocks noGrp="1"/>
          </p:cNvSpPr>
          <p:nvPr>
            <p:ph type="title"/>
          </p:nvPr>
        </p:nvSpPr>
        <p:spPr>
          <a:xfrm>
            <a:off x="497711" y="98908"/>
            <a:ext cx="10856089" cy="919664"/>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3CDD939-F31C-4784-AE99-EC5DBC1490B6}"/>
              </a:ext>
            </a:extLst>
          </p:cNvPr>
          <p:cNvSpPr/>
          <p:nvPr/>
        </p:nvSpPr>
        <p:spPr>
          <a:xfrm>
            <a:off x="349169" y="1018572"/>
            <a:ext cx="11493661" cy="5909310"/>
          </a:xfrm>
          <a:prstGeom prst="rect">
            <a:avLst/>
          </a:prstGeom>
        </p:spPr>
        <p:txBody>
          <a:bodyPr wrap="square">
            <a:spAutoFit/>
          </a:bodyPr>
          <a:lstStyle/>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(1). </a:t>
            </a:r>
            <a:r>
              <a:rPr lang="en-GB" dirty="0" err="1">
                <a:latin typeface="Times New Roman" panose="02020603050405020304" pitchFamily="18" charset="0"/>
                <a:ea typeface="SimSun" panose="02010600030101010101" pitchFamily="2" charset="-122"/>
                <a:cs typeface="Times New Roman" panose="02020603050405020304" pitchFamily="18" charset="0"/>
              </a:rPr>
              <a:t>Zaini</a:t>
            </a:r>
            <a:r>
              <a:rPr lang="en-GB" dirty="0">
                <a:latin typeface="Times New Roman" panose="02020603050405020304" pitchFamily="18" charset="0"/>
                <a:ea typeface="SimSun" panose="02010600030101010101" pitchFamily="2" charset="-122"/>
                <a:cs typeface="Times New Roman" panose="02020603050405020304" pitchFamily="18" charset="0"/>
              </a:rPr>
              <a:t>, A., 2000. Where is Malaysia in the midst of the Asian epidemic of diabetes mellitus? Diabetes research and clinical practice, 50, pp. S23-S28.</a:t>
            </a:r>
          </a:p>
          <a:p>
            <a:pPr marL="914400" marR="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(2). </a:t>
            </a:r>
            <a:r>
              <a:rPr lang="en-GB" dirty="0" err="1">
                <a:latin typeface="Times New Roman" panose="02020603050405020304" pitchFamily="18" charset="0"/>
                <a:ea typeface="SimSun" panose="02010600030101010101" pitchFamily="2" charset="-122"/>
                <a:cs typeface="Times New Roman" panose="02020603050405020304" pitchFamily="18" charset="0"/>
              </a:rPr>
              <a:t>Rull</a:t>
            </a:r>
            <a:r>
              <a:rPr lang="en-GB" dirty="0">
                <a:latin typeface="Times New Roman" panose="02020603050405020304" pitchFamily="18" charset="0"/>
                <a:ea typeface="SimSun" panose="02010600030101010101" pitchFamily="2" charset="-122"/>
                <a:cs typeface="Times New Roman" panose="02020603050405020304" pitchFamily="18" charset="0"/>
              </a:rPr>
              <a:t>, Juan A., Carlos A. Aguilar-Salinas, Rosalba Rojas, Juan Manuel Rios-Torres, Francisco J. Gómez-Pérez, and Gustavo </a:t>
            </a:r>
            <a:r>
              <a:rPr lang="en-GB" dirty="0" err="1">
                <a:latin typeface="Times New Roman" panose="02020603050405020304" pitchFamily="18" charset="0"/>
                <a:ea typeface="SimSun" panose="02010600030101010101" pitchFamily="2" charset="-122"/>
                <a:cs typeface="Times New Roman" panose="02020603050405020304" pitchFamily="18" charset="0"/>
              </a:rPr>
              <a:t>Olaiz</a:t>
            </a:r>
            <a:r>
              <a:rPr lang="en-GB" dirty="0">
                <a:latin typeface="Times New Roman" panose="02020603050405020304" pitchFamily="18" charset="0"/>
                <a:ea typeface="SimSun" panose="02010600030101010101" pitchFamily="2" charset="-122"/>
                <a:cs typeface="Times New Roman" panose="02020603050405020304" pitchFamily="18" charset="0"/>
              </a:rPr>
              <a:t>. "Epidemiology of type 2 diabetes in Mexico." Archives of Medical Research 36, no. 3 (2005): 188-196.</a:t>
            </a:r>
          </a:p>
          <a:p>
            <a:pPr marL="457200" marR="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(3). Patil BM, Joshi RC, </a:t>
            </a:r>
            <a:r>
              <a:rPr lang="en-GB" dirty="0" err="1">
                <a:latin typeface="Times New Roman" panose="02020603050405020304" pitchFamily="18" charset="0"/>
                <a:ea typeface="SimSun" panose="02010600030101010101" pitchFamily="2" charset="-122"/>
                <a:cs typeface="Times New Roman" panose="02020603050405020304" pitchFamily="18" charset="0"/>
              </a:rPr>
              <a:t>Toshniwal</a:t>
            </a:r>
            <a:r>
              <a:rPr lang="en-GB" dirty="0">
                <a:latin typeface="Times New Roman" panose="02020603050405020304" pitchFamily="18" charset="0"/>
                <a:ea typeface="SimSun" panose="02010600030101010101" pitchFamily="2" charset="-122"/>
                <a:cs typeface="Times New Roman" panose="02020603050405020304" pitchFamily="18" charset="0"/>
              </a:rPr>
              <a:t> D. Hybrid prediction model for type-2 diabetic patients. Expert systems with applications. 2010 Dec 1;37(12):8102-8.</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(4). Meigs, James B., et al. "Genotype score in addition to common risk factors for prediction of type 2 diabetes." New England Journal of Medicine 359.21 (2008): 2208-2219.</a:t>
            </a:r>
          </a:p>
          <a:p>
            <a:pPr marR="0" lvl="0" algn="just">
              <a:spcBef>
                <a:spcPts val="0"/>
              </a:spcBef>
              <a:spcAft>
                <a:spcPts val="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(5). Meigs JB, Hu FB, Rifai N, Manson JE. Biomarkers of endothelial dysfunction and risk of type 2 diabetes mellitus. Jama. 2004 Apr 28;291(16):1978-86.</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(6). </a:t>
            </a:r>
            <a:r>
              <a:rPr lang="en-GB" dirty="0" err="1">
                <a:latin typeface="Times New Roman" panose="02020603050405020304" pitchFamily="18" charset="0"/>
                <a:cs typeface="Times New Roman" panose="02020603050405020304" pitchFamily="18" charset="0"/>
              </a:rPr>
              <a:t>Bolk</a:t>
            </a:r>
            <a:r>
              <a:rPr lang="en-GB" dirty="0">
                <a:latin typeface="Times New Roman" panose="02020603050405020304" pitchFamily="18" charset="0"/>
                <a:cs typeface="Times New Roman" panose="02020603050405020304" pitchFamily="18" charset="0"/>
              </a:rPr>
              <a:t> J, Van der Ploeg TJ, Cornel JH, Arnold AE, </a:t>
            </a:r>
            <a:r>
              <a:rPr lang="en-GB" dirty="0" err="1">
                <a:latin typeface="Times New Roman" panose="02020603050405020304" pitchFamily="18" charset="0"/>
                <a:cs typeface="Times New Roman" panose="02020603050405020304" pitchFamily="18" charset="0"/>
              </a:rPr>
              <a:t>Sepers</a:t>
            </a:r>
            <a:r>
              <a:rPr lang="en-GB" dirty="0">
                <a:latin typeface="Times New Roman" panose="02020603050405020304" pitchFamily="18" charset="0"/>
                <a:cs typeface="Times New Roman" panose="02020603050405020304" pitchFamily="18" charset="0"/>
              </a:rPr>
              <a:t> J, </a:t>
            </a:r>
            <a:r>
              <a:rPr lang="en-GB" dirty="0" err="1">
                <a:latin typeface="Times New Roman" panose="02020603050405020304" pitchFamily="18" charset="0"/>
                <a:cs typeface="Times New Roman" panose="02020603050405020304" pitchFamily="18" charset="0"/>
              </a:rPr>
              <a:t>Umans</a:t>
            </a:r>
            <a:r>
              <a:rPr lang="en-GB" dirty="0">
                <a:latin typeface="Times New Roman" panose="02020603050405020304" pitchFamily="18" charset="0"/>
                <a:cs typeface="Times New Roman" panose="02020603050405020304" pitchFamily="18" charset="0"/>
              </a:rPr>
              <a:t> VA. Impaired glucose metabolism predicts mortality after a myocardial infarction. International journal of cardiology. 2001 Jul 1;79(2-3):207-14.</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(7). Chiasson, J. L., </a:t>
            </a:r>
            <a:r>
              <a:rPr lang="en-GB" dirty="0" err="1">
                <a:latin typeface="Times New Roman" panose="02020603050405020304" pitchFamily="18" charset="0"/>
                <a:cs typeface="Times New Roman" panose="02020603050405020304" pitchFamily="18" charset="0"/>
              </a:rPr>
              <a:t>Josse</a:t>
            </a:r>
            <a:r>
              <a:rPr lang="en-GB" dirty="0">
                <a:latin typeface="Times New Roman" panose="02020603050405020304" pitchFamily="18" charset="0"/>
                <a:cs typeface="Times New Roman" panose="02020603050405020304" pitchFamily="18" charset="0"/>
              </a:rPr>
              <a:t>, R. G., </a:t>
            </a:r>
            <a:r>
              <a:rPr lang="en-GB" dirty="0" err="1">
                <a:latin typeface="Times New Roman" panose="02020603050405020304" pitchFamily="18" charset="0"/>
                <a:cs typeface="Times New Roman" panose="02020603050405020304" pitchFamily="18" charset="0"/>
              </a:rPr>
              <a:t>Gomis</a:t>
            </a:r>
            <a:r>
              <a:rPr lang="en-GB" dirty="0">
                <a:latin typeface="Times New Roman" panose="02020603050405020304" pitchFamily="18" charset="0"/>
                <a:cs typeface="Times New Roman" panose="02020603050405020304" pitchFamily="18" charset="0"/>
              </a:rPr>
              <a:t>, R., </a:t>
            </a:r>
            <a:r>
              <a:rPr lang="en-GB" dirty="0" err="1">
                <a:latin typeface="Times New Roman" panose="02020603050405020304" pitchFamily="18" charset="0"/>
                <a:cs typeface="Times New Roman" panose="02020603050405020304" pitchFamily="18" charset="0"/>
              </a:rPr>
              <a:t>Hanefeld</a:t>
            </a:r>
            <a:r>
              <a:rPr lang="en-GB" dirty="0">
                <a:latin typeface="Times New Roman" panose="02020603050405020304" pitchFamily="18" charset="0"/>
                <a:cs typeface="Times New Roman" panose="02020603050405020304" pitchFamily="18" charset="0"/>
              </a:rPr>
              <a:t>, M., </a:t>
            </a:r>
            <a:r>
              <a:rPr lang="en-GB" dirty="0" err="1">
                <a:latin typeface="Times New Roman" panose="02020603050405020304" pitchFamily="18" charset="0"/>
                <a:cs typeface="Times New Roman" panose="02020603050405020304" pitchFamily="18" charset="0"/>
              </a:rPr>
              <a:t>Karasik</a:t>
            </a:r>
            <a:r>
              <a:rPr lang="en-GB" dirty="0">
                <a:latin typeface="Times New Roman" panose="02020603050405020304" pitchFamily="18" charset="0"/>
                <a:cs typeface="Times New Roman" panose="02020603050405020304" pitchFamily="18" charset="0"/>
              </a:rPr>
              <a:t>, A., &amp; </a:t>
            </a:r>
            <a:r>
              <a:rPr lang="en-GB" dirty="0" err="1">
                <a:latin typeface="Times New Roman" panose="02020603050405020304" pitchFamily="18" charset="0"/>
                <a:cs typeface="Times New Roman" panose="02020603050405020304" pitchFamily="18" charset="0"/>
              </a:rPr>
              <a:t>Laakso</a:t>
            </a:r>
            <a:r>
              <a:rPr lang="en-GB" dirty="0">
                <a:latin typeface="Times New Roman" panose="02020603050405020304" pitchFamily="18" charset="0"/>
                <a:cs typeface="Times New Roman" panose="02020603050405020304" pitchFamily="18" charset="0"/>
              </a:rPr>
              <a:t>, M. (2002). Acarbose for prevention of type 2 diabetes mellitus: the STOP-NIDDM randomised trial. The Lancet, 359(9323), 2072-2077.</a:t>
            </a:r>
          </a:p>
          <a:p>
            <a:pPr marR="0" lvl="0" algn="just">
              <a:spcBef>
                <a:spcPts val="0"/>
              </a:spcBef>
              <a:spcAft>
                <a:spcPts val="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 name="Slide Number Placeholder 5">
            <a:extLst>
              <a:ext uri="{FF2B5EF4-FFF2-40B4-BE49-F238E27FC236}">
                <a16:creationId xmlns:a16="http://schemas.microsoft.com/office/drawing/2014/main" id="{0F989C29-AC25-4EDD-BE12-4A87002A19A2}"/>
              </a:ext>
            </a:extLst>
          </p:cNvPr>
          <p:cNvSpPr>
            <a:spLocks noGrp="1"/>
          </p:cNvSpPr>
          <p:nvPr>
            <p:ph type="sldNum" sz="quarter" idx="12"/>
          </p:nvPr>
        </p:nvSpPr>
        <p:spPr/>
        <p:txBody>
          <a:bodyPr/>
          <a:lstStyle/>
          <a:p>
            <a:fld id="{A937693F-49C8-45B3-B252-0CD36248EDDE}" type="slidenum">
              <a:rPr lang="en-GB" sz="2000" smtClean="0"/>
              <a:t>40</a:t>
            </a:fld>
            <a:endParaRPr lang="en-GB" dirty="0"/>
          </a:p>
        </p:txBody>
      </p:sp>
    </p:spTree>
    <p:extLst>
      <p:ext uri="{BB962C8B-B14F-4D97-AF65-F5344CB8AC3E}">
        <p14:creationId xmlns:p14="http://schemas.microsoft.com/office/powerpoint/2010/main" val="463569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42ACD2-EB20-4668-8AF8-7F0E7ADF03D6}"/>
              </a:ext>
            </a:extLst>
          </p:cNvPr>
          <p:cNvSpPr/>
          <p:nvPr/>
        </p:nvSpPr>
        <p:spPr>
          <a:xfrm>
            <a:off x="254643" y="312516"/>
            <a:ext cx="11644132" cy="6238755"/>
          </a:xfrm>
          <a:prstGeom prst="rect">
            <a:avLst/>
          </a:prstGeom>
        </p:spPr>
        <p:txBody>
          <a:bodyPr wrap="square">
            <a:spAutoFit/>
          </a:bodyPr>
          <a:lstStyle/>
          <a:p>
            <a:pPr algn="just"/>
            <a:r>
              <a:rPr lang="en-GB" dirty="0">
                <a:latin typeface="Times New Roman" panose="02020603050405020304" pitchFamily="18" charset="0"/>
                <a:ea typeface="SimSun" panose="02010600030101010101" pitchFamily="2" charset="-122"/>
                <a:cs typeface="Times New Roman" panose="02020603050405020304" pitchFamily="18" charset="0"/>
              </a:rPr>
              <a:t>(8). </a:t>
            </a:r>
            <a:r>
              <a:rPr lang="en-GB" dirty="0" err="1">
                <a:latin typeface="Times New Roman" panose="02020603050405020304" pitchFamily="18" charset="0"/>
                <a:ea typeface="SimSun" panose="02010600030101010101" pitchFamily="2" charset="-122"/>
                <a:cs typeface="Times New Roman" panose="02020603050405020304" pitchFamily="18" charset="0"/>
              </a:rPr>
              <a:t>Plomgaard</a:t>
            </a:r>
            <a:r>
              <a:rPr lang="en-GB" dirty="0">
                <a:latin typeface="Times New Roman" panose="02020603050405020304" pitchFamily="18" charset="0"/>
                <a:ea typeface="SimSun" panose="02010600030101010101" pitchFamily="2" charset="-122"/>
                <a:cs typeface="Times New Roman" panose="02020603050405020304" pitchFamily="18" charset="0"/>
              </a:rPr>
              <a:t>, P., R. P. F. </a:t>
            </a:r>
            <a:r>
              <a:rPr lang="en-GB" dirty="0" err="1">
                <a:latin typeface="Times New Roman" panose="02020603050405020304" pitchFamily="18" charset="0"/>
                <a:ea typeface="SimSun" panose="02010600030101010101" pitchFamily="2" charset="-122"/>
                <a:cs typeface="Times New Roman" panose="02020603050405020304" pitchFamily="18" charset="0"/>
              </a:rPr>
              <a:t>Dullaart</a:t>
            </a:r>
            <a:r>
              <a:rPr lang="en-GB" dirty="0">
                <a:latin typeface="Times New Roman" panose="02020603050405020304" pitchFamily="18" charset="0"/>
                <a:ea typeface="SimSun" panose="02010600030101010101" pitchFamily="2" charset="-122"/>
                <a:cs typeface="Times New Roman" panose="02020603050405020304" pitchFamily="18" charset="0"/>
              </a:rPr>
              <a:t>, R. De Vries, A. K. Groen, Björn </a:t>
            </a:r>
            <a:r>
              <a:rPr lang="en-GB" dirty="0" err="1">
                <a:latin typeface="Times New Roman" panose="02020603050405020304" pitchFamily="18" charset="0"/>
                <a:ea typeface="SimSun" panose="02010600030101010101" pitchFamily="2" charset="-122"/>
                <a:cs typeface="Times New Roman" panose="02020603050405020304" pitchFamily="18" charset="0"/>
              </a:rPr>
              <a:t>Dahlbäck</a:t>
            </a:r>
            <a:r>
              <a:rPr lang="en-GB" dirty="0">
                <a:latin typeface="Times New Roman" panose="02020603050405020304" pitchFamily="18" charset="0"/>
                <a:ea typeface="SimSun" panose="02010600030101010101" pitchFamily="2" charset="-122"/>
                <a:cs typeface="Times New Roman" panose="02020603050405020304" pitchFamily="18" charset="0"/>
              </a:rPr>
              <a:t>, and L. B. Nielsen. "Apolipoprotein M predicts pre‐β‐HDL formation: studies in type 2 diabetic </a:t>
            </a:r>
            <a:r>
              <a:rPr lang="en-GB" dirty="0">
                <a:latin typeface="Times New Roman" panose="02020603050405020304" pitchFamily="18" charset="0"/>
                <a:cs typeface="Times New Roman" panose="02020603050405020304" pitchFamily="18" charset="0"/>
              </a:rPr>
              <a:t>and nondiabetic subjects." Journal of internal medicine 266, no. 3 (2009): 258-267.</a:t>
            </a: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(9). </a:t>
            </a:r>
            <a:r>
              <a:rPr lang="en-GB" dirty="0" err="1">
                <a:latin typeface="Times New Roman" panose="02020603050405020304" pitchFamily="18" charset="0"/>
                <a:cs typeface="Times New Roman" panose="02020603050405020304" pitchFamily="18" charset="0"/>
              </a:rPr>
              <a:t>Pradeepa</a:t>
            </a:r>
            <a:r>
              <a:rPr lang="en-GB" dirty="0">
                <a:latin typeface="Times New Roman" panose="02020603050405020304" pitchFamily="18" charset="0"/>
                <a:cs typeface="Times New Roman" panose="02020603050405020304" pitchFamily="18" charset="0"/>
              </a:rPr>
              <a:t>, R., and V. Mohan. "The changing scenario of the diabetes epidemic implications for India." Indian Journal of Medical Research 116 (2002): 121.</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(10). Alberti, George, et al. "Type 2 diabetes in the young: the evolving epidemic: the international diabetes federation consensus workshop." Diabetes care 27.7 (2004): 1798-1811.</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(11). </a:t>
            </a:r>
            <a:r>
              <a:rPr lang="en-GB" dirty="0" err="1">
                <a:latin typeface="Times New Roman" panose="02020603050405020304" pitchFamily="18" charset="0"/>
                <a:cs typeface="Times New Roman" panose="02020603050405020304" pitchFamily="18" charset="0"/>
              </a:rPr>
              <a:t>Elhadd</a:t>
            </a:r>
            <a:r>
              <a:rPr lang="en-GB" dirty="0">
                <a:latin typeface="Times New Roman" panose="02020603050405020304" pitchFamily="18" charset="0"/>
                <a:cs typeface="Times New Roman" panose="02020603050405020304" pitchFamily="18" charset="0"/>
              </a:rPr>
              <a:t>, Tarik, </a:t>
            </a:r>
            <a:r>
              <a:rPr lang="en-GB" dirty="0" err="1">
                <a:latin typeface="Times New Roman" panose="02020603050405020304" pitchFamily="18" charset="0"/>
                <a:cs typeface="Times New Roman" panose="02020603050405020304" pitchFamily="18" charset="0"/>
              </a:rPr>
              <a:t>Raghvendra</a:t>
            </a:r>
            <a:r>
              <a:rPr lang="en-GB" dirty="0">
                <a:latin typeface="Times New Roman" panose="02020603050405020304" pitchFamily="18" charset="0"/>
                <a:cs typeface="Times New Roman" panose="02020603050405020304" pitchFamily="18" charset="0"/>
              </a:rPr>
              <a:t> Mall, Mohammed Bashir, Joao </a:t>
            </a:r>
            <a:r>
              <a:rPr lang="en-GB" dirty="0" err="1">
                <a:latin typeface="Times New Roman" panose="02020603050405020304" pitchFamily="18" charset="0"/>
                <a:cs typeface="Times New Roman" panose="02020603050405020304" pitchFamily="18" charset="0"/>
              </a:rPr>
              <a:t>Palotti</a:t>
            </a:r>
            <a:r>
              <a:rPr lang="en-GB" dirty="0">
                <a:latin typeface="Times New Roman" panose="02020603050405020304" pitchFamily="18" charset="0"/>
                <a:cs typeface="Times New Roman" panose="02020603050405020304" pitchFamily="18" charset="0"/>
              </a:rPr>
              <a:t>, Luis Fernandez-</a:t>
            </a:r>
            <a:r>
              <a:rPr lang="en-GB" dirty="0" err="1">
                <a:latin typeface="Times New Roman" panose="02020603050405020304" pitchFamily="18" charset="0"/>
                <a:cs typeface="Times New Roman" panose="02020603050405020304" pitchFamily="18" charset="0"/>
              </a:rPr>
              <a:t>Luque</a:t>
            </a:r>
            <a:r>
              <a:rPr lang="en-GB" dirty="0">
                <a:latin typeface="Times New Roman" panose="02020603050405020304" pitchFamily="18" charset="0"/>
                <a:cs typeface="Times New Roman" panose="02020603050405020304" pitchFamily="18" charset="0"/>
              </a:rPr>
              <a:t>, Faisal Farooq, </a:t>
            </a:r>
            <a:r>
              <a:rPr lang="en-GB" dirty="0" err="1">
                <a:latin typeface="Times New Roman" panose="02020603050405020304" pitchFamily="18" charset="0"/>
                <a:cs typeface="Times New Roman" panose="02020603050405020304" pitchFamily="18" charset="0"/>
              </a:rPr>
              <a:t>Dabia</a:t>
            </a:r>
            <a:r>
              <a:rPr lang="en-GB" dirty="0">
                <a:latin typeface="Times New Roman" panose="02020603050405020304" pitchFamily="18" charset="0"/>
                <a:cs typeface="Times New Roman" panose="02020603050405020304" pitchFamily="18" charset="0"/>
              </a:rPr>
              <a:t> Al </a:t>
            </a:r>
            <a:r>
              <a:rPr lang="en-GB" dirty="0" err="1">
                <a:latin typeface="Times New Roman" panose="02020603050405020304" pitchFamily="18" charset="0"/>
                <a:cs typeface="Times New Roman" panose="02020603050405020304" pitchFamily="18" charset="0"/>
              </a:rPr>
              <a:t>Mohanadi</a:t>
            </a:r>
            <a:r>
              <a:rPr lang="en-GB" dirty="0">
                <a:latin typeface="Times New Roman" panose="02020603050405020304" pitchFamily="18" charset="0"/>
                <a:cs typeface="Times New Roman" panose="02020603050405020304" pitchFamily="18" charset="0"/>
              </a:rPr>
              <a:t> et al. "Artificial Intelligence (AI) based machine learning models predict glucose variability and hypoglycaemia risk in patients with type 2 diabetes on a multiple drug regimen who fast during </a:t>
            </a:r>
            <a:r>
              <a:rPr lang="en-GB" dirty="0" err="1">
                <a:latin typeface="Times New Roman" panose="02020603050405020304" pitchFamily="18" charset="0"/>
                <a:cs typeface="Times New Roman" panose="02020603050405020304" pitchFamily="18" charset="0"/>
              </a:rPr>
              <a:t>ramadan</a:t>
            </a:r>
            <a:r>
              <a:rPr lang="en-GB" dirty="0">
                <a:latin typeface="Times New Roman" panose="02020603050405020304" pitchFamily="18" charset="0"/>
                <a:cs typeface="Times New Roman" panose="02020603050405020304" pitchFamily="18" charset="0"/>
              </a:rPr>
              <a:t> (The PROFAST–IT Ramadan study)." diabetes research and clinical practice 169 (2020): 108388.</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(12). Meacham, Sofia, et al. "Towards explainable AI: Design and development for explanation of machine learning predictions for a patient readmittance medical application." Intelligent Computing: Proceedings of the 2019 Computing Conference, Volume 1. Springer International Publishing, 2019.</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(13). </a:t>
            </a:r>
            <a:r>
              <a:rPr lang="en-GB" dirty="0" err="1">
                <a:latin typeface="Times New Roman" panose="02020603050405020304" pitchFamily="18" charset="0"/>
                <a:cs typeface="Times New Roman" panose="02020603050405020304" pitchFamily="18" charset="0"/>
              </a:rPr>
              <a:t>Khedkar</a:t>
            </a:r>
            <a:r>
              <a:rPr lang="en-GB" dirty="0">
                <a:latin typeface="Times New Roman" panose="02020603050405020304" pitchFamily="18" charset="0"/>
                <a:cs typeface="Times New Roman" panose="02020603050405020304" pitchFamily="18" charset="0"/>
              </a:rPr>
              <a:t> S, Gandhi P, Shinde G, Subramanian V. Deep learning and explainable AI in healthcare using EHR. Deep learning techniques for biomedical and health informatics. 2020:129-48.</a:t>
            </a:r>
          </a:p>
          <a:p>
            <a:pPr algn="just"/>
            <a:r>
              <a:rPr lang="en-GB" dirty="0">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id="{C5013019-467D-4BEF-95AE-ED757D323AEE}"/>
              </a:ext>
            </a:extLst>
          </p:cNvPr>
          <p:cNvSpPr>
            <a:spLocks noGrp="1"/>
          </p:cNvSpPr>
          <p:nvPr>
            <p:ph type="sldNum" sz="quarter" idx="12"/>
          </p:nvPr>
        </p:nvSpPr>
        <p:spPr/>
        <p:txBody>
          <a:bodyPr/>
          <a:lstStyle/>
          <a:p>
            <a:fld id="{A937693F-49C8-45B3-B252-0CD36248EDDE}" type="slidenum">
              <a:rPr lang="en-GB" sz="2000" smtClean="0"/>
              <a:t>41</a:t>
            </a:fld>
            <a:endParaRPr lang="en-GB" dirty="0"/>
          </a:p>
        </p:txBody>
      </p:sp>
    </p:spTree>
    <p:extLst>
      <p:ext uri="{BB962C8B-B14F-4D97-AF65-F5344CB8AC3E}">
        <p14:creationId xmlns:p14="http://schemas.microsoft.com/office/powerpoint/2010/main" val="1947092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AAAAF9-108C-43EA-9986-6D993D42B441}"/>
              </a:ext>
            </a:extLst>
          </p:cNvPr>
          <p:cNvSpPr/>
          <p:nvPr/>
        </p:nvSpPr>
        <p:spPr>
          <a:xfrm>
            <a:off x="243068" y="393539"/>
            <a:ext cx="11783027" cy="7017306"/>
          </a:xfrm>
          <a:prstGeom prst="rect">
            <a:avLst/>
          </a:prstGeom>
        </p:spPr>
        <p:txBody>
          <a:bodyPr wrap="square">
            <a:spAutoFit/>
          </a:bodyPr>
          <a:lstStyle/>
          <a:p>
            <a:pPr lvl="0" algn="just"/>
            <a:r>
              <a:rPr lang="en-GB" dirty="0">
                <a:latin typeface="Times New Roman" panose="02020603050405020304" pitchFamily="18" charset="0"/>
                <a:cs typeface="Times New Roman" panose="02020603050405020304" pitchFamily="18" charset="0"/>
              </a:rPr>
              <a:t>(14). Lundberg SM, </a:t>
            </a:r>
            <a:r>
              <a:rPr lang="en-GB" dirty="0" err="1">
                <a:latin typeface="Times New Roman" panose="02020603050405020304" pitchFamily="18" charset="0"/>
                <a:cs typeface="Times New Roman" panose="02020603050405020304" pitchFamily="18" charset="0"/>
              </a:rPr>
              <a:t>Erion</a:t>
            </a:r>
            <a:r>
              <a:rPr lang="en-GB" dirty="0">
                <a:latin typeface="Times New Roman" panose="02020603050405020304" pitchFamily="18" charset="0"/>
                <a:cs typeface="Times New Roman" panose="02020603050405020304" pitchFamily="18" charset="0"/>
              </a:rPr>
              <a:t> G, Chen H, DeGrave A, </a:t>
            </a:r>
            <a:r>
              <a:rPr lang="en-GB" dirty="0" err="1">
                <a:latin typeface="Times New Roman" panose="02020603050405020304" pitchFamily="18" charset="0"/>
                <a:cs typeface="Times New Roman" panose="02020603050405020304" pitchFamily="18" charset="0"/>
              </a:rPr>
              <a:t>Prutkin</a:t>
            </a:r>
            <a:r>
              <a:rPr lang="en-GB" dirty="0">
                <a:latin typeface="Times New Roman" panose="02020603050405020304" pitchFamily="18" charset="0"/>
                <a:cs typeface="Times New Roman" panose="02020603050405020304" pitchFamily="18" charset="0"/>
              </a:rPr>
              <a:t> JM, Nair B, Katz R, Himmelfarb J, Bansal N, Lee SI. Explainable AI for trees: From local explanations to global understanding. </a:t>
            </a:r>
            <a:r>
              <a:rPr lang="en-GB" dirty="0" err="1">
                <a:latin typeface="Times New Roman" panose="02020603050405020304" pitchFamily="18" charset="0"/>
                <a:cs typeface="Times New Roman" panose="02020603050405020304" pitchFamily="18" charset="0"/>
              </a:rPr>
              <a:t>arXiv</a:t>
            </a:r>
            <a:r>
              <a:rPr lang="en-GB" dirty="0">
                <a:latin typeface="Times New Roman" panose="02020603050405020304" pitchFamily="18" charset="0"/>
                <a:cs typeface="Times New Roman" panose="02020603050405020304" pitchFamily="18" charset="0"/>
              </a:rPr>
              <a:t> preprint arXiv:1905.04610. 2019 May 11.</a:t>
            </a:r>
          </a:p>
          <a:p>
            <a:pPr algn="just"/>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(15). Samuel, S.S., Abdullah, N.N.B. and Raj, A., 2020. Interpretation of SVM Using Data Mining Technique to Extract Syllogistic Rules: Exploring the Notion of Explainable AI in Diagnosing CAD. In Machine Learning and Knowledge Extraction: 4th IFIP TC 5, TC 12, WG 8.4, WG 8.9, WG 12.9 International Cross-Domain Conference, CD-MAKE 2020, Dublin, Ireland, August 25–28, 2020, Proceedings 4 (pp. 249-266). Springer International Publishing.</a:t>
            </a:r>
          </a:p>
          <a:p>
            <a:pPr algn="just"/>
            <a:endParaRPr lang="en-GB" dirty="0">
              <a:latin typeface="Times New Roman" panose="02020603050405020304" pitchFamily="18" charset="0"/>
              <a:cs typeface="Times New Roman" panose="02020603050405020304" pitchFamily="18" charset="0"/>
            </a:endParaRPr>
          </a:p>
          <a:p>
            <a:pPr lvl="0" algn="just"/>
            <a:r>
              <a:rPr lang="en-GB" dirty="0">
                <a:latin typeface="Times New Roman" panose="02020603050405020304" pitchFamily="18" charset="0"/>
                <a:cs typeface="Times New Roman" panose="02020603050405020304" pitchFamily="18" charset="0"/>
              </a:rPr>
              <a:t>(16). Mathews, S. M. (2019). Explainable artificial intelligence applications in NLP, biomedical, and malware classification: a literature review. In Intelligent computing: proceedings of the 2019 computing conference, volume 2 (pp. 1269-1292). Springer International Publishing.</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(17). </a:t>
            </a:r>
            <a:r>
              <a:rPr lang="en-GB" dirty="0" err="1">
                <a:latin typeface="Times New Roman" panose="02020603050405020304" pitchFamily="18" charset="0"/>
                <a:cs typeface="Times New Roman" panose="02020603050405020304" pitchFamily="18" charset="0"/>
              </a:rPr>
              <a:t>Spänig</a:t>
            </a:r>
            <a:r>
              <a:rPr lang="en-GB" dirty="0">
                <a:latin typeface="Times New Roman" panose="02020603050405020304" pitchFamily="18" charset="0"/>
                <a:cs typeface="Times New Roman" panose="02020603050405020304" pitchFamily="18" charset="0"/>
              </a:rPr>
              <a:t> S, </a:t>
            </a:r>
            <a:r>
              <a:rPr lang="en-GB" dirty="0" err="1">
                <a:latin typeface="Times New Roman" panose="02020603050405020304" pitchFamily="18" charset="0"/>
                <a:cs typeface="Times New Roman" panose="02020603050405020304" pitchFamily="18" charset="0"/>
              </a:rPr>
              <a:t>Emberger</a:t>
            </a:r>
            <a:r>
              <a:rPr lang="en-GB" dirty="0">
                <a:latin typeface="Times New Roman" panose="02020603050405020304" pitchFamily="18" charset="0"/>
                <a:cs typeface="Times New Roman" panose="02020603050405020304" pitchFamily="18" charset="0"/>
              </a:rPr>
              <a:t>-Klein A, Sowa JP, </a:t>
            </a:r>
            <a:r>
              <a:rPr lang="en-GB" dirty="0" err="1">
                <a:latin typeface="Times New Roman" panose="02020603050405020304" pitchFamily="18" charset="0"/>
                <a:cs typeface="Times New Roman" panose="02020603050405020304" pitchFamily="18" charset="0"/>
              </a:rPr>
              <a:t>Canbay</a:t>
            </a:r>
            <a:r>
              <a:rPr lang="en-GB" dirty="0">
                <a:latin typeface="Times New Roman" panose="02020603050405020304" pitchFamily="18" charset="0"/>
                <a:cs typeface="Times New Roman" panose="02020603050405020304" pitchFamily="18" charset="0"/>
              </a:rPr>
              <a:t> A, </a:t>
            </a:r>
            <a:r>
              <a:rPr lang="en-GB" dirty="0" err="1">
                <a:latin typeface="Times New Roman" panose="02020603050405020304" pitchFamily="18" charset="0"/>
                <a:cs typeface="Times New Roman" panose="02020603050405020304" pitchFamily="18" charset="0"/>
              </a:rPr>
              <a:t>Menrad</a:t>
            </a:r>
            <a:r>
              <a:rPr lang="en-GB" dirty="0">
                <a:latin typeface="Times New Roman" panose="02020603050405020304" pitchFamily="18" charset="0"/>
                <a:cs typeface="Times New Roman" panose="02020603050405020304" pitchFamily="18" charset="0"/>
              </a:rPr>
              <a:t> K, Heider D. The virtual doctor: an interactive clinical-decision-support system based on deep learning for non-invasive prediction of diabetes. Artificial intelligence in medicine. 2019 Sep 1; 100:101706.</a:t>
            </a:r>
          </a:p>
          <a:p>
            <a:pPr algn="just"/>
            <a:r>
              <a:rPr lang="en-GB" dirty="0">
                <a:latin typeface="Times New Roman" panose="02020603050405020304" pitchFamily="18" charset="0"/>
                <a:cs typeface="Times New Roman" panose="02020603050405020304" pitchFamily="18" charset="0"/>
              </a:rPr>
              <a:t> </a:t>
            </a:r>
          </a:p>
          <a:p>
            <a:pPr lvl="0" algn="just"/>
            <a:r>
              <a:rPr lang="en-GB" dirty="0">
                <a:latin typeface="Times New Roman" panose="02020603050405020304" pitchFamily="18" charset="0"/>
                <a:cs typeface="Times New Roman" panose="02020603050405020304" pitchFamily="18" charset="0"/>
              </a:rPr>
              <a:t>(18). Chari, Shruthi, et al. "Explanation ontology: a model of explanations for user-</a:t>
            </a:r>
            <a:r>
              <a:rPr lang="en-GB" dirty="0" err="1">
                <a:latin typeface="Times New Roman" panose="02020603050405020304" pitchFamily="18" charset="0"/>
                <a:cs typeface="Times New Roman" panose="02020603050405020304" pitchFamily="18" charset="0"/>
              </a:rPr>
              <a:t>centered</a:t>
            </a:r>
            <a:r>
              <a:rPr lang="en-GB" dirty="0">
                <a:latin typeface="Times New Roman" panose="02020603050405020304" pitchFamily="18" charset="0"/>
                <a:cs typeface="Times New Roman" panose="02020603050405020304" pitchFamily="18" charset="0"/>
              </a:rPr>
              <a:t> AI." International semantic web conference. Cham: Springer International Publishing, 2020.</a:t>
            </a:r>
          </a:p>
          <a:p>
            <a:pPr lvl="0"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(19). </a:t>
            </a:r>
            <a:r>
              <a:rPr lang="en-GB" dirty="0" err="1">
                <a:latin typeface="Times New Roman" panose="02020603050405020304" pitchFamily="18" charset="0"/>
                <a:cs typeface="Times New Roman" panose="02020603050405020304" pitchFamily="18" charset="0"/>
              </a:rPr>
              <a:t>Cabitza</a:t>
            </a:r>
            <a:r>
              <a:rPr lang="en-GB" dirty="0">
                <a:latin typeface="Times New Roman" panose="02020603050405020304" pitchFamily="18" charset="0"/>
                <a:cs typeface="Times New Roman" panose="02020603050405020304" pitchFamily="18" charset="0"/>
              </a:rPr>
              <a:t>, Federico, Andrea </a:t>
            </a:r>
            <a:r>
              <a:rPr lang="en-GB" dirty="0" err="1">
                <a:latin typeface="Times New Roman" panose="02020603050405020304" pitchFamily="18" charset="0"/>
                <a:cs typeface="Times New Roman" panose="02020603050405020304" pitchFamily="18" charset="0"/>
              </a:rPr>
              <a:t>Campagner</a:t>
            </a:r>
            <a:r>
              <a:rPr lang="en-GB" dirty="0">
                <a:latin typeface="Times New Roman" panose="02020603050405020304" pitchFamily="18" charset="0"/>
                <a:cs typeface="Times New Roman" panose="02020603050405020304" pitchFamily="18" charset="0"/>
              </a:rPr>
              <a:t>, and Davide </a:t>
            </a:r>
            <a:r>
              <a:rPr lang="en-GB" dirty="0" err="1">
                <a:latin typeface="Times New Roman" panose="02020603050405020304" pitchFamily="18" charset="0"/>
                <a:cs typeface="Times New Roman" panose="02020603050405020304" pitchFamily="18" charset="0"/>
              </a:rPr>
              <a:t>Ciucci</a:t>
            </a:r>
            <a:r>
              <a:rPr lang="en-GB" dirty="0">
                <a:latin typeface="Times New Roman" panose="02020603050405020304" pitchFamily="18" charset="0"/>
                <a:cs typeface="Times New Roman" panose="02020603050405020304" pitchFamily="18" charset="0"/>
              </a:rPr>
              <a:t>. "New frontiers in explainable AI: understanding the GI to interpret the GO." Machine Learning and Knowledge Extraction: Third IFIP TC 5, TC 12, WG 8.4, WG 8.9, WG 12.9 International Cross-Domain Conference, CD-MAKE 2019, Canterbury, UK, August 26–29, 2019, Proceedings 3. Springer International Publishing, 2019.</a:t>
            </a:r>
          </a:p>
          <a:p>
            <a:pPr lvl="0"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2D6099E-EE19-40BC-B103-124B43179147}"/>
              </a:ext>
            </a:extLst>
          </p:cNvPr>
          <p:cNvSpPr>
            <a:spLocks noGrp="1"/>
          </p:cNvSpPr>
          <p:nvPr>
            <p:ph type="sldNum" sz="quarter" idx="12"/>
          </p:nvPr>
        </p:nvSpPr>
        <p:spPr>
          <a:xfrm>
            <a:off x="8610600" y="6464461"/>
            <a:ext cx="2743200" cy="365125"/>
          </a:xfrm>
        </p:spPr>
        <p:txBody>
          <a:bodyPr/>
          <a:lstStyle/>
          <a:p>
            <a:fld id="{A937693F-49C8-45B3-B252-0CD36248EDDE}" type="slidenum">
              <a:rPr lang="en-GB" sz="2000" smtClean="0"/>
              <a:t>42</a:t>
            </a:fld>
            <a:endParaRPr lang="en-GB" dirty="0"/>
          </a:p>
        </p:txBody>
      </p:sp>
    </p:spTree>
    <p:extLst>
      <p:ext uri="{BB962C8B-B14F-4D97-AF65-F5344CB8AC3E}">
        <p14:creationId xmlns:p14="http://schemas.microsoft.com/office/powerpoint/2010/main" val="2499678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7568FC-4033-4E3D-8B8D-4644958D1F22}"/>
              </a:ext>
            </a:extLst>
          </p:cNvPr>
          <p:cNvSpPr/>
          <p:nvPr/>
        </p:nvSpPr>
        <p:spPr>
          <a:xfrm>
            <a:off x="127321" y="462987"/>
            <a:ext cx="11910349" cy="5909310"/>
          </a:xfrm>
          <a:prstGeom prst="rect">
            <a:avLst/>
          </a:prstGeom>
        </p:spPr>
        <p:txBody>
          <a:bodyPr wrap="square">
            <a:spAutoFit/>
          </a:bodyPr>
          <a:lstStyle/>
          <a:p>
            <a:pPr marL="457200" marR="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(20). </a:t>
            </a:r>
            <a:r>
              <a:rPr lang="en-GB" dirty="0" err="1">
                <a:latin typeface="Times New Roman" panose="02020603050405020304" pitchFamily="18" charset="0"/>
                <a:ea typeface="SimSun" panose="02010600030101010101" pitchFamily="2" charset="-122"/>
                <a:cs typeface="Times New Roman" panose="02020603050405020304" pitchFamily="18" charset="0"/>
              </a:rPr>
              <a:t>Lucieri</a:t>
            </a:r>
            <a:r>
              <a:rPr lang="en-GB" dirty="0">
                <a:latin typeface="Times New Roman" panose="02020603050405020304" pitchFamily="18" charset="0"/>
                <a:ea typeface="SimSun" panose="02010600030101010101" pitchFamily="2" charset="-122"/>
                <a:cs typeface="Times New Roman" panose="02020603050405020304" pitchFamily="18" charset="0"/>
              </a:rPr>
              <a:t>, A., </a:t>
            </a:r>
            <a:r>
              <a:rPr lang="en-GB" dirty="0" err="1">
                <a:latin typeface="Times New Roman" panose="02020603050405020304" pitchFamily="18" charset="0"/>
                <a:ea typeface="SimSun" panose="02010600030101010101" pitchFamily="2" charset="-122"/>
                <a:cs typeface="Times New Roman" panose="02020603050405020304" pitchFamily="18" charset="0"/>
              </a:rPr>
              <a:t>Bajwa</a:t>
            </a:r>
            <a:r>
              <a:rPr lang="en-GB" dirty="0">
                <a:latin typeface="Times New Roman" panose="02020603050405020304" pitchFamily="18" charset="0"/>
                <a:ea typeface="SimSun" panose="02010600030101010101" pitchFamily="2" charset="-122"/>
                <a:cs typeface="Times New Roman" panose="02020603050405020304" pitchFamily="18" charset="0"/>
              </a:rPr>
              <a:t>, M. N., </a:t>
            </a:r>
            <a:r>
              <a:rPr lang="en-GB" dirty="0" err="1">
                <a:latin typeface="Times New Roman" panose="02020603050405020304" pitchFamily="18" charset="0"/>
                <a:ea typeface="SimSun" panose="02010600030101010101" pitchFamily="2" charset="-122"/>
                <a:cs typeface="Times New Roman" panose="02020603050405020304" pitchFamily="18" charset="0"/>
              </a:rPr>
              <a:t>Dengel</a:t>
            </a:r>
            <a:r>
              <a:rPr lang="en-GB" dirty="0">
                <a:latin typeface="Times New Roman" panose="02020603050405020304" pitchFamily="18" charset="0"/>
                <a:ea typeface="SimSun" panose="02010600030101010101" pitchFamily="2" charset="-122"/>
                <a:cs typeface="Times New Roman" panose="02020603050405020304" pitchFamily="18" charset="0"/>
              </a:rPr>
              <a:t>, A., &amp; Ahmed, S. (2020). Achievements and challenges in explaining deep learning-based computer-aided diagnosis systems. </a:t>
            </a:r>
            <a:r>
              <a:rPr lang="en-GB" dirty="0" err="1">
                <a:latin typeface="Times New Roman" panose="02020603050405020304" pitchFamily="18" charset="0"/>
                <a:ea typeface="SimSun" panose="02010600030101010101" pitchFamily="2" charset="-122"/>
                <a:cs typeface="Times New Roman" panose="02020603050405020304" pitchFamily="18" charset="0"/>
              </a:rPr>
              <a:t>arXiv</a:t>
            </a:r>
            <a:r>
              <a:rPr lang="en-GB" dirty="0">
                <a:latin typeface="Times New Roman" panose="02020603050405020304" pitchFamily="18" charset="0"/>
                <a:ea typeface="SimSun" panose="02010600030101010101" pitchFamily="2" charset="-122"/>
                <a:cs typeface="Times New Roman" panose="02020603050405020304" pitchFamily="18" charset="0"/>
              </a:rPr>
              <a:t> preprint arXiv:2011.13169.</a:t>
            </a:r>
          </a:p>
          <a:p>
            <a:pPr marL="457200" marR="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(21). </a:t>
            </a:r>
            <a:r>
              <a:rPr lang="en-GB" dirty="0" err="1">
                <a:latin typeface="Times New Roman" panose="02020603050405020304" pitchFamily="18" charset="0"/>
                <a:ea typeface="SimSun" panose="02010600030101010101" pitchFamily="2" charset="-122"/>
                <a:cs typeface="Times New Roman" panose="02020603050405020304" pitchFamily="18" charset="0"/>
              </a:rPr>
              <a:t>Olaoye</a:t>
            </a:r>
            <a:r>
              <a:rPr lang="en-GB" dirty="0">
                <a:latin typeface="Times New Roman" panose="02020603050405020304" pitchFamily="18" charset="0"/>
                <a:ea typeface="SimSun" panose="02010600030101010101" pitchFamily="2" charset="-122"/>
                <a:cs typeface="Times New Roman" panose="02020603050405020304" pitchFamily="18" charset="0"/>
              </a:rPr>
              <a:t>, Godwin, John </a:t>
            </a:r>
            <a:r>
              <a:rPr lang="en-GB" dirty="0" err="1">
                <a:latin typeface="Times New Roman" panose="02020603050405020304" pitchFamily="18" charset="0"/>
                <a:ea typeface="SimSun" panose="02010600030101010101" pitchFamily="2" charset="-122"/>
                <a:cs typeface="Times New Roman" panose="02020603050405020304" pitchFamily="18" charset="0"/>
              </a:rPr>
              <a:t>Fajinmi</a:t>
            </a:r>
            <a:r>
              <a:rPr lang="en-GB" dirty="0">
                <a:latin typeface="Times New Roman" panose="02020603050405020304" pitchFamily="18" charset="0"/>
                <a:ea typeface="SimSun" panose="02010600030101010101" pitchFamily="2" charset="-122"/>
                <a:cs typeface="Times New Roman" panose="02020603050405020304" pitchFamily="18" charset="0"/>
              </a:rPr>
              <a:t>, and </a:t>
            </a:r>
            <a:r>
              <a:rPr lang="en-GB" dirty="0" err="1">
                <a:latin typeface="Times New Roman" panose="02020603050405020304" pitchFamily="18" charset="0"/>
                <a:ea typeface="SimSun" panose="02010600030101010101" pitchFamily="2" charset="-122"/>
                <a:cs typeface="Times New Roman" panose="02020603050405020304" pitchFamily="18" charset="0"/>
              </a:rPr>
              <a:t>Sheed</a:t>
            </a:r>
            <a:r>
              <a:rPr lang="en-GB" dirty="0">
                <a:latin typeface="Times New Roman" panose="02020603050405020304" pitchFamily="18" charset="0"/>
                <a:ea typeface="SimSun" panose="02010600030101010101" pitchFamily="2" charset="-122"/>
                <a:cs typeface="Times New Roman" panose="02020603050405020304" pitchFamily="18" charset="0"/>
              </a:rPr>
              <a:t> </a:t>
            </a:r>
            <a:r>
              <a:rPr lang="en-GB" dirty="0" err="1">
                <a:latin typeface="Times New Roman" panose="02020603050405020304" pitchFamily="18" charset="0"/>
                <a:ea typeface="SimSun" panose="02010600030101010101" pitchFamily="2" charset="-122"/>
                <a:cs typeface="Times New Roman" panose="02020603050405020304" pitchFamily="18" charset="0"/>
              </a:rPr>
              <a:t>Iseal</a:t>
            </a:r>
            <a:r>
              <a:rPr lang="en-GB" dirty="0">
                <a:latin typeface="Times New Roman" panose="02020603050405020304" pitchFamily="18" charset="0"/>
                <a:ea typeface="SimSun" panose="02010600030101010101" pitchFamily="2" charset="-122"/>
                <a:cs typeface="Times New Roman" panose="02020603050405020304" pitchFamily="18" charset="0"/>
              </a:rPr>
              <a:t>. "Integration of Explainable AI in Machine Learning Models for Predicting Diabetes Mellitus." (2025).</a:t>
            </a:r>
          </a:p>
          <a:p>
            <a:pPr marL="457200" marR="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 </a:t>
            </a:r>
          </a:p>
          <a:p>
            <a:pPr marR="0" lvl="0" algn="just">
              <a:spcBef>
                <a:spcPts val="0"/>
              </a:spcBef>
              <a:spcAft>
                <a:spcPts val="0"/>
              </a:spcAft>
            </a:pPr>
            <a:r>
              <a:rPr lang="en-GB" dirty="0">
                <a:latin typeface="Times New Roman" panose="02020603050405020304" pitchFamily="18" charset="0"/>
                <a:ea typeface="SimSun" panose="02010600030101010101" pitchFamily="2" charset="-122"/>
                <a:cs typeface="Times New Roman" panose="02020603050405020304" pitchFamily="18" charset="0"/>
              </a:rPr>
              <a:t>(22). Hasan, Raza, Vishal </a:t>
            </a:r>
            <a:r>
              <a:rPr lang="en-GB" dirty="0" err="1">
                <a:latin typeface="Times New Roman" panose="02020603050405020304" pitchFamily="18" charset="0"/>
                <a:ea typeface="SimSun" panose="02010600030101010101" pitchFamily="2" charset="-122"/>
                <a:cs typeface="Times New Roman" panose="02020603050405020304" pitchFamily="18" charset="0"/>
              </a:rPr>
              <a:t>Dattana</a:t>
            </a:r>
            <a:r>
              <a:rPr lang="en-GB" dirty="0">
                <a:latin typeface="Times New Roman" panose="02020603050405020304" pitchFamily="18" charset="0"/>
                <a:ea typeface="SimSun" panose="02010600030101010101" pitchFamily="2" charset="-122"/>
                <a:cs typeface="Times New Roman" panose="02020603050405020304" pitchFamily="18" charset="0"/>
              </a:rPr>
              <a:t>, Salman Mahmood, and Saqib Hussain. "Towards Transparent Diabetes Prediction: Combining </a:t>
            </a:r>
            <a:r>
              <a:rPr lang="en-GB" dirty="0" err="1">
                <a:latin typeface="Times New Roman" panose="02020603050405020304" pitchFamily="18" charset="0"/>
                <a:ea typeface="SimSun" panose="02010600030101010101" pitchFamily="2" charset="-122"/>
                <a:cs typeface="Times New Roman" panose="02020603050405020304" pitchFamily="18" charset="0"/>
              </a:rPr>
              <a:t>AutoML</a:t>
            </a:r>
            <a:r>
              <a:rPr lang="en-GB" dirty="0">
                <a:latin typeface="Times New Roman" panose="02020603050405020304" pitchFamily="18" charset="0"/>
                <a:ea typeface="SimSun" panose="02010600030101010101" pitchFamily="2" charset="-122"/>
                <a:cs typeface="Times New Roman" panose="02020603050405020304" pitchFamily="18" charset="0"/>
              </a:rPr>
              <a:t> and Explainable AI for Improved Clinical Insights." Information 16, no. 1 (2024): 7.</a:t>
            </a:r>
          </a:p>
          <a:p>
            <a:pPr marR="0" lvl="0" algn="just">
              <a:spcBef>
                <a:spcPts val="0"/>
              </a:spcBef>
              <a:spcAft>
                <a:spcPts val="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lvl="0"/>
            <a:r>
              <a:rPr lang="en-GB" dirty="0">
                <a:latin typeface="Times New Roman" panose="02020603050405020304" pitchFamily="18" charset="0"/>
                <a:ea typeface="SimSun" panose="02010600030101010101" pitchFamily="2" charset="-122"/>
                <a:cs typeface="Times New Roman" panose="02020603050405020304" pitchFamily="18" charset="0"/>
              </a:rPr>
              <a:t>(23). </a:t>
            </a:r>
            <a:r>
              <a:rPr lang="en-GB" dirty="0">
                <a:latin typeface="Times New Roman" panose="02020603050405020304" pitchFamily="18" charset="0"/>
                <a:cs typeface="Times New Roman" panose="02020603050405020304" pitchFamily="18" charset="0"/>
              </a:rPr>
              <a:t>Sharma P, </a:t>
            </a:r>
            <a:r>
              <a:rPr lang="en-GB" dirty="0" err="1">
                <a:latin typeface="Times New Roman" panose="02020603050405020304" pitchFamily="18" charset="0"/>
                <a:cs typeface="Times New Roman" panose="02020603050405020304" pitchFamily="18" charset="0"/>
              </a:rPr>
              <a:t>Butwall</a:t>
            </a:r>
            <a:r>
              <a:rPr lang="en-GB" dirty="0">
                <a:latin typeface="Times New Roman" panose="02020603050405020304" pitchFamily="18" charset="0"/>
                <a:cs typeface="Times New Roman" panose="02020603050405020304" pitchFamily="18" charset="0"/>
              </a:rPr>
              <a:t> M. Transforming Healthcare with AI: An Adequate Method for Diabetes Prediction Using Machine Learning Techniques. </a:t>
            </a:r>
            <a:r>
              <a:rPr lang="en-GB" dirty="0" err="1">
                <a:latin typeface="Times New Roman" panose="02020603050405020304" pitchFamily="18" charset="0"/>
                <a:cs typeface="Times New Roman" panose="02020603050405020304" pitchFamily="18" charset="0"/>
              </a:rPr>
              <a:t>InData</a:t>
            </a:r>
            <a:r>
              <a:rPr lang="en-GB" dirty="0">
                <a:latin typeface="Times New Roman" panose="02020603050405020304" pitchFamily="18" charset="0"/>
                <a:cs typeface="Times New Roman" panose="02020603050405020304" pitchFamily="18" charset="0"/>
              </a:rPr>
              <a:t>-Driven Analytics for Healthcare 2025 (pp. 135-167). Apple Academic Press.</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(24). Saraswat D, Bhattacharya P, Verma A, Prasad VK, </a:t>
            </a:r>
            <a:r>
              <a:rPr lang="en-GB" dirty="0" err="1">
                <a:latin typeface="Times New Roman" panose="02020603050405020304" pitchFamily="18" charset="0"/>
                <a:cs typeface="Times New Roman" panose="02020603050405020304" pitchFamily="18" charset="0"/>
              </a:rPr>
              <a:t>Tanwar</a:t>
            </a:r>
            <a:r>
              <a:rPr lang="en-GB" dirty="0">
                <a:latin typeface="Times New Roman" panose="02020603050405020304" pitchFamily="18" charset="0"/>
                <a:cs typeface="Times New Roman" panose="02020603050405020304" pitchFamily="18" charset="0"/>
              </a:rPr>
              <a:t> S, Sharma G, </a:t>
            </a:r>
            <a:r>
              <a:rPr lang="en-GB" dirty="0" err="1">
                <a:latin typeface="Times New Roman" panose="02020603050405020304" pitchFamily="18" charset="0"/>
                <a:cs typeface="Times New Roman" panose="02020603050405020304" pitchFamily="18" charset="0"/>
              </a:rPr>
              <a:t>Bokoro</a:t>
            </a:r>
            <a:r>
              <a:rPr lang="en-GB" dirty="0">
                <a:latin typeface="Times New Roman" panose="02020603050405020304" pitchFamily="18" charset="0"/>
                <a:cs typeface="Times New Roman" panose="02020603050405020304" pitchFamily="18" charset="0"/>
              </a:rPr>
              <a:t> PN, Sharma R. Explainable AI for healthcare 5.0: opportunities and challenges. </a:t>
            </a:r>
            <a:r>
              <a:rPr lang="en-GB" dirty="0" err="1">
                <a:latin typeface="Times New Roman" panose="02020603050405020304" pitchFamily="18" charset="0"/>
                <a:cs typeface="Times New Roman" panose="02020603050405020304" pitchFamily="18" charset="0"/>
              </a:rPr>
              <a:t>IEEe</a:t>
            </a:r>
            <a:r>
              <a:rPr lang="en-GB" dirty="0">
                <a:latin typeface="Times New Roman" panose="02020603050405020304" pitchFamily="18" charset="0"/>
                <a:cs typeface="Times New Roman" panose="02020603050405020304" pitchFamily="18" charset="0"/>
              </a:rPr>
              <a:t> Access. 2022 Aug 8;10:84486-517.</a:t>
            </a:r>
          </a:p>
          <a:p>
            <a:endParaRPr lang="en-GB"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(25). Lokesh, </a:t>
            </a:r>
            <a:r>
              <a:rPr lang="en-GB" dirty="0" err="1">
                <a:latin typeface="Times New Roman" panose="02020603050405020304" pitchFamily="18" charset="0"/>
                <a:cs typeface="Times New Roman" panose="02020603050405020304" pitchFamily="18" charset="0"/>
              </a:rPr>
              <a:t>Govvala</a:t>
            </a:r>
            <a:r>
              <a:rPr lang="en-GB" dirty="0">
                <a:latin typeface="Times New Roman" panose="02020603050405020304" pitchFamily="18" charset="0"/>
                <a:cs typeface="Times New Roman" panose="02020603050405020304" pitchFamily="18" charset="0"/>
              </a:rPr>
              <a:t>, T. Kavya </a:t>
            </a:r>
            <a:r>
              <a:rPr lang="en-GB" dirty="0" err="1">
                <a:latin typeface="Times New Roman" panose="02020603050405020304" pitchFamily="18" charset="0"/>
                <a:cs typeface="Times New Roman" panose="02020603050405020304" pitchFamily="18" charset="0"/>
              </a:rPr>
              <a:t>Tejaswy</a:t>
            </a:r>
            <a:r>
              <a:rPr lang="en-GB" dirty="0">
                <a:latin typeface="Times New Roman" panose="02020603050405020304" pitchFamily="18" charset="0"/>
                <a:cs typeface="Times New Roman" panose="02020603050405020304" pitchFamily="18" charset="0"/>
              </a:rPr>
              <a:t>, Y. Sai Meghana, and M. </a:t>
            </a:r>
            <a:r>
              <a:rPr lang="en-GB" dirty="0" err="1">
                <a:latin typeface="Times New Roman" panose="02020603050405020304" pitchFamily="18" charset="0"/>
                <a:cs typeface="Times New Roman" panose="02020603050405020304" pitchFamily="18" charset="0"/>
              </a:rPr>
              <a:t>Kameswara</a:t>
            </a:r>
            <a:r>
              <a:rPr lang="en-GB" dirty="0">
                <a:latin typeface="Times New Roman" panose="02020603050405020304" pitchFamily="18" charset="0"/>
                <a:cs typeface="Times New Roman" panose="02020603050405020304" pitchFamily="18" charset="0"/>
              </a:rPr>
              <a:t> Rao. "Medical report analysis using explainable AI." In ICCCE 2021: Proceedings of the 4th International Conference Communications and Cyber Physical Engineering, pp. 1083-1090.Singapore: Springer Nature Singapore, 2022.</a:t>
            </a:r>
          </a:p>
          <a:p>
            <a:pPr lvl="0"/>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(26). Dataset-Link:- </a:t>
            </a:r>
            <a:r>
              <a:rPr lang="en-GB" dirty="0">
                <a:latin typeface="Times New Roman" panose="02020603050405020304" pitchFamily="18" charset="0"/>
                <a:cs typeface="Times New Roman" panose="02020603050405020304" pitchFamily="18" charset="0"/>
                <a:hlinkClick r:id="rId2"/>
              </a:rPr>
              <a:t>https://github.com/DhruvPanchal-04/Explainable-AI-for-Diabetes-Prediction</a:t>
            </a: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Slide Number Placeholder 4">
            <a:extLst>
              <a:ext uri="{FF2B5EF4-FFF2-40B4-BE49-F238E27FC236}">
                <a16:creationId xmlns:a16="http://schemas.microsoft.com/office/drawing/2014/main" id="{82DCCEA9-7F16-4A18-8F70-B5D3E7CE4CFB}"/>
              </a:ext>
            </a:extLst>
          </p:cNvPr>
          <p:cNvSpPr>
            <a:spLocks noGrp="1"/>
          </p:cNvSpPr>
          <p:nvPr>
            <p:ph type="sldNum" sz="quarter" idx="12"/>
          </p:nvPr>
        </p:nvSpPr>
        <p:spPr/>
        <p:txBody>
          <a:bodyPr/>
          <a:lstStyle/>
          <a:p>
            <a:fld id="{A937693F-49C8-45B3-B252-0CD36248EDDE}" type="slidenum">
              <a:rPr lang="en-GB" sz="2000" smtClean="0"/>
              <a:t>43</a:t>
            </a:fld>
            <a:endParaRPr lang="en-GB" dirty="0"/>
          </a:p>
        </p:txBody>
      </p:sp>
    </p:spTree>
    <p:extLst>
      <p:ext uri="{BB962C8B-B14F-4D97-AF65-F5344CB8AC3E}">
        <p14:creationId xmlns:p14="http://schemas.microsoft.com/office/powerpoint/2010/main" val="398568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6DE78F-3DFD-40AB-80FF-2E7F14F3DBC4}"/>
              </a:ext>
            </a:extLst>
          </p:cNvPr>
          <p:cNvSpPr/>
          <p:nvPr/>
        </p:nvSpPr>
        <p:spPr>
          <a:xfrm>
            <a:off x="112294" y="1026695"/>
            <a:ext cx="11967411" cy="3970318"/>
          </a:xfrm>
          <a:prstGeom prst="rect">
            <a:avLst/>
          </a:prstGeom>
        </p:spPr>
        <p:txBody>
          <a:bodyPr wrap="square">
            <a:spAutoFit/>
          </a:bodyPr>
          <a:lstStyle/>
          <a:p>
            <a:pPr algn="just"/>
            <a:r>
              <a:rPr lang="en-GB" sz="2800" b="1" dirty="0">
                <a:latin typeface="Times New Roman" panose="02020603050405020304" pitchFamily="18" charset="0"/>
                <a:cs typeface="Times New Roman" panose="02020603050405020304" pitchFamily="18" charset="0"/>
              </a:rPr>
              <a:t>Founders &amp; Origin:</a:t>
            </a:r>
          </a:p>
          <a:p>
            <a:pPr algn="just"/>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concept of explain ability in AI gained attention in the early 2000s, but XAI as a formal term was introduced by DARPA (Defense Advanced Research Projects Agency) in 2016 under its XAI program.</a:t>
            </a:r>
          </a:p>
          <a:p>
            <a:pPr marL="457200" indent="-45720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Key contributors include David Gunning (DARPA’s XAI Program Manager) and researchers from institutions like </a:t>
            </a:r>
            <a:r>
              <a:rPr lang="en-GB" sz="2800" b="1" dirty="0">
                <a:latin typeface="Times New Roman" panose="02020603050405020304" pitchFamily="18" charset="0"/>
                <a:cs typeface="Times New Roman" panose="02020603050405020304" pitchFamily="18" charset="0"/>
              </a:rPr>
              <a:t>Google, IBM, and OpenAI</a:t>
            </a:r>
            <a:r>
              <a:rPr lang="en-GB" sz="2800" dirty="0">
                <a:latin typeface="Times New Roman" panose="02020603050405020304" pitchFamily="18" charset="0"/>
                <a:cs typeface="Times New Roman" panose="02020603050405020304" pitchFamily="18" charset="0"/>
              </a:rPr>
              <a:t> working on interpretability.</a:t>
            </a:r>
          </a:p>
        </p:txBody>
      </p:sp>
      <p:sp>
        <p:nvSpPr>
          <p:cNvPr id="5" name="Slide Number Placeholder 4">
            <a:extLst>
              <a:ext uri="{FF2B5EF4-FFF2-40B4-BE49-F238E27FC236}">
                <a16:creationId xmlns:a16="http://schemas.microsoft.com/office/drawing/2014/main" id="{FCCDA537-7D00-4F1A-AE49-9AE33F94156D}"/>
              </a:ext>
            </a:extLst>
          </p:cNvPr>
          <p:cNvSpPr>
            <a:spLocks noGrp="1"/>
          </p:cNvSpPr>
          <p:nvPr>
            <p:ph type="sldNum" sz="quarter" idx="12"/>
          </p:nvPr>
        </p:nvSpPr>
        <p:spPr/>
        <p:txBody>
          <a:bodyPr/>
          <a:lstStyle/>
          <a:p>
            <a:fld id="{A937693F-49C8-45B3-B252-0CD36248EDDE}" type="slidenum">
              <a:rPr lang="en-GB" sz="2400" smtClean="0"/>
              <a:t>5</a:t>
            </a:fld>
            <a:endParaRPr lang="en-GB" dirty="0"/>
          </a:p>
        </p:txBody>
      </p:sp>
    </p:spTree>
    <p:extLst>
      <p:ext uri="{BB962C8B-B14F-4D97-AF65-F5344CB8AC3E}">
        <p14:creationId xmlns:p14="http://schemas.microsoft.com/office/powerpoint/2010/main" val="126218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896F6-0876-4A82-8EF7-52F42D1942DA}"/>
              </a:ext>
            </a:extLst>
          </p:cNvPr>
          <p:cNvSpPr/>
          <p:nvPr/>
        </p:nvSpPr>
        <p:spPr>
          <a:xfrm>
            <a:off x="0" y="1166842"/>
            <a:ext cx="12192000" cy="3970318"/>
          </a:xfrm>
          <a:prstGeom prst="rect">
            <a:avLst/>
          </a:prstGeom>
        </p:spPr>
        <p:txBody>
          <a:bodyPr wrap="square">
            <a:spAutoFit/>
          </a:bodyPr>
          <a:lstStyle/>
          <a:p>
            <a:pPr algn="just"/>
            <a:r>
              <a:rPr lang="en-GB" sz="2800" b="1" dirty="0">
                <a:latin typeface="Times New Roman" panose="02020603050405020304" pitchFamily="18" charset="0"/>
                <a:cs typeface="Times New Roman" panose="02020603050405020304" pitchFamily="18" charset="0"/>
              </a:rPr>
              <a:t>How XAI Was Created:</a:t>
            </a:r>
          </a:p>
          <a:p>
            <a:pPr algn="just"/>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Traditional AI models, especially deep learning, function as black boxes, making decisions that are difficult to interpret.</a:t>
            </a:r>
          </a:p>
          <a:p>
            <a:pPr marL="457200" indent="-45720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To address this, researchers developed XAI techniques like SHAP (Shapley Additive Explanations), LIME (Local Interpretable Model-agnostic Explanations), and ALE (Accumulated Local Effects) to improve model transparency. 	 	</a:t>
            </a:r>
          </a:p>
        </p:txBody>
      </p:sp>
      <p:sp>
        <p:nvSpPr>
          <p:cNvPr id="5" name="Slide Number Placeholder 4">
            <a:extLst>
              <a:ext uri="{FF2B5EF4-FFF2-40B4-BE49-F238E27FC236}">
                <a16:creationId xmlns:a16="http://schemas.microsoft.com/office/drawing/2014/main" id="{9B85BA1E-AC1B-4DE9-ACE6-4937F2696F10}"/>
              </a:ext>
            </a:extLst>
          </p:cNvPr>
          <p:cNvSpPr>
            <a:spLocks noGrp="1"/>
          </p:cNvSpPr>
          <p:nvPr>
            <p:ph type="sldNum" sz="quarter" idx="12"/>
          </p:nvPr>
        </p:nvSpPr>
        <p:spPr/>
        <p:txBody>
          <a:bodyPr/>
          <a:lstStyle/>
          <a:p>
            <a:fld id="{A937693F-49C8-45B3-B252-0CD36248EDDE}" type="slidenum">
              <a:rPr lang="en-GB" sz="2400" smtClean="0"/>
              <a:t>6</a:t>
            </a:fld>
            <a:endParaRPr lang="en-GB" sz="2400" dirty="0"/>
          </a:p>
        </p:txBody>
      </p:sp>
    </p:spTree>
    <p:extLst>
      <p:ext uri="{BB962C8B-B14F-4D97-AF65-F5344CB8AC3E}">
        <p14:creationId xmlns:p14="http://schemas.microsoft.com/office/powerpoint/2010/main" val="3465974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3126C0-2AC2-4A53-AAEB-834A52B02D66}"/>
              </a:ext>
            </a:extLst>
          </p:cNvPr>
          <p:cNvSpPr/>
          <p:nvPr/>
        </p:nvSpPr>
        <p:spPr>
          <a:xfrm>
            <a:off x="0" y="1155032"/>
            <a:ext cx="12039600" cy="4077801"/>
          </a:xfrm>
          <a:prstGeom prst="rect">
            <a:avLst/>
          </a:prstGeom>
        </p:spPr>
        <p:txBody>
          <a:bodyPr wrap="square">
            <a:spAutoFit/>
          </a:bodyPr>
          <a:lstStyle/>
          <a:p>
            <a:pPr algn="just"/>
            <a:r>
              <a:rPr lang="en-GB" sz="3200" b="1" dirty="0">
                <a:latin typeface="Times New Roman" panose="02020603050405020304" pitchFamily="18" charset="0"/>
                <a:cs typeface="Times New Roman" panose="02020603050405020304" pitchFamily="18" charset="0"/>
              </a:rPr>
              <a:t>Role in Diabetes Prediction:</a:t>
            </a:r>
          </a:p>
          <a:p>
            <a:pPr algn="just"/>
            <a:endParaRPr lang="en-GB" sz="3200" b="1" dirty="0">
              <a:latin typeface="Times New Roman" panose="02020603050405020304" pitchFamily="18" charset="0"/>
              <a:cs typeface="Times New Roman" panose="02020603050405020304" pitchFamily="18" charset="0"/>
            </a:endParaRPr>
          </a:p>
          <a:p>
            <a:pPr algn="just"/>
            <a:r>
              <a:rPr lang="en-GB" sz="3200" dirty="0">
                <a:latin typeface="Times New Roman" panose="02020603050405020304" pitchFamily="18" charset="0"/>
                <a:cs typeface="Times New Roman" panose="02020603050405020304" pitchFamily="18" charset="0"/>
              </a:rPr>
              <a:t>AI models can predict diabetes based on medical data (e.g., glucose levels, BMI, age).</a:t>
            </a:r>
          </a:p>
          <a:p>
            <a:pPr algn="just"/>
            <a:endParaRPr lang="en-GB" sz="3200" dirty="0">
              <a:latin typeface="Times New Roman" panose="02020603050405020304" pitchFamily="18" charset="0"/>
              <a:cs typeface="Times New Roman" panose="02020603050405020304" pitchFamily="18" charset="0"/>
            </a:endParaRPr>
          </a:p>
          <a:p>
            <a:pPr algn="just"/>
            <a:r>
              <a:rPr lang="en-GB" sz="3200" dirty="0">
                <a:latin typeface="Times New Roman" panose="02020603050405020304" pitchFamily="18" charset="0"/>
                <a:cs typeface="Times New Roman" panose="02020603050405020304" pitchFamily="18" charset="0"/>
              </a:rPr>
              <a:t>XAI ensures that predictions are explainable, showing which features influence the outcome, helping doctors and patients trust AI-driven diagnoses.</a:t>
            </a:r>
          </a:p>
        </p:txBody>
      </p:sp>
      <p:sp>
        <p:nvSpPr>
          <p:cNvPr id="5" name="Slide Number Placeholder 4">
            <a:extLst>
              <a:ext uri="{FF2B5EF4-FFF2-40B4-BE49-F238E27FC236}">
                <a16:creationId xmlns:a16="http://schemas.microsoft.com/office/drawing/2014/main" id="{8F916E55-1F89-41C7-AA94-27084A2B4AD0}"/>
              </a:ext>
            </a:extLst>
          </p:cNvPr>
          <p:cNvSpPr>
            <a:spLocks noGrp="1"/>
          </p:cNvSpPr>
          <p:nvPr>
            <p:ph type="sldNum" sz="quarter" idx="12"/>
          </p:nvPr>
        </p:nvSpPr>
        <p:spPr/>
        <p:txBody>
          <a:bodyPr/>
          <a:lstStyle/>
          <a:p>
            <a:fld id="{A937693F-49C8-45B3-B252-0CD36248EDDE}" type="slidenum">
              <a:rPr lang="en-GB" sz="2000" smtClean="0"/>
              <a:t>7</a:t>
            </a:fld>
            <a:endParaRPr lang="en-GB" sz="2000" dirty="0"/>
          </a:p>
        </p:txBody>
      </p:sp>
    </p:spTree>
    <p:extLst>
      <p:ext uri="{BB962C8B-B14F-4D97-AF65-F5344CB8AC3E}">
        <p14:creationId xmlns:p14="http://schemas.microsoft.com/office/powerpoint/2010/main" val="280047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9CE1-0546-43A1-BD06-58B3111890F4}"/>
              </a:ext>
            </a:extLst>
          </p:cNvPr>
          <p:cNvSpPr>
            <a:spLocks noGrp="1"/>
          </p:cNvSpPr>
          <p:nvPr>
            <p:ph type="title"/>
          </p:nvPr>
        </p:nvSpPr>
        <p:spPr>
          <a:xfrm>
            <a:off x="810125" y="413253"/>
            <a:ext cx="10571748" cy="1325563"/>
          </a:xfrm>
        </p:spPr>
        <p:txBody>
          <a:bodyPr>
            <a:normAutofit/>
          </a:bodyPr>
          <a:lstStyle/>
          <a:p>
            <a:pPr algn="ctr"/>
            <a:r>
              <a:rPr lang="en-US" sz="6600" b="1" dirty="0">
                <a:latin typeface="Times New Roman" panose="02020603050405020304" pitchFamily="18" charset="0"/>
                <a:cs typeface="Times New Roman" panose="02020603050405020304" pitchFamily="18" charset="0"/>
              </a:rPr>
              <a:t>Related Work</a:t>
            </a:r>
            <a:endParaRPr lang="en-GB" sz="6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6902B1-833E-4619-AD21-5AD5A37916C0}"/>
              </a:ext>
            </a:extLst>
          </p:cNvPr>
          <p:cNvSpPr/>
          <p:nvPr/>
        </p:nvSpPr>
        <p:spPr>
          <a:xfrm>
            <a:off x="112294" y="2644170"/>
            <a:ext cx="11967411" cy="1569660"/>
          </a:xfrm>
          <a:prstGeom prst="rect">
            <a:avLst/>
          </a:prstGeom>
        </p:spPr>
        <p:txBody>
          <a:bodyPr wrap="square">
            <a:spAutoFit/>
          </a:bodyPr>
          <a:lstStyle/>
          <a:p>
            <a:pPr algn="just"/>
            <a:r>
              <a:rPr lang="en-GB" sz="3200" dirty="0">
                <a:latin typeface="Times New Roman" panose="02020603050405020304" pitchFamily="18" charset="0"/>
                <a:cs typeface="Times New Roman" panose="02020603050405020304" pitchFamily="18" charset="0"/>
              </a:rPr>
              <a:t>This section should provide a brief overview of previous research and developments in Explainable AI (XAI) for predicting diabetes using machine learning.</a:t>
            </a:r>
          </a:p>
        </p:txBody>
      </p:sp>
      <p:sp>
        <p:nvSpPr>
          <p:cNvPr id="6" name="Slide Number Placeholder 5">
            <a:extLst>
              <a:ext uri="{FF2B5EF4-FFF2-40B4-BE49-F238E27FC236}">
                <a16:creationId xmlns:a16="http://schemas.microsoft.com/office/drawing/2014/main" id="{7E800EF7-C9E9-44FC-9C53-BF1732F7CC39}"/>
              </a:ext>
            </a:extLst>
          </p:cNvPr>
          <p:cNvSpPr>
            <a:spLocks noGrp="1"/>
          </p:cNvSpPr>
          <p:nvPr>
            <p:ph type="sldNum" sz="quarter" idx="12"/>
          </p:nvPr>
        </p:nvSpPr>
        <p:spPr/>
        <p:txBody>
          <a:bodyPr/>
          <a:lstStyle/>
          <a:p>
            <a:fld id="{A937693F-49C8-45B3-B252-0CD36248EDDE}" type="slidenum">
              <a:rPr lang="en-GB" sz="2400" smtClean="0"/>
              <a:t>8</a:t>
            </a:fld>
            <a:endParaRPr lang="en-GB" dirty="0"/>
          </a:p>
        </p:txBody>
      </p:sp>
    </p:spTree>
    <p:extLst>
      <p:ext uri="{BB962C8B-B14F-4D97-AF65-F5344CB8AC3E}">
        <p14:creationId xmlns:p14="http://schemas.microsoft.com/office/powerpoint/2010/main" val="92114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5B462-1976-44F3-88AF-FD663999EDEB}"/>
              </a:ext>
            </a:extLst>
          </p:cNvPr>
          <p:cNvSpPr/>
          <p:nvPr/>
        </p:nvSpPr>
        <p:spPr>
          <a:xfrm>
            <a:off x="128337" y="1311949"/>
            <a:ext cx="12063663" cy="2677656"/>
          </a:xfrm>
          <a:prstGeom prst="rect">
            <a:avLst/>
          </a:prstGeom>
        </p:spPr>
        <p:txBody>
          <a:bodyPr wrap="square">
            <a:spAutoFit/>
          </a:bodyPr>
          <a:lstStyle/>
          <a:p>
            <a:pPr algn="just"/>
            <a:r>
              <a:rPr lang="en-GB" sz="2800" b="1" dirty="0">
                <a:latin typeface="Times New Roman" panose="02020603050405020304" pitchFamily="18" charset="0"/>
                <a:cs typeface="Times New Roman" panose="02020603050405020304" pitchFamily="18" charset="0"/>
              </a:rPr>
              <a:t>Early AI Models in Healthcare:</a:t>
            </a:r>
          </a:p>
          <a:p>
            <a:pPr algn="just"/>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Traditional machine learning models like Decision Trees, SVMs, and Logistic Regression were initially used for diabetes prediction.</a:t>
            </a:r>
          </a:p>
          <a:p>
            <a:pPr marL="457200" indent="-45720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These models provided good accuracy but lacked interpretability.</a:t>
            </a:r>
          </a:p>
        </p:txBody>
      </p:sp>
      <p:sp>
        <p:nvSpPr>
          <p:cNvPr id="5" name="Slide Number Placeholder 4">
            <a:extLst>
              <a:ext uri="{FF2B5EF4-FFF2-40B4-BE49-F238E27FC236}">
                <a16:creationId xmlns:a16="http://schemas.microsoft.com/office/drawing/2014/main" id="{8F5C5C80-1761-4B3A-910C-693FCEDB86C1}"/>
              </a:ext>
            </a:extLst>
          </p:cNvPr>
          <p:cNvSpPr>
            <a:spLocks noGrp="1"/>
          </p:cNvSpPr>
          <p:nvPr>
            <p:ph type="sldNum" sz="quarter" idx="12"/>
          </p:nvPr>
        </p:nvSpPr>
        <p:spPr/>
        <p:txBody>
          <a:bodyPr/>
          <a:lstStyle/>
          <a:p>
            <a:fld id="{A937693F-49C8-45B3-B252-0CD36248EDDE}" type="slidenum">
              <a:rPr lang="en-GB" sz="2000" smtClean="0"/>
              <a:t>9</a:t>
            </a:fld>
            <a:endParaRPr lang="en-GB" sz="2000" dirty="0"/>
          </a:p>
        </p:txBody>
      </p:sp>
    </p:spTree>
    <p:extLst>
      <p:ext uri="{BB962C8B-B14F-4D97-AF65-F5344CB8AC3E}">
        <p14:creationId xmlns:p14="http://schemas.microsoft.com/office/powerpoint/2010/main" val="2510875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2936</Words>
  <Application>Microsoft Office PowerPoint</Application>
  <PresentationFormat>Widescreen</PresentationFormat>
  <Paragraphs>282</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Related Work</vt:lpstr>
      <vt:lpstr>PowerPoint Presentation</vt:lpstr>
      <vt:lpstr>PowerPoint Presentation</vt:lpstr>
      <vt:lpstr>PowerPoint Presentation</vt:lpstr>
      <vt:lpstr>PowerPoint Presentation</vt:lpstr>
      <vt:lpstr>Motivation</vt:lpstr>
      <vt:lpstr>Objectives</vt:lpstr>
      <vt:lpstr>Design of Proposed Model for Explainable AI for Diabetes Prediction</vt:lpstr>
      <vt:lpstr>PowerPoint Presentation</vt:lpstr>
      <vt:lpstr>Preprocessing Component</vt:lpstr>
      <vt:lpstr>Training Component</vt:lpstr>
      <vt:lpstr>Mathematical Model for Explainable AI in Diabetes Prediction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the Proposed Explainable AI Model for Diabetes Prediction</vt:lpstr>
      <vt:lpstr>PowerPoint Presentation</vt:lpstr>
      <vt:lpstr>Future Work</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AI for Predicting Diabetes using ML</dc:title>
  <dc:creator>Dhruv Panchal</dc:creator>
  <cp:lastModifiedBy>Dhruv Panchal</cp:lastModifiedBy>
  <cp:revision>11</cp:revision>
  <dcterms:created xsi:type="dcterms:W3CDTF">2025-03-04T05:26:23Z</dcterms:created>
  <dcterms:modified xsi:type="dcterms:W3CDTF">2025-03-04T10:03:04Z</dcterms:modified>
</cp:coreProperties>
</file>