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2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9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446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25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4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5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08048B-57AF-4F53-BC84-8E0A1033FBEC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6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y wzór kwiatów płatnych w jasnopastelowy">
            <a:extLst>
              <a:ext uri="{FF2B5EF4-FFF2-40B4-BE49-F238E27FC236}">
                <a16:creationId xmlns:a16="http://schemas.microsoft.com/office/drawing/2014/main" id="{18E0C18B-856C-C01D-EDA2-0BB08C688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E5C8C4-2150-D3F8-1ADB-2326A9D8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pl-PL"/>
              <a:t>ROWERY	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953B03-A8EF-83CD-942F-62912F9CB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Aleksandra Kwiatkowska, Maciej Momot, Jakub Półtorak</a:t>
            </a: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3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CF4AC-1C14-4C46-51D1-99594F75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809625"/>
            <a:ext cx="2782888" cy="1507067"/>
          </a:xfrm>
        </p:spPr>
        <p:txBody>
          <a:bodyPr>
            <a:normAutofit fontScale="90000"/>
          </a:bodyPr>
          <a:lstStyle/>
          <a:p>
            <a:r>
              <a:rPr lang="pl-PL" dirty="0"/>
              <a:t>Szkic Naszej aplikacji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C5C9927-C753-5BD4-8724-16C3284A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44" y="207835"/>
            <a:ext cx="4581881" cy="64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CF4AC-1C14-4C46-51D1-99594F75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27" y="0"/>
            <a:ext cx="6795318" cy="1720511"/>
          </a:xfrm>
        </p:spPr>
        <p:txBody>
          <a:bodyPr>
            <a:normAutofit/>
          </a:bodyPr>
          <a:lstStyle/>
          <a:p>
            <a:r>
              <a:rPr lang="pl-PL" dirty="0"/>
              <a:t>Pierwsze Wizualizacje</a:t>
            </a:r>
          </a:p>
        </p:txBody>
      </p:sp>
      <p:pic>
        <p:nvPicPr>
          <p:cNvPr id="7" name="Obraz 6" descr="Obraz zawierający mapa, tekst, atlas&#10;&#10;Opis wygenerowany automatycznie">
            <a:extLst>
              <a:ext uri="{FF2B5EF4-FFF2-40B4-BE49-F238E27FC236}">
                <a16:creationId xmlns:a16="http://schemas.microsoft.com/office/drawing/2014/main" id="{80879B61-4BC4-7B1E-EFAB-F64EB7D8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08" y="1331650"/>
            <a:ext cx="9284157" cy="50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7762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15</Words>
  <Application>Microsoft Office PowerPoint</Application>
  <PresentationFormat>Panoramiczny</PresentationFormat>
  <Paragraphs>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Wycinek</vt:lpstr>
      <vt:lpstr>ROWERY </vt:lpstr>
      <vt:lpstr>Szkic Naszej aplikacji</vt:lpstr>
      <vt:lpstr>Pierwsze Wizualizacje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ROWERY </dc:title>
  <dc:creator>Jakub Półtorak</dc:creator>
  <cp:lastModifiedBy>Jakub Półtorak</cp:lastModifiedBy>
  <cp:revision>1</cp:revision>
  <dcterms:created xsi:type="dcterms:W3CDTF">2023-12-21T12:38:38Z</dcterms:created>
  <dcterms:modified xsi:type="dcterms:W3CDTF">2023-12-21T12:57:42Z</dcterms:modified>
</cp:coreProperties>
</file>