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1" r:id="rId3"/>
    <p:sldId id="262" r:id="rId4"/>
    <p:sldId id="263" r:id="rId5"/>
    <p:sldId id="266" r:id="rId6"/>
    <p:sldId id="265" r:id="rId7"/>
    <p:sldId id="267" r:id="rId8"/>
    <p:sldId id="268" r:id="rId9"/>
    <p:sldId id="269" r:id="rId10"/>
    <p:sldId id="270"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6702C-799C-403B-962B-4CA23B91B20B}" v="2" dt="2023-09-10T02:41:46.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64"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mitha Nandagopal" userId="430dfd60eedbb7e6" providerId="LiveId" clId="{DCF6702C-799C-403B-962B-4CA23B91B20B}"/>
    <pc:docChg chg="undo custSel delSld modSld">
      <pc:chgData name="Sushmitha Nandagopal" userId="430dfd60eedbb7e6" providerId="LiveId" clId="{DCF6702C-799C-403B-962B-4CA23B91B20B}" dt="2023-09-10T02:48:30.409" v="168" actId="26606"/>
      <pc:docMkLst>
        <pc:docMk/>
      </pc:docMkLst>
      <pc:sldChg chg="addSp delSp modSp mod setBg">
        <pc:chgData name="Sushmitha Nandagopal" userId="430dfd60eedbb7e6" providerId="LiveId" clId="{DCF6702C-799C-403B-962B-4CA23B91B20B}" dt="2023-09-10T02:48:30.409" v="168" actId="26606"/>
        <pc:sldMkLst>
          <pc:docMk/>
          <pc:sldMk cId="1805176517" sldId="256"/>
        </pc:sldMkLst>
        <pc:spChg chg="mod">
          <ac:chgData name="Sushmitha Nandagopal" userId="430dfd60eedbb7e6" providerId="LiveId" clId="{DCF6702C-799C-403B-962B-4CA23B91B20B}" dt="2023-09-10T02:48:30.409" v="168" actId="26606"/>
          <ac:spMkLst>
            <pc:docMk/>
            <pc:sldMk cId="1805176517" sldId="256"/>
            <ac:spMk id="2" creationId="{E056C1E6-2B30-CD28-00AC-F023A9ABE027}"/>
          </ac:spMkLst>
        </pc:spChg>
        <pc:spChg chg="mod">
          <ac:chgData name="Sushmitha Nandagopal" userId="430dfd60eedbb7e6" providerId="LiveId" clId="{DCF6702C-799C-403B-962B-4CA23B91B20B}" dt="2023-09-10T02:48:30.409" v="168" actId="26606"/>
          <ac:spMkLst>
            <pc:docMk/>
            <pc:sldMk cId="1805176517" sldId="256"/>
            <ac:spMk id="3" creationId="{21750776-F3DB-2C5C-0936-E97ED246ACFB}"/>
          </ac:spMkLst>
        </pc:spChg>
        <pc:spChg chg="add del">
          <ac:chgData name="Sushmitha Nandagopal" userId="430dfd60eedbb7e6" providerId="LiveId" clId="{DCF6702C-799C-403B-962B-4CA23B91B20B}" dt="2023-09-10T02:48:30.409" v="168" actId="26606"/>
          <ac:spMkLst>
            <pc:docMk/>
            <pc:sldMk cId="1805176517" sldId="256"/>
            <ac:spMk id="8" creationId="{F7471772-E57F-4CD9-9241-D264A2F782EC}"/>
          </ac:spMkLst>
        </pc:spChg>
        <pc:spChg chg="add">
          <ac:chgData name="Sushmitha Nandagopal" userId="430dfd60eedbb7e6" providerId="LiveId" clId="{DCF6702C-799C-403B-962B-4CA23B91B20B}" dt="2023-09-10T02:48:30.409" v="168" actId="26606"/>
          <ac:spMkLst>
            <pc:docMk/>
            <pc:sldMk cId="1805176517" sldId="256"/>
            <ac:spMk id="15" creationId="{2124007E-BA57-41B2-8C6B-5E99927F2247}"/>
          </ac:spMkLst>
        </pc:spChg>
        <pc:spChg chg="add">
          <ac:chgData name="Sushmitha Nandagopal" userId="430dfd60eedbb7e6" providerId="LiveId" clId="{DCF6702C-799C-403B-962B-4CA23B91B20B}" dt="2023-09-10T02:48:30.409" v="168" actId="26606"/>
          <ac:spMkLst>
            <pc:docMk/>
            <pc:sldMk cId="1805176517" sldId="256"/>
            <ac:spMk id="17" creationId="{255D0BF7-94F4-4437-A2B2-87BAFF86D541}"/>
          </ac:spMkLst>
        </pc:spChg>
        <pc:spChg chg="add">
          <ac:chgData name="Sushmitha Nandagopal" userId="430dfd60eedbb7e6" providerId="LiveId" clId="{DCF6702C-799C-403B-962B-4CA23B91B20B}" dt="2023-09-10T02:48:30.409" v="168" actId="26606"/>
          <ac:spMkLst>
            <pc:docMk/>
            <pc:sldMk cId="1805176517" sldId="256"/>
            <ac:spMk id="19" creationId="{DE118816-C01D-462E-B0B0-777C21EF604F}"/>
          </ac:spMkLst>
        </pc:spChg>
        <pc:cxnChg chg="add del">
          <ac:chgData name="Sushmitha Nandagopal" userId="430dfd60eedbb7e6" providerId="LiveId" clId="{DCF6702C-799C-403B-962B-4CA23B91B20B}" dt="2023-09-10T02:48:30.409" v="168" actId="26606"/>
          <ac:cxnSpMkLst>
            <pc:docMk/>
            <pc:sldMk cId="1805176517" sldId="256"/>
            <ac:cxnSpMk id="10" creationId="{31CC7E9E-3FF6-4189-9B36-995A779F3C5A}"/>
          </ac:cxnSpMkLst>
        </pc:cxnChg>
      </pc:sldChg>
      <pc:sldChg chg="del">
        <pc:chgData name="Sushmitha Nandagopal" userId="430dfd60eedbb7e6" providerId="LiveId" clId="{DCF6702C-799C-403B-962B-4CA23B91B20B}" dt="2023-09-10T02:39:51.776" v="4" actId="47"/>
        <pc:sldMkLst>
          <pc:docMk/>
          <pc:sldMk cId="1677823894" sldId="257"/>
        </pc:sldMkLst>
      </pc:sldChg>
      <pc:sldChg chg="del">
        <pc:chgData name="Sushmitha Nandagopal" userId="430dfd60eedbb7e6" providerId="LiveId" clId="{DCF6702C-799C-403B-962B-4CA23B91B20B}" dt="2023-09-10T02:39:50.488" v="3" actId="47"/>
        <pc:sldMkLst>
          <pc:docMk/>
          <pc:sldMk cId="2552420051" sldId="258"/>
        </pc:sldMkLst>
      </pc:sldChg>
      <pc:sldChg chg="del">
        <pc:chgData name="Sushmitha Nandagopal" userId="430dfd60eedbb7e6" providerId="LiveId" clId="{DCF6702C-799C-403B-962B-4CA23B91B20B}" dt="2023-09-10T02:39:53.764" v="5" actId="47"/>
        <pc:sldMkLst>
          <pc:docMk/>
          <pc:sldMk cId="3249245055" sldId="259"/>
        </pc:sldMkLst>
      </pc:sldChg>
      <pc:sldChg chg="del">
        <pc:chgData name="Sushmitha Nandagopal" userId="430dfd60eedbb7e6" providerId="LiveId" clId="{DCF6702C-799C-403B-962B-4CA23B91B20B}" dt="2023-09-10T02:39:57.480" v="6" actId="47"/>
        <pc:sldMkLst>
          <pc:docMk/>
          <pc:sldMk cId="432709503" sldId="260"/>
        </pc:sldMkLst>
      </pc:sldChg>
      <pc:sldChg chg="addSp delSp modSp mod setBg">
        <pc:chgData name="Sushmitha Nandagopal" userId="430dfd60eedbb7e6" providerId="LiveId" clId="{DCF6702C-799C-403B-962B-4CA23B91B20B}" dt="2023-09-10T02:45:47.183" v="115" actId="26606"/>
        <pc:sldMkLst>
          <pc:docMk/>
          <pc:sldMk cId="1430688135" sldId="261"/>
        </pc:sldMkLst>
        <pc:spChg chg="mod">
          <ac:chgData name="Sushmitha Nandagopal" userId="430dfd60eedbb7e6" providerId="LiveId" clId="{DCF6702C-799C-403B-962B-4CA23B91B20B}" dt="2023-09-10T02:45:47.183" v="115" actId="26606"/>
          <ac:spMkLst>
            <pc:docMk/>
            <pc:sldMk cId="1430688135" sldId="261"/>
            <ac:spMk id="2" creationId="{3C224C10-9869-A7EA-E35E-26669C9FA197}"/>
          </ac:spMkLst>
        </pc:spChg>
        <pc:spChg chg="del mod">
          <ac:chgData name="Sushmitha Nandagopal" userId="430dfd60eedbb7e6" providerId="LiveId" clId="{DCF6702C-799C-403B-962B-4CA23B91B20B}" dt="2023-09-10T02:45:47.183" v="115" actId="26606"/>
          <ac:spMkLst>
            <pc:docMk/>
            <pc:sldMk cId="1430688135" sldId="261"/>
            <ac:spMk id="3" creationId="{F6E80874-DB40-1A39-4E9A-67AAA6D38395}"/>
          </ac:spMkLst>
        </pc:spChg>
        <pc:graphicFrameChg chg="add">
          <ac:chgData name="Sushmitha Nandagopal" userId="430dfd60eedbb7e6" providerId="LiveId" clId="{DCF6702C-799C-403B-962B-4CA23B91B20B}" dt="2023-09-10T02:45:47.183" v="115" actId="26606"/>
          <ac:graphicFrameMkLst>
            <pc:docMk/>
            <pc:sldMk cId="1430688135" sldId="261"/>
            <ac:graphicFrameMk id="5" creationId="{AC7E89B9-4C24-707C-4338-B3EF6FF3E1BF}"/>
          </ac:graphicFrameMkLst>
        </pc:graphicFrameChg>
      </pc:sldChg>
      <pc:sldChg chg="addSp modSp mod setBg">
        <pc:chgData name="Sushmitha Nandagopal" userId="430dfd60eedbb7e6" providerId="LiveId" clId="{DCF6702C-799C-403B-962B-4CA23B91B20B}" dt="2023-09-10T02:46:03.161" v="116" actId="26606"/>
        <pc:sldMkLst>
          <pc:docMk/>
          <pc:sldMk cId="120587580" sldId="262"/>
        </pc:sldMkLst>
        <pc:spChg chg="mod">
          <ac:chgData name="Sushmitha Nandagopal" userId="430dfd60eedbb7e6" providerId="LiveId" clId="{DCF6702C-799C-403B-962B-4CA23B91B20B}" dt="2023-09-10T02:46:03.161" v="116" actId="26606"/>
          <ac:spMkLst>
            <pc:docMk/>
            <pc:sldMk cId="120587580" sldId="262"/>
            <ac:spMk id="2" creationId="{D89B9E67-2E8B-5EB0-6DAE-26048E95BA72}"/>
          </ac:spMkLst>
        </pc:spChg>
        <pc:spChg chg="mod">
          <ac:chgData name="Sushmitha Nandagopal" userId="430dfd60eedbb7e6" providerId="LiveId" clId="{DCF6702C-799C-403B-962B-4CA23B91B20B}" dt="2023-09-10T02:46:03.161" v="116" actId="26606"/>
          <ac:spMkLst>
            <pc:docMk/>
            <pc:sldMk cId="120587580" sldId="262"/>
            <ac:spMk id="3" creationId="{654BDFC2-2997-7D6D-BD20-60810D9A57A7}"/>
          </ac:spMkLst>
        </pc:spChg>
        <pc:picChg chg="add">
          <ac:chgData name="Sushmitha Nandagopal" userId="430dfd60eedbb7e6" providerId="LiveId" clId="{DCF6702C-799C-403B-962B-4CA23B91B20B}" dt="2023-09-10T02:46:03.161" v="116" actId="26606"/>
          <ac:picMkLst>
            <pc:docMk/>
            <pc:sldMk cId="120587580" sldId="262"/>
            <ac:picMk id="5" creationId="{BEC901C3-5BBD-F1A8-1F06-0F94C9365B0F}"/>
          </ac:picMkLst>
        </pc:picChg>
        <pc:picChg chg="add">
          <ac:chgData name="Sushmitha Nandagopal" userId="430dfd60eedbb7e6" providerId="LiveId" clId="{DCF6702C-799C-403B-962B-4CA23B91B20B}" dt="2023-09-10T02:46:03.161" v="116" actId="26606"/>
          <ac:picMkLst>
            <pc:docMk/>
            <pc:sldMk cId="120587580" sldId="262"/>
            <ac:picMk id="9" creationId="{E0BE7827-5B1A-4F37-BF70-19F7C5C6BDEB}"/>
          </ac:picMkLst>
        </pc:picChg>
      </pc:sldChg>
      <pc:sldChg chg="addSp delSp modSp mod setBg">
        <pc:chgData name="Sushmitha Nandagopal" userId="430dfd60eedbb7e6" providerId="LiveId" clId="{DCF6702C-799C-403B-962B-4CA23B91B20B}" dt="2023-09-10T02:46:20.362" v="117" actId="26606"/>
        <pc:sldMkLst>
          <pc:docMk/>
          <pc:sldMk cId="1976099751" sldId="263"/>
        </pc:sldMkLst>
        <pc:spChg chg="mod">
          <ac:chgData name="Sushmitha Nandagopal" userId="430dfd60eedbb7e6" providerId="LiveId" clId="{DCF6702C-799C-403B-962B-4CA23B91B20B}" dt="2023-09-10T02:46:20.362" v="117" actId="26606"/>
          <ac:spMkLst>
            <pc:docMk/>
            <pc:sldMk cId="1976099751" sldId="263"/>
            <ac:spMk id="2" creationId="{F067DD9B-E2B2-E3E1-787F-EDB6643EE64F}"/>
          </ac:spMkLst>
        </pc:spChg>
        <pc:spChg chg="mod">
          <ac:chgData name="Sushmitha Nandagopal" userId="430dfd60eedbb7e6" providerId="LiveId" clId="{DCF6702C-799C-403B-962B-4CA23B91B20B}" dt="2023-09-10T02:46:20.362" v="117" actId="26606"/>
          <ac:spMkLst>
            <pc:docMk/>
            <pc:sldMk cId="1976099751" sldId="263"/>
            <ac:spMk id="3" creationId="{B7BDD46B-C633-AEFE-77F9-18077EE7C2CE}"/>
          </ac:spMkLst>
        </pc:spChg>
        <pc:picChg chg="mod">
          <ac:chgData name="Sushmitha Nandagopal" userId="430dfd60eedbb7e6" providerId="LiveId" clId="{DCF6702C-799C-403B-962B-4CA23B91B20B}" dt="2023-09-10T02:46:20.362" v="117" actId="26606"/>
          <ac:picMkLst>
            <pc:docMk/>
            <pc:sldMk cId="1976099751" sldId="263"/>
            <ac:picMk id="5" creationId="{AEB3CFE2-DBD7-29F1-A621-AD349B31963C}"/>
          </ac:picMkLst>
        </pc:picChg>
        <pc:picChg chg="add del">
          <ac:chgData name="Sushmitha Nandagopal" userId="430dfd60eedbb7e6" providerId="LiveId" clId="{DCF6702C-799C-403B-962B-4CA23B91B20B}" dt="2023-09-10T02:43:54.483" v="56" actId="26606"/>
          <ac:picMkLst>
            <pc:docMk/>
            <pc:sldMk cId="1976099751" sldId="263"/>
            <ac:picMk id="10" creationId="{7AEE9CAC-347C-43C2-AE87-6BC5566E6068}"/>
          </ac:picMkLst>
        </pc:picChg>
      </pc:sldChg>
      <pc:sldChg chg="addSp delSp modSp mod setBg">
        <pc:chgData name="Sushmitha Nandagopal" userId="430dfd60eedbb7e6" providerId="LiveId" clId="{DCF6702C-799C-403B-962B-4CA23B91B20B}" dt="2023-09-10T02:48:19.024" v="167" actId="26606"/>
        <pc:sldMkLst>
          <pc:docMk/>
          <pc:sldMk cId="913196637" sldId="264"/>
        </pc:sldMkLst>
        <pc:spChg chg="mod">
          <ac:chgData name="Sushmitha Nandagopal" userId="430dfd60eedbb7e6" providerId="LiveId" clId="{DCF6702C-799C-403B-962B-4CA23B91B20B}" dt="2023-09-10T02:48:19.021" v="166" actId="26606"/>
          <ac:spMkLst>
            <pc:docMk/>
            <pc:sldMk cId="913196637" sldId="264"/>
            <ac:spMk id="2" creationId="{7FAD2399-AB72-992E-EB8E-7C428EEDCB4E}"/>
          </ac:spMkLst>
        </pc:spChg>
        <pc:spChg chg="mod">
          <ac:chgData name="Sushmitha Nandagopal" userId="430dfd60eedbb7e6" providerId="LiveId" clId="{DCF6702C-799C-403B-962B-4CA23B91B20B}" dt="2023-09-10T02:48:19.021" v="166" actId="26606"/>
          <ac:spMkLst>
            <pc:docMk/>
            <pc:sldMk cId="913196637" sldId="264"/>
            <ac:spMk id="3" creationId="{60AF2728-1054-35EE-2280-A572CACBC8E6}"/>
          </ac:spMkLst>
        </pc:spChg>
        <pc:spChg chg="add del">
          <ac:chgData name="Sushmitha Nandagopal" userId="430dfd60eedbb7e6" providerId="LiveId" clId="{DCF6702C-799C-403B-962B-4CA23B91B20B}" dt="2023-09-10T02:48:19.024" v="167" actId="26606"/>
          <ac:spMkLst>
            <pc:docMk/>
            <pc:sldMk cId="913196637" sldId="264"/>
            <ac:spMk id="8" creationId="{69652D62-ECFB-408E-ABE6-155A644F433D}"/>
          </ac:spMkLst>
        </pc:spChg>
        <pc:spChg chg="add del">
          <ac:chgData name="Sushmitha Nandagopal" userId="430dfd60eedbb7e6" providerId="LiveId" clId="{DCF6702C-799C-403B-962B-4CA23B91B20B}" dt="2023-09-10T02:48:19.024" v="167" actId="26606"/>
          <ac:spMkLst>
            <pc:docMk/>
            <pc:sldMk cId="913196637" sldId="264"/>
            <ac:spMk id="10" creationId="{C1FEA985-924B-4044-8778-32D1E7164C01}"/>
          </ac:spMkLst>
        </pc:spChg>
        <pc:spChg chg="add del">
          <ac:chgData name="Sushmitha Nandagopal" userId="430dfd60eedbb7e6" providerId="LiveId" clId="{DCF6702C-799C-403B-962B-4CA23B91B20B}" dt="2023-09-10T02:48:19.021" v="166" actId="26606"/>
          <ac:spMkLst>
            <pc:docMk/>
            <pc:sldMk cId="913196637" sldId="264"/>
            <ac:spMk id="17" creationId="{AC224410-FF86-4FBB-A05E-61232D4B1368}"/>
          </ac:spMkLst>
        </pc:spChg>
        <pc:spChg chg="add del">
          <ac:chgData name="Sushmitha Nandagopal" userId="430dfd60eedbb7e6" providerId="LiveId" clId="{DCF6702C-799C-403B-962B-4CA23B91B20B}" dt="2023-09-10T02:48:19.021" v="166" actId="26606"/>
          <ac:spMkLst>
            <pc:docMk/>
            <pc:sldMk cId="913196637" sldId="264"/>
            <ac:spMk id="19" creationId="{F3BDD110-869E-4A8C-9250-C7AE5C840842}"/>
          </ac:spMkLst>
        </pc:spChg>
        <pc:spChg chg="add">
          <ac:chgData name="Sushmitha Nandagopal" userId="430dfd60eedbb7e6" providerId="LiveId" clId="{DCF6702C-799C-403B-962B-4CA23B91B20B}" dt="2023-09-10T02:48:19.024" v="167" actId="26606"/>
          <ac:spMkLst>
            <pc:docMk/>
            <pc:sldMk cId="913196637" sldId="264"/>
            <ac:spMk id="22" creationId="{69652D62-ECFB-408E-ABE6-155A644F433D}"/>
          </ac:spMkLst>
        </pc:spChg>
        <pc:spChg chg="add">
          <ac:chgData name="Sushmitha Nandagopal" userId="430dfd60eedbb7e6" providerId="LiveId" clId="{DCF6702C-799C-403B-962B-4CA23B91B20B}" dt="2023-09-10T02:48:19.024" v="167" actId="26606"/>
          <ac:spMkLst>
            <pc:docMk/>
            <pc:sldMk cId="913196637" sldId="264"/>
            <ac:spMk id="23" creationId="{C1FEA985-924B-4044-8778-32D1E7164C01}"/>
          </ac:spMkLst>
        </pc:spChg>
        <pc:picChg chg="add del">
          <ac:chgData name="Sushmitha Nandagopal" userId="430dfd60eedbb7e6" providerId="LiveId" clId="{DCF6702C-799C-403B-962B-4CA23B91B20B}" dt="2023-09-10T02:42:16.486" v="32" actId="26606"/>
          <ac:picMkLst>
            <pc:docMk/>
            <pc:sldMk cId="913196637" sldId="264"/>
            <ac:picMk id="5" creationId="{CC2FD1CE-DFA6-D0B3-5B71-FB876B7EDBCD}"/>
          </ac:picMkLst>
        </pc:picChg>
        <pc:picChg chg="add del">
          <ac:chgData name="Sushmitha Nandagopal" userId="430dfd60eedbb7e6" providerId="LiveId" clId="{DCF6702C-799C-403B-962B-4CA23B91B20B}" dt="2023-09-10T02:42:16.486" v="32" actId="26606"/>
          <ac:picMkLst>
            <pc:docMk/>
            <pc:sldMk cId="913196637" sldId="264"/>
            <ac:picMk id="9" creationId="{B536FA4E-0152-4E27-91DA-0FC22D1846BB}"/>
          </ac:picMkLst>
        </pc:picChg>
        <pc:cxnChg chg="add del">
          <ac:chgData name="Sushmitha Nandagopal" userId="430dfd60eedbb7e6" providerId="LiveId" clId="{DCF6702C-799C-403B-962B-4CA23B91B20B}" dt="2023-09-10T02:48:19.024" v="167" actId="26606"/>
          <ac:cxnSpMkLst>
            <pc:docMk/>
            <pc:sldMk cId="913196637" sldId="264"/>
            <ac:cxnSpMk id="12" creationId="{96C7F9CB-BCC3-4648-8DEF-07B0887D87D6}"/>
          </ac:cxnSpMkLst>
        </pc:cxnChg>
        <pc:cxnChg chg="add">
          <ac:chgData name="Sushmitha Nandagopal" userId="430dfd60eedbb7e6" providerId="LiveId" clId="{DCF6702C-799C-403B-962B-4CA23B91B20B}" dt="2023-09-10T02:48:19.024" v="167" actId="26606"/>
          <ac:cxnSpMkLst>
            <pc:docMk/>
            <pc:sldMk cId="913196637" sldId="264"/>
            <ac:cxnSpMk id="21" creationId="{96C7F9CB-BCC3-4648-8DEF-07B0887D87D6}"/>
          </ac:cxnSpMkLst>
        </pc:cxnChg>
      </pc:sldChg>
      <pc:sldChg chg="addSp delSp modSp mod setBg setClrOvrMap delDesignElem">
        <pc:chgData name="Sushmitha Nandagopal" userId="430dfd60eedbb7e6" providerId="LiveId" clId="{DCF6702C-799C-403B-962B-4CA23B91B20B}" dt="2023-09-10T02:46:35.877" v="122" actId="26606"/>
        <pc:sldMkLst>
          <pc:docMk/>
          <pc:sldMk cId="846464920" sldId="265"/>
        </pc:sldMkLst>
        <pc:spChg chg="mod">
          <ac:chgData name="Sushmitha Nandagopal" userId="430dfd60eedbb7e6" providerId="LiveId" clId="{DCF6702C-799C-403B-962B-4CA23B91B20B}" dt="2023-09-10T02:46:35.874" v="121" actId="26606"/>
          <ac:spMkLst>
            <pc:docMk/>
            <pc:sldMk cId="846464920" sldId="265"/>
            <ac:spMk id="2" creationId="{F067DD9B-E2B2-E3E1-787F-EDB6643EE64F}"/>
          </ac:spMkLst>
        </pc:spChg>
        <pc:spChg chg="mod">
          <ac:chgData name="Sushmitha Nandagopal" userId="430dfd60eedbb7e6" providerId="LiveId" clId="{DCF6702C-799C-403B-962B-4CA23B91B20B}" dt="2023-09-10T02:46:35.874" v="121" actId="26606"/>
          <ac:spMkLst>
            <pc:docMk/>
            <pc:sldMk cId="846464920" sldId="265"/>
            <ac:spMk id="3" creationId="{B7BDD46B-C633-AEFE-77F9-18077EE7C2CE}"/>
          </ac:spMkLst>
        </pc:spChg>
        <pc:spChg chg="add del">
          <ac:chgData name="Sushmitha Nandagopal" userId="430dfd60eedbb7e6" providerId="LiveId" clId="{DCF6702C-799C-403B-962B-4CA23B91B20B}" dt="2023-09-10T02:46:35.874" v="121" actId="26606"/>
          <ac:spMkLst>
            <pc:docMk/>
            <pc:sldMk cId="846464920" sldId="265"/>
            <ac:spMk id="14" creationId="{BEF75C5D-2BA1-43DF-A7EA-02C7DEC122DF}"/>
          </ac:spMkLst>
        </pc:spChg>
        <pc:spChg chg="add del">
          <ac:chgData name="Sushmitha Nandagopal" userId="430dfd60eedbb7e6" providerId="LiveId" clId="{DCF6702C-799C-403B-962B-4CA23B91B20B}" dt="2023-09-10T02:46:35.874" v="121" actId="26606"/>
          <ac:spMkLst>
            <pc:docMk/>
            <pc:sldMk cId="846464920" sldId="265"/>
            <ac:spMk id="15" creationId="{95CB840F-8E41-4CA5-B79B-25CC80AD234A}"/>
          </ac:spMkLst>
        </pc:spChg>
        <pc:spChg chg="del">
          <ac:chgData name="Sushmitha Nandagopal" userId="430dfd60eedbb7e6" providerId="LiveId" clId="{DCF6702C-799C-403B-962B-4CA23B91B20B}" dt="2023-09-10T02:40:34.011" v="8"/>
          <ac:spMkLst>
            <pc:docMk/>
            <pc:sldMk cId="846464920" sldId="265"/>
            <ac:spMk id="49" creationId="{DB4E7E40-6469-444C-A3D7-A32F553AA254}"/>
          </ac:spMkLst>
        </pc:spChg>
        <pc:grpChg chg="del">
          <ac:chgData name="Sushmitha Nandagopal" userId="430dfd60eedbb7e6" providerId="LiveId" clId="{DCF6702C-799C-403B-962B-4CA23B91B20B}" dt="2023-09-10T02:40:34.011" v="8"/>
          <ac:grpSpMkLst>
            <pc:docMk/>
            <pc:sldMk cId="846464920" sldId="265"/>
            <ac:grpSpMk id="47" creationId="{9681DF40-19E9-44F1-A30A-33AC0A7047DF}"/>
          </ac:grpSpMkLst>
        </pc:grpChg>
        <pc:picChg chg="mod">
          <ac:chgData name="Sushmitha Nandagopal" userId="430dfd60eedbb7e6" providerId="LiveId" clId="{DCF6702C-799C-403B-962B-4CA23B91B20B}" dt="2023-09-10T02:46:35.877" v="122" actId="26606"/>
          <ac:picMkLst>
            <pc:docMk/>
            <pc:sldMk cId="846464920" sldId="265"/>
            <ac:picMk id="5" creationId="{852DB19F-2790-FBB4-0F9E-5040649AD54D}"/>
          </ac:picMkLst>
        </pc:picChg>
        <pc:picChg chg="add del">
          <ac:chgData name="Sushmitha Nandagopal" userId="430dfd60eedbb7e6" providerId="LiveId" clId="{DCF6702C-799C-403B-962B-4CA23B91B20B}" dt="2023-09-10T02:46:35.877" v="122" actId="26606"/>
          <ac:picMkLst>
            <pc:docMk/>
            <pc:sldMk cId="846464920" sldId="265"/>
            <ac:picMk id="7" creationId="{7AEE9CAC-347C-43C2-AE87-6BC5566E6068}"/>
          </ac:picMkLst>
        </pc:picChg>
        <pc:picChg chg="add del">
          <ac:chgData name="Sushmitha Nandagopal" userId="430dfd60eedbb7e6" providerId="LiveId" clId="{DCF6702C-799C-403B-962B-4CA23B91B20B}" dt="2023-09-10T02:43:00.977" v="43" actId="26606"/>
          <ac:picMkLst>
            <pc:docMk/>
            <pc:sldMk cId="846464920" sldId="265"/>
            <ac:picMk id="10" creationId="{AD661026-DE64-47F1-9F88-0847B5FB3560}"/>
          </ac:picMkLst>
        </pc:picChg>
        <pc:picChg chg="add del">
          <ac:chgData name="Sushmitha Nandagopal" userId="430dfd60eedbb7e6" providerId="LiveId" clId="{DCF6702C-799C-403B-962B-4CA23B91B20B}" dt="2023-09-10T02:46:34.370" v="119" actId="26606"/>
          <ac:picMkLst>
            <pc:docMk/>
            <pc:sldMk cId="846464920" sldId="265"/>
            <ac:picMk id="12" creationId="{AD661026-DE64-47F1-9F88-0847B5FB3560}"/>
          </ac:picMkLst>
        </pc:picChg>
        <pc:picChg chg="add">
          <ac:chgData name="Sushmitha Nandagopal" userId="430dfd60eedbb7e6" providerId="LiveId" clId="{DCF6702C-799C-403B-962B-4CA23B91B20B}" dt="2023-09-10T02:46:35.877" v="122" actId="26606"/>
          <ac:picMkLst>
            <pc:docMk/>
            <pc:sldMk cId="846464920" sldId="265"/>
            <ac:picMk id="17" creationId="{7AEE9CAC-347C-43C2-AE87-6BC5566E6068}"/>
          </ac:picMkLst>
        </pc:picChg>
      </pc:sldChg>
      <pc:sldChg chg="addSp delSp modSp mod setBg">
        <pc:chgData name="Sushmitha Nandagopal" userId="430dfd60eedbb7e6" providerId="LiveId" clId="{DCF6702C-799C-403B-962B-4CA23B91B20B}" dt="2023-09-10T02:43:17.747" v="52" actId="26606"/>
        <pc:sldMkLst>
          <pc:docMk/>
          <pc:sldMk cId="2726966820" sldId="266"/>
        </pc:sldMkLst>
        <pc:spChg chg="mod">
          <ac:chgData name="Sushmitha Nandagopal" userId="430dfd60eedbb7e6" providerId="LiveId" clId="{DCF6702C-799C-403B-962B-4CA23B91B20B}" dt="2023-09-10T02:43:17.732" v="51" actId="26606"/>
          <ac:spMkLst>
            <pc:docMk/>
            <pc:sldMk cId="2726966820" sldId="266"/>
            <ac:spMk id="2" creationId="{F067DD9B-E2B2-E3E1-787F-EDB6643EE64F}"/>
          </ac:spMkLst>
        </pc:spChg>
        <pc:spChg chg="del mod">
          <ac:chgData name="Sushmitha Nandagopal" userId="430dfd60eedbb7e6" providerId="LiveId" clId="{DCF6702C-799C-403B-962B-4CA23B91B20B}" dt="2023-09-10T02:43:17.747" v="52" actId="26606"/>
          <ac:spMkLst>
            <pc:docMk/>
            <pc:sldMk cId="2726966820" sldId="266"/>
            <ac:spMk id="3" creationId="{B7BDD46B-C633-AEFE-77F9-18077EE7C2CE}"/>
          </ac:spMkLst>
        </pc:spChg>
        <pc:graphicFrameChg chg="add">
          <ac:chgData name="Sushmitha Nandagopal" userId="430dfd60eedbb7e6" providerId="LiveId" clId="{DCF6702C-799C-403B-962B-4CA23B91B20B}" dt="2023-09-10T02:43:17.747" v="52" actId="26606"/>
          <ac:graphicFrameMkLst>
            <pc:docMk/>
            <pc:sldMk cId="2726966820" sldId="266"/>
            <ac:graphicFrameMk id="9" creationId="{1EF5435F-1399-5F40-5046-803F468837F6}"/>
          </ac:graphicFrameMkLst>
        </pc:graphicFrameChg>
        <pc:picChg chg="mod">
          <ac:chgData name="Sushmitha Nandagopal" userId="430dfd60eedbb7e6" providerId="LiveId" clId="{DCF6702C-799C-403B-962B-4CA23B91B20B}" dt="2023-09-10T02:43:17.732" v="51" actId="26606"/>
          <ac:picMkLst>
            <pc:docMk/>
            <pc:sldMk cId="2726966820" sldId="266"/>
            <ac:picMk id="7" creationId="{65AA5BC6-DEB3-FDD2-E869-370ABBB16C51}"/>
          </ac:picMkLst>
        </pc:picChg>
        <pc:picChg chg="add del">
          <ac:chgData name="Sushmitha Nandagopal" userId="430dfd60eedbb7e6" providerId="LiveId" clId="{DCF6702C-799C-403B-962B-4CA23B91B20B}" dt="2023-09-10T02:43:17.732" v="51" actId="26606"/>
          <ac:picMkLst>
            <pc:docMk/>
            <pc:sldMk cId="2726966820" sldId="266"/>
            <ac:picMk id="12" creationId="{7AEE9CAC-347C-43C2-AE87-6BC5566E6068}"/>
          </ac:picMkLst>
        </pc:picChg>
      </pc:sldChg>
      <pc:sldChg chg="addSp delSp modSp mod setBg setClrOvrMap">
        <pc:chgData name="Sushmitha Nandagopal" userId="430dfd60eedbb7e6" providerId="LiveId" clId="{DCF6702C-799C-403B-962B-4CA23B91B20B}" dt="2023-09-10T02:46:49.499" v="129" actId="26606"/>
        <pc:sldMkLst>
          <pc:docMk/>
          <pc:sldMk cId="184589087" sldId="267"/>
        </pc:sldMkLst>
        <pc:spChg chg="mod">
          <ac:chgData name="Sushmitha Nandagopal" userId="430dfd60eedbb7e6" providerId="LiveId" clId="{DCF6702C-799C-403B-962B-4CA23B91B20B}" dt="2023-09-10T02:46:49.498" v="128" actId="26606"/>
          <ac:spMkLst>
            <pc:docMk/>
            <pc:sldMk cId="184589087" sldId="267"/>
            <ac:spMk id="2" creationId="{F067DD9B-E2B2-E3E1-787F-EDB6643EE64F}"/>
          </ac:spMkLst>
        </pc:spChg>
        <pc:spChg chg="mod">
          <ac:chgData name="Sushmitha Nandagopal" userId="430dfd60eedbb7e6" providerId="LiveId" clId="{DCF6702C-799C-403B-962B-4CA23B91B20B}" dt="2023-09-10T02:46:49.498" v="128" actId="26606"/>
          <ac:spMkLst>
            <pc:docMk/>
            <pc:sldMk cId="184589087" sldId="267"/>
            <ac:spMk id="3" creationId="{B7BDD46B-C633-AEFE-77F9-18077EE7C2CE}"/>
          </ac:spMkLst>
        </pc:spChg>
        <pc:spChg chg="add del">
          <ac:chgData name="Sushmitha Nandagopal" userId="430dfd60eedbb7e6" providerId="LiveId" clId="{DCF6702C-799C-403B-962B-4CA23B91B20B}" dt="2023-09-10T02:41:09.648" v="22" actId="26606"/>
          <ac:spMkLst>
            <pc:docMk/>
            <pc:sldMk cId="184589087" sldId="267"/>
            <ac:spMk id="10" creationId="{95CB840F-8E41-4CA5-B79B-25CC80AD234A}"/>
          </ac:spMkLst>
        </pc:spChg>
        <pc:spChg chg="add del">
          <ac:chgData name="Sushmitha Nandagopal" userId="430dfd60eedbb7e6" providerId="LiveId" clId="{DCF6702C-799C-403B-962B-4CA23B91B20B}" dt="2023-09-10T02:46:44.359" v="124" actId="26606"/>
          <ac:spMkLst>
            <pc:docMk/>
            <pc:sldMk cId="184589087" sldId="267"/>
            <ac:spMk id="13" creationId="{95CB840F-8E41-4CA5-B79B-25CC80AD234A}"/>
          </ac:spMkLst>
        </pc:spChg>
        <pc:spChg chg="add del">
          <ac:chgData name="Sushmitha Nandagopal" userId="430dfd60eedbb7e6" providerId="LiveId" clId="{DCF6702C-799C-403B-962B-4CA23B91B20B}" dt="2023-09-10T02:46:44.359" v="124" actId="26606"/>
          <ac:spMkLst>
            <pc:docMk/>
            <pc:sldMk cId="184589087" sldId="267"/>
            <ac:spMk id="15" creationId="{BEF75C5D-2BA1-43DF-A7EA-02C7DEC122DF}"/>
          </ac:spMkLst>
        </pc:spChg>
        <pc:spChg chg="add del">
          <ac:chgData name="Sushmitha Nandagopal" userId="430dfd60eedbb7e6" providerId="LiveId" clId="{DCF6702C-799C-403B-962B-4CA23B91B20B}" dt="2023-09-10T02:46:47.053" v="126" actId="26606"/>
          <ac:spMkLst>
            <pc:docMk/>
            <pc:sldMk cId="184589087" sldId="267"/>
            <ac:spMk id="17" creationId="{0A22D114-11B7-46ED-94A9-18DC1C977BF4}"/>
          </ac:spMkLst>
        </pc:spChg>
        <pc:picChg chg="mod">
          <ac:chgData name="Sushmitha Nandagopal" userId="430dfd60eedbb7e6" providerId="LiveId" clId="{DCF6702C-799C-403B-962B-4CA23B91B20B}" dt="2023-09-10T02:46:49.498" v="128" actId="26606"/>
          <ac:picMkLst>
            <pc:docMk/>
            <pc:sldMk cId="184589087" sldId="267"/>
            <ac:picMk id="5" creationId="{45704F82-7E40-1BD3-4E86-058EE3F6C57F}"/>
          </ac:picMkLst>
        </pc:picChg>
        <pc:picChg chg="add del">
          <ac:chgData name="Sushmitha Nandagopal" userId="430dfd60eedbb7e6" providerId="LiveId" clId="{DCF6702C-799C-403B-962B-4CA23B91B20B}" dt="2023-09-10T02:41:18.096" v="26" actId="26606"/>
          <ac:picMkLst>
            <pc:docMk/>
            <pc:sldMk cId="184589087" sldId="267"/>
            <ac:picMk id="7" creationId="{7AEE9CAC-347C-43C2-AE87-6BC5566E6068}"/>
          </ac:picMkLst>
        </pc:picChg>
        <pc:picChg chg="add del">
          <ac:chgData name="Sushmitha Nandagopal" userId="430dfd60eedbb7e6" providerId="LiveId" clId="{DCF6702C-799C-403B-962B-4CA23B91B20B}" dt="2023-09-10T02:46:49.499" v="129" actId="26606"/>
          <ac:picMkLst>
            <pc:docMk/>
            <pc:sldMk cId="184589087" sldId="267"/>
            <ac:picMk id="8" creationId="{AD661026-DE64-47F1-9F88-0847B5FB3560}"/>
          </ac:picMkLst>
        </pc:picChg>
        <pc:picChg chg="add del">
          <ac:chgData name="Sushmitha Nandagopal" userId="430dfd60eedbb7e6" providerId="LiveId" clId="{DCF6702C-799C-403B-962B-4CA23B91B20B}" dt="2023-09-10T02:46:49.498" v="128" actId="26606"/>
          <ac:picMkLst>
            <pc:docMk/>
            <pc:sldMk cId="184589087" sldId="267"/>
            <ac:picMk id="19" creationId="{7AEE9CAC-347C-43C2-AE87-6BC5566E6068}"/>
          </ac:picMkLst>
        </pc:picChg>
      </pc:sldChg>
      <pc:sldChg chg="modSp mod setBg">
        <pc:chgData name="Sushmitha Nandagopal" userId="430dfd60eedbb7e6" providerId="LiveId" clId="{DCF6702C-799C-403B-962B-4CA23B91B20B}" dt="2023-09-10T02:47:05.068" v="130" actId="26606"/>
        <pc:sldMkLst>
          <pc:docMk/>
          <pc:sldMk cId="3796086792" sldId="268"/>
        </pc:sldMkLst>
        <pc:spChg chg="mod">
          <ac:chgData name="Sushmitha Nandagopal" userId="430dfd60eedbb7e6" providerId="LiveId" clId="{DCF6702C-799C-403B-962B-4CA23B91B20B}" dt="2023-09-10T02:47:05.068" v="130" actId="26606"/>
          <ac:spMkLst>
            <pc:docMk/>
            <pc:sldMk cId="3796086792" sldId="268"/>
            <ac:spMk id="2" creationId="{F067DD9B-E2B2-E3E1-787F-EDB6643EE64F}"/>
          </ac:spMkLst>
        </pc:spChg>
        <pc:spChg chg="mod">
          <ac:chgData name="Sushmitha Nandagopal" userId="430dfd60eedbb7e6" providerId="LiveId" clId="{DCF6702C-799C-403B-962B-4CA23B91B20B}" dt="2023-09-10T02:47:05.068" v="130" actId="26606"/>
          <ac:spMkLst>
            <pc:docMk/>
            <pc:sldMk cId="3796086792" sldId="268"/>
            <ac:spMk id="3" creationId="{B7BDD46B-C633-AEFE-77F9-18077EE7C2CE}"/>
          </ac:spMkLst>
        </pc:spChg>
        <pc:picChg chg="mod">
          <ac:chgData name="Sushmitha Nandagopal" userId="430dfd60eedbb7e6" providerId="LiveId" clId="{DCF6702C-799C-403B-962B-4CA23B91B20B}" dt="2023-09-10T02:47:05.068" v="130" actId="26606"/>
          <ac:picMkLst>
            <pc:docMk/>
            <pc:sldMk cId="3796086792" sldId="268"/>
            <ac:picMk id="4" creationId="{FE8A65B7-3E87-57BE-13D8-77816B277DEF}"/>
          </ac:picMkLst>
        </pc:picChg>
      </pc:sldChg>
      <pc:sldChg chg="addSp delSp modSp mod setBg setClrOvrMap">
        <pc:chgData name="Sushmitha Nandagopal" userId="430dfd60eedbb7e6" providerId="LiveId" clId="{DCF6702C-799C-403B-962B-4CA23B91B20B}" dt="2023-09-10T02:47:52.409" v="157" actId="26606"/>
        <pc:sldMkLst>
          <pc:docMk/>
          <pc:sldMk cId="1605217931" sldId="269"/>
        </pc:sldMkLst>
        <pc:spChg chg="mod">
          <ac:chgData name="Sushmitha Nandagopal" userId="430dfd60eedbb7e6" providerId="LiveId" clId="{DCF6702C-799C-403B-962B-4CA23B91B20B}" dt="2023-09-10T02:47:52.409" v="157" actId="26606"/>
          <ac:spMkLst>
            <pc:docMk/>
            <pc:sldMk cId="1605217931" sldId="269"/>
            <ac:spMk id="2" creationId="{F067DD9B-E2B2-E3E1-787F-EDB6643EE64F}"/>
          </ac:spMkLst>
        </pc:spChg>
        <pc:spChg chg="add del mod">
          <ac:chgData name="Sushmitha Nandagopal" userId="430dfd60eedbb7e6" providerId="LiveId" clId="{DCF6702C-799C-403B-962B-4CA23B91B20B}" dt="2023-09-10T02:47:52.409" v="157" actId="26606"/>
          <ac:spMkLst>
            <pc:docMk/>
            <pc:sldMk cId="1605217931" sldId="269"/>
            <ac:spMk id="3" creationId="{B7BDD46B-C633-AEFE-77F9-18077EE7C2CE}"/>
          </ac:spMkLst>
        </pc:spChg>
        <pc:spChg chg="add del">
          <ac:chgData name="Sushmitha Nandagopal" userId="430dfd60eedbb7e6" providerId="LiveId" clId="{DCF6702C-799C-403B-962B-4CA23B91B20B}" dt="2023-09-10T02:47:52.409" v="157" actId="26606"/>
          <ac:spMkLst>
            <pc:docMk/>
            <pc:sldMk cId="1605217931" sldId="269"/>
            <ac:spMk id="11" creationId="{29D87990-4B89-42C0-89D8-E13079968B1D}"/>
          </ac:spMkLst>
        </pc:spChg>
        <pc:spChg chg="add del">
          <ac:chgData name="Sushmitha Nandagopal" userId="430dfd60eedbb7e6" providerId="LiveId" clId="{DCF6702C-799C-403B-962B-4CA23B91B20B}" dt="2023-09-10T02:47:52.409" v="157" actId="26606"/>
          <ac:spMkLst>
            <pc:docMk/>
            <pc:sldMk cId="1605217931" sldId="269"/>
            <ac:spMk id="12" creationId="{13766711-9004-4A0C-AFCA-7F52B72A6EBA}"/>
          </ac:spMkLst>
        </pc:spChg>
        <pc:spChg chg="add del">
          <ac:chgData name="Sushmitha Nandagopal" userId="430dfd60eedbb7e6" providerId="LiveId" clId="{DCF6702C-799C-403B-962B-4CA23B91B20B}" dt="2023-09-10T02:47:33.134" v="140" actId="26606"/>
          <ac:spMkLst>
            <pc:docMk/>
            <pc:sldMk cId="1605217931" sldId="269"/>
            <ac:spMk id="16" creationId="{13766711-9004-4A0C-AFCA-7F52B72A6EBA}"/>
          </ac:spMkLst>
        </pc:spChg>
        <pc:spChg chg="add del">
          <ac:chgData name="Sushmitha Nandagopal" userId="430dfd60eedbb7e6" providerId="LiveId" clId="{DCF6702C-799C-403B-962B-4CA23B91B20B}" dt="2023-09-10T02:47:24.490" v="132" actId="26606"/>
          <ac:spMkLst>
            <pc:docMk/>
            <pc:sldMk cId="1605217931" sldId="269"/>
            <ac:spMk id="17" creationId="{95CB840F-8E41-4CA5-B79B-25CC80AD234A}"/>
          </ac:spMkLst>
        </pc:spChg>
        <pc:spChg chg="add del">
          <ac:chgData name="Sushmitha Nandagopal" userId="430dfd60eedbb7e6" providerId="LiveId" clId="{DCF6702C-799C-403B-962B-4CA23B91B20B}" dt="2023-09-10T02:47:33.134" v="140" actId="26606"/>
          <ac:spMkLst>
            <pc:docMk/>
            <pc:sldMk cId="1605217931" sldId="269"/>
            <ac:spMk id="19" creationId="{29D87990-4B89-42C0-89D8-E13079968B1D}"/>
          </ac:spMkLst>
        </pc:spChg>
        <pc:spChg chg="add del">
          <ac:chgData name="Sushmitha Nandagopal" userId="430dfd60eedbb7e6" providerId="LiveId" clId="{DCF6702C-799C-403B-962B-4CA23B91B20B}" dt="2023-09-10T02:47:37.054" v="142" actId="26606"/>
          <ac:spMkLst>
            <pc:docMk/>
            <pc:sldMk cId="1605217931" sldId="269"/>
            <ac:spMk id="21" creationId="{BB96281C-838D-4BCD-BE5A-552E3519CC38}"/>
          </ac:spMkLst>
        </pc:spChg>
        <pc:spChg chg="add del">
          <ac:chgData name="Sushmitha Nandagopal" userId="430dfd60eedbb7e6" providerId="LiveId" clId="{DCF6702C-799C-403B-962B-4CA23B91B20B}" dt="2023-09-10T02:47:37.054" v="142" actId="26606"/>
          <ac:spMkLst>
            <pc:docMk/>
            <pc:sldMk cId="1605217931" sldId="269"/>
            <ac:spMk id="22" creationId="{A0DBF9AA-DD4B-4A5E-B4E5-CA1FD99D2CF7}"/>
          </ac:spMkLst>
        </pc:spChg>
        <pc:spChg chg="add del">
          <ac:chgData name="Sushmitha Nandagopal" userId="430dfd60eedbb7e6" providerId="LiveId" clId="{DCF6702C-799C-403B-962B-4CA23B91B20B}" dt="2023-09-10T02:47:41.125" v="146" actId="26606"/>
          <ac:spMkLst>
            <pc:docMk/>
            <pc:sldMk cId="1605217931" sldId="269"/>
            <ac:spMk id="26" creationId="{13766711-9004-4A0C-AFCA-7F52B72A6EBA}"/>
          </ac:spMkLst>
        </pc:spChg>
        <pc:spChg chg="add del">
          <ac:chgData name="Sushmitha Nandagopal" userId="430dfd60eedbb7e6" providerId="LiveId" clId="{DCF6702C-799C-403B-962B-4CA23B91B20B}" dt="2023-09-10T02:47:41.125" v="146" actId="26606"/>
          <ac:spMkLst>
            <pc:docMk/>
            <pc:sldMk cId="1605217931" sldId="269"/>
            <ac:spMk id="28" creationId="{29D87990-4B89-42C0-89D8-E13079968B1D}"/>
          </ac:spMkLst>
        </pc:spChg>
        <pc:spChg chg="add del">
          <ac:chgData name="Sushmitha Nandagopal" userId="430dfd60eedbb7e6" providerId="LiveId" clId="{DCF6702C-799C-403B-962B-4CA23B91B20B}" dt="2023-09-10T02:47:42.711" v="148" actId="26606"/>
          <ac:spMkLst>
            <pc:docMk/>
            <pc:sldMk cId="1605217931" sldId="269"/>
            <ac:spMk id="30" creationId="{13766711-9004-4A0C-AFCA-7F52B72A6EBA}"/>
          </ac:spMkLst>
        </pc:spChg>
        <pc:spChg chg="add del">
          <ac:chgData name="Sushmitha Nandagopal" userId="430dfd60eedbb7e6" providerId="LiveId" clId="{DCF6702C-799C-403B-962B-4CA23B91B20B}" dt="2023-09-10T02:47:42.711" v="148" actId="26606"/>
          <ac:spMkLst>
            <pc:docMk/>
            <pc:sldMk cId="1605217931" sldId="269"/>
            <ac:spMk id="32" creationId="{29D87990-4B89-42C0-89D8-E13079968B1D}"/>
          </ac:spMkLst>
        </pc:spChg>
        <pc:spChg chg="add del">
          <ac:chgData name="Sushmitha Nandagopal" userId="430dfd60eedbb7e6" providerId="LiveId" clId="{DCF6702C-799C-403B-962B-4CA23B91B20B}" dt="2023-09-10T02:47:46.296" v="150" actId="26606"/>
          <ac:spMkLst>
            <pc:docMk/>
            <pc:sldMk cId="1605217931" sldId="269"/>
            <ac:spMk id="34" creationId="{13766711-9004-4A0C-AFCA-7F52B72A6EBA}"/>
          </ac:spMkLst>
        </pc:spChg>
        <pc:spChg chg="add del">
          <ac:chgData name="Sushmitha Nandagopal" userId="430dfd60eedbb7e6" providerId="LiveId" clId="{DCF6702C-799C-403B-962B-4CA23B91B20B}" dt="2023-09-10T02:47:46.296" v="150" actId="26606"/>
          <ac:spMkLst>
            <pc:docMk/>
            <pc:sldMk cId="1605217931" sldId="269"/>
            <ac:spMk id="36" creationId="{29D87990-4B89-42C0-89D8-E13079968B1D}"/>
          </ac:spMkLst>
        </pc:spChg>
        <pc:spChg chg="add del">
          <ac:chgData name="Sushmitha Nandagopal" userId="430dfd60eedbb7e6" providerId="LiveId" clId="{DCF6702C-799C-403B-962B-4CA23B91B20B}" dt="2023-09-10T02:47:48.122" v="152" actId="26606"/>
          <ac:spMkLst>
            <pc:docMk/>
            <pc:sldMk cId="1605217931" sldId="269"/>
            <ac:spMk id="38" creationId="{95CB840F-8E41-4CA5-B79B-25CC80AD234A}"/>
          </ac:spMkLst>
        </pc:spChg>
        <pc:spChg chg="add del">
          <ac:chgData name="Sushmitha Nandagopal" userId="430dfd60eedbb7e6" providerId="LiveId" clId="{DCF6702C-799C-403B-962B-4CA23B91B20B}" dt="2023-09-10T02:47:48.122" v="152" actId="26606"/>
          <ac:spMkLst>
            <pc:docMk/>
            <pc:sldMk cId="1605217931" sldId="269"/>
            <ac:spMk id="39" creationId="{B7BDD46B-C633-AEFE-77F9-18077EE7C2CE}"/>
          </ac:spMkLst>
        </pc:spChg>
        <pc:spChg chg="add del">
          <ac:chgData name="Sushmitha Nandagopal" userId="430dfd60eedbb7e6" providerId="LiveId" clId="{DCF6702C-799C-403B-962B-4CA23B91B20B}" dt="2023-09-10T02:47:49.569" v="154" actId="26606"/>
          <ac:spMkLst>
            <pc:docMk/>
            <pc:sldMk cId="1605217931" sldId="269"/>
            <ac:spMk id="42" creationId="{B7BDD46B-C633-AEFE-77F9-18077EE7C2CE}"/>
          </ac:spMkLst>
        </pc:spChg>
        <pc:spChg chg="add del">
          <ac:chgData name="Sushmitha Nandagopal" userId="430dfd60eedbb7e6" providerId="LiveId" clId="{DCF6702C-799C-403B-962B-4CA23B91B20B}" dt="2023-09-10T02:47:52.376" v="156" actId="26606"/>
          <ac:spMkLst>
            <pc:docMk/>
            <pc:sldMk cId="1605217931" sldId="269"/>
            <ac:spMk id="44" creationId="{B7BDD46B-C633-AEFE-77F9-18077EE7C2CE}"/>
          </ac:spMkLst>
        </pc:spChg>
        <pc:spChg chg="add">
          <ac:chgData name="Sushmitha Nandagopal" userId="430dfd60eedbb7e6" providerId="LiveId" clId="{DCF6702C-799C-403B-962B-4CA23B91B20B}" dt="2023-09-10T02:47:52.409" v="157" actId="26606"/>
          <ac:spMkLst>
            <pc:docMk/>
            <pc:sldMk cId="1605217931" sldId="269"/>
            <ac:spMk id="47" creationId="{B7BDD46B-C633-AEFE-77F9-18077EE7C2CE}"/>
          </ac:spMkLst>
        </pc:spChg>
        <pc:graphicFrameChg chg="add del">
          <ac:chgData name="Sushmitha Nandagopal" userId="430dfd60eedbb7e6" providerId="LiveId" clId="{DCF6702C-799C-403B-962B-4CA23B91B20B}" dt="2023-09-10T02:47:41.125" v="146" actId="26606"/>
          <ac:graphicFrameMkLst>
            <pc:docMk/>
            <pc:sldMk cId="1605217931" sldId="269"/>
            <ac:graphicFrameMk id="27" creationId="{89684ABC-880B-84A0-4204-E6813D00319C}"/>
          </ac:graphicFrameMkLst>
        </pc:graphicFrameChg>
        <pc:graphicFrameChg chg="add del">
          <ac:chgData name="Sushmitha Nandagopal" userId="430dfd60eedbb7e6" providerId="LiveId" clId="{DCF6702C-799C-403B-962B-4CA23B91B20B}" dt="2023-09-10T02:47:42.711" v="148" actId="26606"/>
          <ac:graphicFrameMkLst>
            <pc:docMk/>
            <pc:sldMk cId="1605217931" sldId="269"/>
            <ac:graphicFrameMk id="31" creationId="{7573A375-5574-2E3E-14AC-9364FF488194}"/>
          </ac:graphicFrameMkLst>
        </pc:graphicFrameChg>
        <pc:graphicFrameChg chg="add del">
          <ac:chgData name="Sushmitha Nandagopal" userId="430dfd60eedbb7e6" providerId="LiveId" clId="{DCF6702C-799C-403B-962B-4CA23B91B20B}" dt="2023-09-10T02:47:46.296" v="150" actId="26606"/>
          <ac:graphicFrameMkLst>
            <pc:docMk/>
            <pc:sldMk cId="1605217931" sldId="269"/>
            <ac:graphicFrameMk id="35" creationId="{55CB1CE6-4211-9999-E24A-DD001993A675}"/>
          </ac:graphicFrameMkLst>
        </pc:graphicFrameChg>
        <pc:picChg chg="mod">
          <ac:chgData name="Sushmitha Nandagopal" userId="430dfd60eedbb7e6" providerId="LiveId" clId="{DCF6702C-799C-403B-962B-4CA23B91B20B}" dt="2023-09-10T02:47:52.409" v="157" actId="26606"/>
          <ac:picMkLst>
            <pc:docMk/>
            <pc:sldMk cId="1605217931" sldId="269"/>
            <ac:picMk id="4" creationId="{C27FFA07-3EAA-14C3-8930-326F8D14A992}"/>
          </ac:picMkLst>
        </pc:picChg>
        <pc:picChg chg="add del">
          <ac:chgData name="Sushmitha Nandagopal" userId="430dfd60eedbb7e6" providerId="LiveId" clId="{DCF6702C-799C-403B-962B-4CA23B91B20B}" dt="2023-09-10T02:42:35.341" v="36" actId="26606"/>
          <ac:picMkLst>
            <pc:docMk/>
            <pc:sldMk cId="1605217931" sldId="269"/>
            <ac:picMk id="9" creationId="{7AEE9CAC-347C-43C2-AE87-6BC5566E6068}"/>
          </ac:picMkLst>
        </pc:picChg>
        <pc:picChg chg="add del">
          <ac:chgData name="Sushmitha Nandagopal" userId="430dfd60eedbb7e6" providerId="LiveId" clId="{DCF6702C-799C-403B-962B-4CA23B91B20B}" dt="2023-09-10T02:47:31.648" v="138" actId="26606"/>
          <ac:picMkLst>
            <pc:docMk/>
            <pc:sldMk cId="1605217931" sldId="269"/>
            <ac:picMk id="14" creationId="{7AEE9CAC-347C-43C2-AE87-6BC5566E6068}"/>
          </ac:picMkLst>
        </pc:picChg>
        <pc:picChg chg="add del">
          <ac:chgData name="Sushmitha Nandagopal" userId="430dfd60eedbb7e6" providerId="LiveId" clId="{DCF6702C-799C-403B-962B-4CA23B91B20B}" dt="2023-09-10T02:47:39.266" v="144" actId="26606"/>
          <ac:picMkLst>
            <pc:docMk/>
            <pc:sldMk cId="1605217931" sldId="269"/>
            <ac:picMk id="24" creationId="{AD661026-DE64-47F1-9F88-0847B5FB3560}"/>
          </ac:picMkLst>
        </pc:picChg>
        <pc:picChg chg="add del">
          <ac:chgData name="Sushmitha Nandagopal" userId="430dfd60eedbb7e6" providerId="LiveId" clId="{DCF6702C-799C-403B-962B-4CA23B91B20B}" dt="2023-09-10T02:47:49.569" v="154" actId="26606"/>
          <ac:picMkLst>
            <pc:docMk/>
            <pc:sldMk cId="1605217931" sldId="269"/>
            <ac:picMk id="41" creationId="{5405F23C-C82E-4181-95EA-321F3D891A40}"/>
          </ac:picMkLst>
        </pc:picChg>
        <pc:picChg chg="add del">
          <ac:chgData name="Sushmitha Nandagopal" userId="430dfd60eedbb7e6" providerId="LiveId" clId="{DCF6702C-799C-403B-962B-4CA23B91B20B}" dt="2023-09-10T02:47:52.376" v="156" actId="26606"/>
          <ac:picMkLst>
            <pc:docMk/>
            <pc:sldMk cId="1605217931" sldId="269"/>
            <ac:picMk id="45" creationId="{7AEE9CAC-347C-43C2-AE87-6BC5566E6068}"/>
          </ac:picMkLst>
        </pc:picChg>
      </pc:sldChg>
      <pc:sldChg chg="addSp delSp modSp mod setBg setClrOvrMap">
        <pc:chgData name="Sushmitha Nandagopal" userId="430dfd60eedbb7e6" providerId="LiveId" clId="{DCF6702C-799C-403B-962B-4CA23B91B20B}" dt="2023-09-10T02:48:10.376" v="164" actId="26606"/>
        <pc:sldMkLst>
          <pc:docMk/>
          <pc:sldMk cId="105234066" sldId="270"/>
        </pc:sldMkLst>
        <pc:spChg chg="mod">
          <ac:chgData name="Sushmitha Nandagopal" userId="430dfd60eedbb7e6" providerId="LiveId" clId="{DCF6702C-799C-403B-962B-4CA23B91B20B}" dt="2023-09-10T02:48:10.376" v="164" actId="26606"/>
          <ac:spMkLst>
            <pc:docMk/>
            <pc:sldMk cId="105234066" sldId="270"/>
            <ac:spMk id="2" creationId="{F067DD9B-E2B2-E3E1-787F-EDB6643EE64F}"/>
          </ac:spMkLst>
        </pc:spChg>
        <pc:spChg chg="mod ord">
          <ac:chgData name="Sushmitha Nandagopal" userId="430dfd60eedbb7e6" providerId="LiveId" clId="{DCF6702C-799C-403B-962B-4CA23B91B20B}" dt="2023-09-10T02:48:10.376" v="164" actId="26606"/>
          <ac:spMkLst>
            <pc:docMk/>
            <pc:sldMk cId="105234066" sldId="270"/>
            <ac:spMk id="3" creationId="{B7BDD46B-C633-AEFE-77F9-18077EE7C2CE}"/>
          </ac:spMkLst>
        </pc:spChg>
        <pc:spChg chg="add del">
          <ac:chgData name="Sushmitha Nandagopal" userId="430dfd60eedbb7e6" providerId="LiveId" clId="{DCF6702C-799C-403B-962B-4CA23B91B20B}" dt="2023-09-10T02:48:10.376" v="164" actId="26606"/>
          <ac:spMkLst>
            <pc:docMk/>
            <pc:sldMk cId="105234066" sldId="270"/>
            <ac:spMk id="11" creationId="{13766711-9004-4A0C-AFCA-7F52B72A6EBA}"/>
          </ac:spMkLst>
        </pc:spChg>
        <pc:spChg chg="add del">
          <ac:chgData name="Sushmitha Nandagopal" userId="430dfd60eedbb7e6" providerId="LiveId" clId="{DCF6702C-799C-403B-962B-4CA23B91B20B}" dt="2023-09-10T02:48:10.376" v="164" actId="26606"/>
          <ac:spMkLst>
            <pc:docMk/>
            <pc:sldMk cId="105234066" sldId="270"/>
            <ac:spMk id="13" creationId="{29D87990-4B89-42C0-89D8-E13079968B1D}"/>
          </ac:spMkLst>
        </pc:spChg>
        <pc:picChg chg="mod">
          <ac:chgData name="Sushmitha Nandagopal" userId="430dfd60eedbb7e6" providerId="LiveId" clId="{DCF6702C-799C-403B-962B-4CA23B91B20B}" dt="2023-09-10T02:48:10.376" v="164" actId="26606"/>
          <ac:picMkLst>
            <pc:docMk/>
            <pc:sldMk cId="105234066" sldId="270"/>
            <ac:picMk id="6" creationId="{E5156017-59C5-11C4-7CB3-D3B8D6AE23C1}"/>
          </ac:picMkLst>
        </pc:picChg>
        <pc:picChg chg="add">
          <ac:chgData name="Sushmitha Nandagopal" userId="430dfd60eedbb7e6" providerId="LiveId" clId="{DCF6702C-799C-403B-962B-4CA23B91B20B}" dt="2023-09-10T02:48:10.376" v="164" actId="26606"/>
          <ac:picMkLst>
            <pc:docMk/>
            <pc:sldMk cId="105234066" sldId="270"/>
            <ac:picMk id="15" creationId="{7AEE9CAC-347C-43C2-AE87-6BC5566E6068}"/>
          </ac:picMkLst>
        </pc:picChg>
        <pc:picChg chg="add del">
          <ac:chgData name="Sushmitha Nandagopal" userId="430dfd60eedbb7e6" providerId="LiveId" clId="{DCF6702C-799C-403B-962B-4CA23B91B20B}" dt="2023-09-10T02:48:06.082" v="159" actId="26606"/>
          <ac:picMkLst>
            <pc:docMk/>
            <pc:sldMk cId="105234066" sldId="270"/>
            <ac:picMk id="18" creationId="{C115FFBB-C8EA-4BA2-A5DD-FE37795051B2}"/>
          </ac:picMkLst>
        </pc:picChg>
        <pc:picChg chg="add del">
          <ac:chgData name="Sushmitha Nandagopal" userId="430dfd60eedbb7e6" providerId="LiveId" clId="{DCF6702C-799C-403B-962B-4CA23B91B20B}" dt="2023-09-10T02:48:08.410" v="161" actId="26606"/>
          <ac:picMkLst>
            <pc:docMk/>
            <pc:sldMk cId="105234066" sldId="270"/>
            <ac:picMk id="20" creationId="{AD661026-DE64-47F1-9F88-0847B5FB356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A1AB2-0195-4F40-A6A0-74775AC961E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395FB31-798D-4D7B-A7C5-0A4916F74B2D}">
      <dgm:prSet/>
      <dgm:spPr/>
      <dgm:t>
        <a:bodyPr/>
        <a:lstStyle/>
        <a:p>
          <a:r>
            <a:rPr lang="en-US"/>
            <a:t>Junior Achievement is a large international educational non-profit organization that is focused on student success and giving young people the knowledge and skills, they need to plan for the future and make smart academic, economic and career choices.</a:t>
          </a:r>
        </a:p>
      </dgm:t>
    </dgm:pt>
    <dgm:pt modelId="{2F079058-3B4C-4ECE-A668-F57F36CDC586}" type="parTrans" cxnId="{B8CD2B59-8DE2-4090-A45D-D45BBE634B5D}">
      <dgm:prSet/>
      <dgm:spPr/>
      <dgm:t>
        <a:bodyPr/>
        <a:lstStyle/>
        <a:p>
          <a:endParaRPr lang="en-US"/>
        </a:p>
      </dgm:t>
    </dgm:pt>
    <dgm:pt modelId="{8C44B3FC-C7A1-47A1-AF3A-528E40785627}" type="sibTrans" cxnId="{B8CD2B59-8DE2-4090-A45D-D45BBE634B5D}">
      <dgm:prSet/>
      <dgm:spPr/>
      <dgm:t>
        <a:bodyPr/>
        <a:lstStyle/>
        <a:p>
          <a:endParaRPr lang="en-US"/>
        </a:p>
      </dgm:t>
    </dgm:pt>
    <dgm:pt modelId="{5A0ADF15-B310-48FC-9EA3-E78CAD47ECA6}">
      <dgm:prSet/>
      <dgm:spPr/>
      <dgm:t>
        <a:bodyPr/>
        <a:lstStyle/>
        <a:p>
          <a:r>
            <a:rPr lang="en-US"/>
            <a:t>The 2008 Global Financial Crisis put extra strain on non-profits nationwide. This is because donors (typically companies and consumers) were on tighter budgets and had less funds available.</a:t>
          </a:r>
        </a:p>
      </dgm:t>
    </dgm:pt>
    <dgm:pt modelId="{A3C9AABC-AC74-4071-946D-002B99F0055C}" type="parTrans" cxnId="{8F665E57-B493-491A-8A7A-7A1B89B244BD}">
      <dgm:prSet/>
      <dgm:spPr/>
      <dgm:t>
        <a:bodyPr/>
        <a:lstStyle/>
        <a:p>
          <a:endParaRPr lang="en-US"/>
        </a:p>
      </dgm:t>
    </dgm:pt>
    <dgm:pt modelId="{299A5E20-1519-4710-ACED-0F387AA6F7B8}" type="sibTrans" cxnId="{8F665E57-B493-491A-8A7A-7A1B89B244BD}">
      <dgm:prSet/>
      <dgm:spPr/>
      <dgm:t>
        <a:bodyPr/>
        <a:lstStyle/>
        <a:p>
          <a:endParaRPr lang="en-US"/>
        </a:p>
      </dgm:t>
    </dgm:pt>
    <dgm:pt modelId="{86873B55-4EFA-44F8-9CBE-E5D1E9EB8376}">
      <dgm:prSet/>
      <dgm:spPr/>
      <dgm:t>
        <a:bodyPr/>
        <a:lstStyle/>
        <a:p>
          <a:r>
            <a:rPr lang="en-US" dirty="0"/>
            <a:t>The organization still has to report on key non-profit activities.</a:t>
          </a:r>
        </a:p>
      </dgm:t>
    </dgm:pt>
    <dgm:pt modelId="{8F7B584D-FF5B-4699-8AEA-1315BD7B433E}" type="parTrans" cxnId="{44845E03-E196-4F13-9C30-8AD8E3D3E9A8}">
      <dgm:prSet/>
      <dgm:spPr/>
      <dgm:t>
        <a:bodyPr/>
        <a:lstStyle/>
        <a:p>
          <a:endParaRPr lang="en-US"/>
        </a:p>
      </dgm:t>
    </dgm:pt>
    <dgm:pt modelId="{945E56FD-2890-440A-927D-299319DFF10C}" type="sibTrans" cxnId="{44845E03-E196-4F13-9C30-8AD8E3D3E9A8}">
      <dgm:prSet/>
      <dgm:spPr/>
      <dgm:t>
        <a:bodyPr/>
        <a:lstStyle/>
        <a:p>
          <a:endParaRPr lang="en-US"/>
        </a:p>
      </dgm:t>
    </dgm:pt>
    <dgm:pt modelId="{3B63FC35-EF5D-41EF-B2E7-1C6FD6284843}" type="pres">
      <dgm:prSet presAssocID="{DB3A1AB2-0195-4F40-A6A0-74775AC961E9}" presName="root" presStyleCnt="0">
        <dgm:presLayoutVars>
          <dgm:dir/>
          <dgm:resizeHandles val="exact"/>
        </dgm:presLayoutVars>
      </dgm:prSet>
      <dgm:spPr/>
    </dgm:pt>
    <dgm:pt modelId="{AF18C773-98EF-4F39-9727-27836D5CD2EF}" type="pres">
      <dgm:prSet presAssocID="{8395FB31-798D-4D7B-A7C5-0A4916F74B2D}" presName="compNode" presStyleCnt="0"/>
      <dgm:spPr/>
    </dgm:pt>
    <dgm:pt modelId="{4921DA0B-7CB4-4F9E-A0A5-9F49F4311AE8}" type="pres">
      <dgm:prSet presAssocID="{8395FB31-798D-4D7B-A7C5-0A4916F74B2D}" presName="bgRect" presStyleLbl="bgShp" presStyleIdx="0" presStyleCnt="3"/>
      <dgm:spPr/>
    </dgm:pt>
    <dgm:pt modelId="{38C9243C-8749-49AE-9B84-3AC04B72AC22}" type="pres">
      <dgm:prSet presAssocID="{8395FB31-798D-4D7B-A7C5-0A4916F74B2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E55387F0-AE80-4C78-85CE-A141C8AA37DA}" type="pres">
      <dgm:prSet presAssocID="{8395FB31-798D-4D7B-A7C5-0A4916F74B2D}" presName="spaceRect" presStyleCnt="0"/>
      <dgm:spPr/>
    </dgm:pt>
    <dgm:pt modelId="{4C46CB15-1262-4EC3-992B-92889B04E239}" type="pres">
      <dgm:prSet presAssocID="{8395FB31-798D-4D7B-A7C5-0A4916F74B2D}" presName="parTx" presStyleLbl="revTx" presStyleIdx="0" presStyleCnt="3">
        <dgm:presLayoutVars>
          <dgm:chMax val="0"/>
          <dgm:chPref val="0"/>
        </dgm:presLayoutVars>
      </dgm:prSet>
      <dgm:spPr/>
    </dgm:pt>
    <dgm:pt modelId="{ACA0BD99-336F-47D4-9D61-4B4E98FACD5F}" type="pres">
      <dgm:prSet presAssocID="{8C44B3FC-C7A1-47A1-AF3A-528E40785627}" presName="sibTrans" presStyleCnt="0"/>
      <dgm:spPr/>
    </dgm:pt>
    <dgm:pt modelId="{4C01B19F-56EA-4E34-9218-1AF4326170D1}" type="pres">
      <dgm:prSet presAssocID="{5A0ADF15-B310-48FC-9EA3-E78CAD47ECA6}" presName="compNode" presStyleCnt="0"/>
      <dgm:spPr/>
    </dgm:pt>
    <dgm:pt modelId="{C57157F1-6111-404E-A1D7-DA99683C23C1}" type="pres">
      <dgm:prSet presAssocID="{5A0ADF15-B310-48FC-9EA3-E78CAD47ECA6}" presName="bgRect" presStyleLbl="bgShp" presStyleIdx="1" presStyleCnt="3"/>
      <dgm:spPr/>
    </dgm:pt>
    <dgm:pt modelId="{32D8F97E-9207-4803-9424-620A6F567EFD}" type="pres">
      <dgm:prSet presAssocID="{5A0ADF15-B310-48FC-9EA3-E78CAD47EC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00CF4C80-D4D0-470E-8903-7273B97857AD}" type="pres">
      <dgm:prSet presAssocID="{5A0ADF15-B310-48FC-9EA3-E78CAD47ECA6}" presName="spaceRect" presStyleCnt="0"/>
      <dgm:spPr/>
    </dgm:pt>
    <dgm:pt modelId="{E1ED7068-BFD7-4B8A-ACBE-042C89A6C723}" type="pres">
      <dgm:prSet presAssocID="{5A0ADF15-B310-48FC-9EA3-E78CAD47ECA6}" presName="parTx" presStyleLbl="revTx" presStyleIdx="1" presStyleCnt="3">
        <dgm:presLayoutVars>
          <dgm:chMax val="0"/>
          <dgm:chPref val="0"/>
        </dgm:presLayoutVars>
      </dgm:prSet>
      <dgm:spPr/>
    </dgm:pt>
    <dgm:pt modelId="{49B04F55-34FA-457B-979E-A88E8196AC50}" type="pres">
      <dgm:prSet presAssocID="{299A5E20-1519-4710-ACED-0F387AA6F7B8}" presName="sibTrans" presStyleCnt="0"/>
      <dgm:spPr/>
    </dgm:pt>
    <dgm:pt modelId="{F966D04C-4773-4D5C-86D0-D2D171BF4479}" type="pres">
      <dgm:prSet presAssocID="{86873B55-4EFA-44F8-9CBE-E5D1E9EB8376}" presName="compNode" presStyleCnt="0"/>
      <dgm:spPr/>
    </dgm:pt>
    <dgm:pt modelId="{EAEB158C-7952-44BF-868A-9E22A5B5E67F}" type="pres">
      <dgm:prSet presAssocID="{86873B55-4EFA-44F8-9CBE-E5D1E9EB8376}" presName="bgRect" presStyleLbl="bgShp" presStyleIdx="2" presStyleCnt="3"/>
      <dgm:spPr/>
    </dgm:pt>
    <dgm:pt modelId="{8BFE92B0-AD2F-4D9B-8979-57EF16026733}" type="pres">
      <dgm:prSet presAssocID="{86873B55-4EFA-44F8-9CBE-E5D1E9EB837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D4B0181F-84A8-4120-915E-9A259127B92E}" type="pres">
      <dgm:prSet presAssocID="{86873B55-4EFA-44F8-9CBE-E5D1E9EB8376}" presName="spaceRect" presStyleCnt="0"/>
      <dgm:spPr/>
    </dgm:pt>
    <dgm:pt modelId="{3B07CD61-075F-46B7-8C6A-70988371310F}" type="pres">
      <dgm:prSet presAssocID="{86873B55-4EFA-44F8-9CBE-E5D1E9EB8376}" presName="parTx" presStyleLbl="revTx" presStyleIdx="2" presStyleCnt="3">
        <dgm:presLayoutVars>
          <dgm:chMax val="0"/>
          <dgm:chPref val="0"/>
        </dgm:presLayoutVars>
      </dgm:prSet>
      <dgm:spPr/>
    </dgm:pt>
  </dgm:ptLst>
  <dgm:cxnLst>
    <dgm:cxn modelId="{44845E03-E196-4F13-9C30-8AD8E3D3E9A8}" srcId="{DB3A1AB2-0195-4F40-A6A0-74775AC961E9}" destId="{86873B55-4EFA-44F8-9CBE-E5D1E9EB8376}" srcOrd="2" destOrd="0" parTransId="{8F7B584D-FF5B-4699-8AEA-1315BD7B433E}" sibTransId="{945E56FD-2890-440A-927D-299319DFF10C}"/>
    <dgm:cxn modelId="{D995731D-5483-44AB-8452-34D58B3155F7}" type="presOf" srcId="{DB3A1AB2-0195-4F40-A6A0-74775AC961E9}" destId="{3B63FC35-EF5D-41EF-B2E7-1C6FD6284843}" srcOrd="0" destOrd="0" presId="urn:microsoft.com/office/officeart/2018/2/layout/IconVerticalSolidList"/>
    <dgm:cxn modelId="{8F665E57-B493-491A-8A7A-7A1B89B244BD}" srcId="{DB3A1AB2-0195-4F40-A6A0-74775AC961E9}" destId="{5A0ADF15-B310-48FC-9EA3-E78CAD47ECA6}" srcOrd="1" destOrd="0" parTransId="{A3C9AABC-AC74-4071-946D-002B99F0055C}" sibTransId="{299A5E20-1519-4710-ACED-0F387AA6F7B8}"/>
    <dgm:cxn modelId="{B8CD2B59-8DE2-4090-A45D-D45BBE634B5D}" srcId="{DB3A1AB2-0195-4F40-A6A0-74775AC961E9}" destId="{8395FB31-798D-4D7B-A7C5-0A4916F74B2D}" srcOrd="0" destOrd="0" parTransId="{2F079058-3B4C-4ECE-A668-F57F36CDC586}" sibTransId="{8C44B3FC-C7A1-47A1-AF3A-528E40785627}"/>
    <dgm:cxn modelId="{BB8CAD8C-5E5D-4EAF-867A-FD6A76E955F6}" type="presOf" srcId="{5A0ADF15-B310-48FC-9EA3-E78CAD47ECA6}" destId="{E1ED7068-BFD7-4B8A-ACBE-042C89A6C723}" srcOrd="0" destOrd="0" presId="urn:microsoft.com/office/officeart/2018/2/layout/IconVerticalSolidList"/>
    <dgm:cxn modelId="{E4C45EBC-D601-455F-BE27-2612EAFFCC09}" type="presOf" srcId="{86873B55-4EFA-44F8-9CBE-E5D1E9EB8376}" destId="{3B07CD61-075F-46B7-8C6A-70988371310F}" srcOrd="0" destOrd="0" presId="urn:microsoft.com/office/officeart/2018/2/layout/IconVerticalSolidList"/>
    <dgm:cxn modelId="{428CFDE8-E86F-4E62-A96E-08E5E0ABFBB9}" type="presOf" srcId="{8395FB31-798D-4D7B-A7C5-0A4916F74B2D}" destId="{4C46CB15-1262-4EC3-992B-92889B04E239}" srcOrd="0" destOrd="0" presId="urn:microsoft.com/office/officeart/2018/2/layout/IconVerticalSolidList"/>
    <dgm:cxn modelId="{7B371507-2701-44E1-B1F9-10F8FF33B3EE}" type="presParOf" srcId="{3B63FC35-EF5D-41EF-B2E7-1C6FD6284843}" destId="{AF18C773-98EF-4F39-9727-27836D5CD2EF}" srcOrd="0" destOrd="0" presId="urn:microsoft.com/office/officeart/2018/2/layout/IconVerticalSolidList"/>
    <dgm:cxn modelId="{BDBA117E-4086-4F42-882B-EEEB666C8718}" type="presParOf" srcId="{AF18C773-98EF-4F39-9727-27836D5CD2EF}" destId="{4921DA0B-7CB4-4F9E-A0A5-9F49F4311AE8}" srcOrd="0" destOrd="0" presId="urn:microsoft.com/office/officeart/2018/2/layout/IconVerticalSolidList"/>
    <dgm:cxn modelId="{84158248-2D16-4286-B15F-BE96450F0387}" type="presParOf" srcId="{AF18C773-98EF-4F39-9727-27836D5CD2EF}" destId="{38C9243C-8749-49AE-9B84-3AC04B72AC22}" srcOrd="1" destOrd="0" presId="urn:microsoft.com/office/officeart/2018/2/layout/IconVerticalSolidList"/>
    <dgm:cxn modelId="{F30D08C1-4280-4AE9-A414-6128EABE77D6}" type="presParOf" srcId="{AF18C773-98EF-4F39-9727-27836D5CD2EF}" destId="{E55387F0-AE80-4C78-85CE-A141C8AA37DA}" srcOrd="2" destOrd="0" presId="urn:microsoft.com/office/officeart/2018/2/layout/IconVerticalSolidList"/>
    <dgm:cxn modelId="{C7D1E055-5F4E-4833-9A1A-824BC3DAACF3}" type="presParOf" srcId="{AF18C773-98EF-4F39-9727-27836D5CD2EF}" destId="{4C46CB15-1262-4EC3-992B-92889B04E239}" srcOrd="3" destOrd="0" presId="urn:microsoft.com/office/officeart/2018/2/layout/IconVerticalSolidList"/>
    <dgm:cxn modelId="{287A324F-3B52-4696-B800-369482C87920}" type="presParOf" srcId="{3B63FC35-EF5D-41EF-B2E7-1C6FD6284843}" destId="{ACA0BD99-336F-47D4-9D61-4B4E98FACD5F}" srcOrd="1" destOrd="0" presId="urn:microsoft.com/office/officeart/2018/2/layout/IconVerticalSolidList"/>
    <dgm:cxn modelId="{F1C94635-8792-4688-B761-F7429C9544A4}" type="presParOf" srcId="{3B63FC35-EF5D-41EF-B2E7-1C6FD6284843}" destId="{4C01B19F-56EA-4E34-9218-1AF4326170D1}" srcOrd="2" destOrd="0" presId="urn:microsoft.com/office/officeart/2018/2/layout/IconVerticalSolidList"/>
    <dgm:cxn modelId="{47231D4A-5F56-4FDC-9DD5-A1326FC43FB4}" type="presParOf" srcId="{4C01B19F-56EA-4E34-9218-1AF4326170D1}" destId="{C57157F1-6111-404E-A1D7-DA99683C23C1}" srcOrd="0" destOrd="0" presId="urn:microsoft.com/office/officeart/2018/2/layout/IconVerticalSolidList"/>
    <dgm:cxn modelId="{41124865-0774-4880-84C7-CCA3D2ABE7B8}" type="presParOf" srcId="{4C01B19F-56EA-4E34-9218-1AF4326170D1}" destId="{32D8F97E-9207-4803-9424-620A6F567EFD}" srcOrd="1" destOrd="0" presId="urn:microsoft.com/office/officeart/2018/2/layout/IconVerticalSolidList"/>
    <dgm:cxn modelId="{2AA3A2D7-1D97-4E89-9981-09D3E690D16C}" type="presParOf" srcId="{4C01B19F-56EA-4E34-9218-1AF4326170D1}" destId="{00CF4C80-D4D0-470E-8903-7273B97857AD}" srcOrd="2" destOrd="0" presId="urn:microsoft.com/office/officeart/2018/2/layout/IconVerticalSolidList"/>
    <dgm:cxn modelId="{EA854CF1-BF0B-4D3A-8564-3116C719BD17}" type="presParOf" srcId="{4C01B19F-56EA-4E34-9218-1AF4326170D1}" destId="{E1ED7068-BFD7-4B8A-ACBE-042C89A6C723}" srcOrd="3" destOrd="0" presId="urn:microsoft.com/office/officeart/2018/2/layout/IconVerticalSolidList"/>
    <dgm:cxn modelId="{637156B8-3C30-4F12-813C-0467C5829AB0}" type="presParOf" srcId="{3B63FC35-EF5D-41EF-B2E7-1C6FD6284843}" destId="{49B04F55-34FA-457B-979E-A88E8196AC50}" srcOrd="3" destOrd="0" presId="urn:microsoft.com/office/officeart/2018/2/layout/IconVerticalSolidList"/>
    <dgm:cxn modelId="{DE2E9595-5006-4553-8D11-F473173EEAAC}" type="presParOf" srcId="{3B63FC35-EF5D-41EF-B2E7-1C6FD6284843}" destId="{F966D04C-4773-4D5C-86D0-D2D171BF4479}" srcOrd="4" destOrd="0" presId="urn:microsoft.com/office/officeart/2018/2/layout/IconVerticalSolidList"/>
    <dgm:cxn modelId="{B1A5F071-6601-4BD4-94D2-8E9A6B8D7096}" type="presParOf" srcId="{F966D04C-4773-4D5C-86D0-D2D171BF4479}" destId="{EAEB158C-7952-44BF-868A-9E22A5B5E67F}" srcOrd="0" destOrd="0" presId="urn:microsoft.com/office/officeart/2018/2/layout/IconVerticalSolidList"/>
    <dgm:cxn modelId="{D2FCFF33-D353-4B4C-A66D-5F53199403EB}" type="presParOf" srcId="{F966D04C-4773-4D5C-86D0-D2D171BF4479}" destId="{8BFE92B0-AD2F-4D9B-8979-57EF16026733}" srcOrd="1" destOrd="0" presId="urn:microsoft.com/office/officeart/2018/2/layout/IconVerticalSolidList"/>
    <dgm:cxn modelId="{3BB7DBDB-69D1-46B8-A8E3-65BCC3531EFB}" type="presParOf" srcId="{F966D04C-4773-4D5C-86D0-D2D171BF4479}" destId="{D4B0181F-84A8-4120-915E-9A259127B92E}" srcOrd="2" destOrd="0" presId="urn:microsoft.com/office/officeart/2018/2/layout/IconVerticalSolidList"/>
    <dgm:cxn modelId="{33CB00FE-E51C-4B83-A833-DA0A2C3C9DDC}" type="presParOf" srcId="{F966D04C-4773-4D5C-86D0-D2D171BF4479}" destId="{3B07CD61-075F-46B7-8C6A-70988371310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BD0E1F-B0D8-43BA-A6BE-59376B56E0A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05CCCA87-B4C2-4276-9FD7-7ADAC907D2BA}">
      <dgm:prSet/>
      <dgm:spPr/>
      <dgm:t>
        <a:bodyPr/>
        <a:lstStyle/>
        <a:p>
          <a:pPr>
            <a:lnSpc>
              <a:spcPct val="100000"/>
            </a:lnSpc>
            <a:defRPr b="1"/>
          </a:pPr>
          <a:r>
            <a:rPr lang="en-US"/>
            <a:t>This allows us to evaluate business performance against our plan, further analyze the cause of financial deviations, and support informed decisions by the management</a:t>
          </a:r>
        </a:p>
      </dgm:t>
    </dgm:pt>
    <dgm:pt modelId="{DE1ACB8E-18FE-43AE-8A53-6CCAAF915A30}" type="parTrans" cxnId="{25FBDDBC-27A2-49D6-B8D6-64F7B43D7D0B}">
      <dgm:prSet/>
      <dgm:spPr/>
      <dgm:t>
        <a:bodyPr/>
        <a:lstStyle/>
        <a:p>
          <a:endParaRPr lang="en-US"/>
        </a:p>
      </dgm:t>
    </dgm:pt>
    <dgm:pt modelId="{0A04726C-B2D7-42B8-B7CA-C1C3FF94A9C7}" type="sibTrans" cxnId="{25FBDDBC-27A2-49D6-B8D6-64F7B43D7D0B}">
      <dgm:prSet/>
      <dgm:spPr/>
      <dgm:t>
        <a:bodyPr/>
        <a:lstStyle/>
        <a:p>
          <a:endParaRPr lang="en-US"/>
        </a:p>
      </dgm:t>
    </dgm:pt>
    <dgm:pt modelId="{F4805A8C-284D-453B-B074-730FD03FFACB}">
      <dgm:prSet/>
      <dgm:spPr/>
      <dgm:t>
        <a:bodyPr/>
        <a:lstStyle/>
        <a:p>
          <a:pPr>
            <a:lnSpc>
              <a:spcPct val="100000"/>
            </a:lnSpc>
            <a:defRPr b="1"/>
          </a:pPr>
          <a:r>
            <a:rPr lang="en-US"/>
            <a:t>Observation: The foundation and individual actual utilization is more than the allocated budget. This could be due to poor management of budgets.</a:t>
          </a:r>
        </a:p>
      </dgm:t>
    </dgm:pt>
    <dgm:pt modelId="{7B755448-845E-4967-B497-E2895DB1BB7F}" type="parTrans" cxnId="{1D865D5F-D1FB-4F37-A825-7D41B6EDC6EC}">
      <dgm:prSet/>
      <dgm:spPr/>
      <dgm:t>
        <a:bodyPr/>
        <a:lstStyle/>
        <a:p>
          <a:endParaRPr lang="en-US"/>
        </a:p>
      </dgm:t>
    </dgm:pt>
    <dgm:pt modelId="{0B2E449A-9A8C-40A6-9BD5-AAA388803111}" type="sibTrans" cxnId="{1D865D5F-D1FB-4F37-A825-7D41B6EDC6EC}">
      <dgm:prSet/>
      <dgm:spPr/>
      <dgm:t>
        <a:bodyPr/>
        <a:lstStyle/>
        <a:p>
          <a:endParaRPr lang="en-US"/>
        </a:p>
      </dgm:t>
    </dgm:pt>
    <dgm:pt modelId="{77F6A62E-D88B-4975-9556-6B7B214BA0D9}">
      <dgm:prSet/>
      <dgm:spPr/>
      <dgm:t>
        <a:bodyPr/>
        <a:lstStyle/>
        <a:p>
          <a:pPr>
            <a:lnSpc>
              <a:spcPct val="100000"/>
            </a:lnSpc>
            <a:defRPr b="1"/>
          </a:pPr>
          <a:r>
            <a:rPr lang="en-US"/>
            <a:t>Recommendation: By timely tracking actual performance against budget can help JA take proactive measures and keep expenses in control. </a:t>
          </a:r>
        </a:p>
      </dgm:t>
    </dgm:pt>
    <dgm:pt modelId="{0E5FE6F4-6FD3-4BB9-A9BF-79F0674D736D}" type="parTrans" cxnId="{5DECB27A-AA67-409D-AAA0-A0F92DD47CFE}">
      <dgm:prSet/>
      <dgm:spPr/>
      <dgm:t>
        <a:bodyPr/>
        <a:lstStyle/>
        <a:p>
          <a:endParaRPr lang="en-US"/>
        </a:p>
      </dgm:t>
    </dgm:pt>
    <dgm:pt modelId="{66BA4211-32E0-41E4-B0F3-816112F64C5F}" type="sibTrans" cxnId="{5DECB27A-AA67-409D-AAA0-A0F92DD47CFE}">
      <dgm:prSet/>
      <dgm:spPr/>
      <dgm:t>
        <a:bodyPr/>
        <a:lstStyle/>
        <a:p>
          <a:endParaRPr lang="en-US"/>
        </a:p>
      </dgm:t>
    </dgm:pt>
    <dgm:pt modelId="{DF265688-E967-4E1F-AB69-7BDC2936EBEA}">
      <dgm:prSet/>
      <dgm:spPr/>
      <dgm:t>
        <a:bodyPr/>
        <a:lstStyle/>
        <a:p>
          <a:pPr>
            <a:lnSpc>
              <a:spcPct val="100000"/>
            </a:lnSpc>
          </a:pPr>
          <a:r>
            <a:rPr lang="en-US"/>
            <a:t>It is crucial that JA re-evaluates and their budgets.</a:t>
          </a:r>
        </a:p>
      </dgm:t>
    </dgm:pt>
    <dgm:pt modelId="{380688DF-D2BC-44E4-82BD-80CAECE46DD5}" type="parTrans" cxnId="{922E9846-4199-4F83-A84A-45064552FC93}">
      <dgm:prSet/>
      <dgm:spPr/>
      <dgm:t>
        <a:bodyPr/>
        <a:lstStyle/>
        <a:p>
          <a:endParaRPr lang="en-US"/>
        </a:p>
      </dgm:t>
    </dgm:pt>
    <dgm:pt modelId="{2400A2B6-5A7D-4C31-B30A-542B44DBB46E}" type="sibTrans" cxnId="{922E9846-4199-4F83-A84A-45064552FC93}">
      <dgm:prSet/>
      <dgm:spPr/>
      <dgm:t>
        <a:bodyPr/>
        <a:lstStyle/>
        <a:p>
          <a:endParaRPr lang="en-US"/>
        </a:p>
      </dgm:t>
    </dgm:pt>
    <dgm:pt modelId="{9A36C617-70B6-4360-81CA-9AD0EB6A13B5}" type="pres">
      <dgm:prSet presAssocID="{78BD0E1F-B0D8-43BA-A6BE-59376B56E0A8}" presName="root" presStyleCnt="0">
        <dgm:presLayoutVars>
          <dgm:dir/>
          <dgm:resizeHandles val="exact"/>
        </dgm:presLayoutVars>
      </dgm:prSet>
      <dgm:spPr/>
    </dgm:pt>
    <dgm:pt modelId="{B7370081-5B8A-448B-9FCF-3AAE48D9F668}" type="pres">
      <dgm:prSet presAssocID="{05CCCA87-B4C2-4276-9FD7-7ADAC907D2BA}" presName="compNode" presStyleCnt="0"/>
      <dgm:spPr/>
    </dgm:pt>
    <dgm:pt modelId="{3046AB92-B75A-4FCA-ABF9-A023B4798D95}" type="pres">
      <dgm:prSet presAssocID="{05CCCA87-B4C2-4276-9FD7-7ADAC907D2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Upward Trend"/>
        </a:ext>
      </dgm:extLst>
    </dgm:pt>
    <dgm:pt modelId="{970C7D17-2144-48F1-A023-7839E174D1BB}" type="pres">
      <dgm:prSet presAssocID="{05CCCA87-B4C2-4276-9FD7-7ADAC907D2BA}" presName="iconSpace" presStyleCnt="0"/>
      <dgm:spPr/>
    </dgm:pt>
    <dgm:pt modelId="{B88BCF44-E43E-4C9A-9EBE-DCEC3B127A87}" type="pres">
      <dgm:prSet presAssocID="{05CCCA87-B4C2-4276-9FD7-7ADAC907D2BA}" presName="parTx" presStyleLbl="revTx" presStyleIdx="0" presStyleCnt="6">
        <dgm:presLayoutVars>
          <dgm:chMax val="0"/>
          <dgm:chPref val="0"/>
        </dgm:presLayoutVars>
      </dgm:prSet>
      <dgm:spPr/>
    </dgm:pt>
    <dgm:pt modelId="{2512B2E6-964B-4A6E-B8C3-8A6404A40A1C}" type="pres">
      <dgm:prSet presAssocID="{05CCCA87-B4C2-4276-9FD7-7ADAC907D2BA}" presName="txSpace" presStyleCnt="0"/>
      <dgm:spPr/>
    </dgm:pt>
    <dgm:pt modelId="{D2E03F24-1974-4904-81CE-F0F57B286F6F}" type="pres">
      <dgm:prSet presAssocID="{05CCCA87-B4C2-4276-9FD7-7ADAC907D2BA}" presName="desTx" presStyleLbl="revTx" presStyleIdx="1" presStyleCnt="6">
        <dgm:presLayoutVars/>
      </dgm:prSet>
      <dgm:spPr/>
    </dgm:pt>
    <dgm:pt modelId="{45BC3986-A579-4641-B66F-014D74AF9A7E}" type="pres">
      <dgm:prSet presAssocID="{0A04726C-B2D7-42B8-B7CA-C1C3FF94A9C7}" presName="sibTrans" presStyleCnt="0"/>
      <dgm:spPr/>
    </dgm:pt>
    <dgm:pt modelId="{5E59D179-9595-43E8-989A-595F5FFCEEFA}" type="pres">
      <dgm:prSet presAssocID="{F4805A8C-284D-453B-B074-730FD03FFACB}" presName="compNode" presStyleCnt="0"/>
      <dgm:spPr/>
    </dgm:pt>
    <dgm:pt modelId="{E57348DA-2FBE-4A1E-A4A6-68341B90839E}" type="pres">
      <dgm:prSet presAssocID="{F4805A8C-284D-453B-B074-730FD03FFA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79152695-D896-43F1-A559-55CB39C47E38}" type="pres">
      <dgm:prSet presAssocID="{F4805A8C-284D-453B-B074-730FD03FFACB}" presName="iconSpace" presStyleCnt="0"/>
      <dgm:spPr/>
    </dgm:pt>
    <dgm:pt modelId="{311681E5-E80B-4F1D-8FF5-589B76662BA0}" type="pres">
      <dgm:prSet presAssocID="{F4805A8C-284D-453B-B074-730FD03FFACB}" presName="parTx" presStyleLbl="revTx" presStyleIdx="2" presStyleCnt="6">
        <dgm:presLayoutVars>
          <dgm:chMax val="0"/>
          <dgm:chPref val="0"/>
        </dgm:presLayoutVars>
      </dgm:prSet>
      <dgm:spPr/>
    </dgm:pt>
    <dgm:pt modelId="{29107AE6-F228-4ABF-8C0E-DF3943E45E16}" type="pres">
      <dgm:prSet presAssocID="{F4805A8C-284D-453B-B074-730FD03FFACB}" presName="txSpace" presStyleCnt="0"/>
      <dgm:spPr/>
    </dgm:pt>
    <dgm:pt modelId="{4CC27CF0-E5B7-4A0F-AD1D-0496F00CEDDB}" type="pres">
      <dgm:prSet presAssocID="{F4805A8C-284D-453B-B074-730FD03FFACB}" presName="desTx" presStyleLbl="revTx" presStyleIdx="3" presStyleCnt="6">
        <dgm:presLayoutVars/>
      </dgm:prSet>
      <dgm:spPr/>
    </dgm:pt>
    <dgm:pt modelId="{106BFA1E-79ED-4870-9A0C-2D2BA71E5BB5}" type="pres">
      <dgm:prSet presAssocID="{0B2E449A-9A8C-40A6-9BD5-AAA388803111}" presName="sibTrans" presStyleCnt="0"/>
      <dgm:spPr/>
    </dgm:pt>
    <dgm:pt modelId="{A9D1FDA6-83F6-47D8-81DF-1D3BF1DCF770}" type="pres">
      <dgm:prSet presAssocID="{77F6A62E-D88B-4975-9556-6B7B214BA0D9}" presName="compNode" presStyleCnt="0"/>
      <dgm:spPr/>
    </dgm:pt>
    <dgm:pt modelId="{1F6AFE2C-1650-4CB2-B2F1-5A12F14F6991}" type="pres">
      <dgm:prSet presAssocID="{77F6A62E-D88B-4975-9556-6B7B214BA0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5B7C5E8A-2A06-4EDE-B7ED-E4BC3ABBFAC7}" type="pres">
      <dgm:prSet presAssocID="{77F6A62E-D88B-4975-9556-6B7B214BA0D9}" presName="iconSpace" presStyleCnt="0"/>
      <dgm:spPr/>
    </dgm:pt>
    <dgm:pt modelId="{1A980296-5272-423A-AC2F-AFC0B05D0C1B}" type="pres">
      <dgm:prSet presAssocID="{77F6A62E-D88B-4975-9556-6B7B214BA0D9}" presName="parTx" presStyleLbl="revTx" presStyleIdx="4" presStyleCnt="6">
        <dgm:presLayoutVars>
          <dgm:chMax val="0"/>
          <dgm:chPref val="0"/>
        </dgm:presLayoutVars>
      </dgm:prSet>
      <dgm:spPr/>
    </dgm:pt>
    <dgm:pt modelId="{9FB25B16-5F09-42F0-AF93-0B3161CEC673}" type="pres">
      <dgm:prSet presAssocID="{77F6A62E-D88B-4975-9556-6B7B214BA0D9}" presName="txSpace" presStyleCnt="0"/>
      <dgm:spPr/>
    </dgm:pt>
    <dgm:pt modelId="{D4F781E4-FBCB-4161-A12C-3505DC31FE45}" type="pres">
      <dgm:prSet presAssocID="{77F6A62E-D88B-4975-9556-6B7B214BA0D9}" presName="desTx" presStyleLbl="revTx" presStyleIdx="5" presStyleCnt="6">
        <dgm:presLayoutVars/>
      </dgm:prSet>
      <dgm:spPr/>
    </dgm:pt>
  </dgm:ptLst>
  <dgm:cxnLst>
    <dgm:cxn modelId="{1D865D5F-D1FB-4F37-A825-7D41B6EDC6EC}" srcId="{78BD0E1F-B0D8-43BA-A6BE-59376B56E0A8}" destId="{F4805A8C-284D-453B-B074-730FD03FFACB}" srcOrd="1" destOrd="0" parTransId="{7B755448-845E-4967-B497-E2895DB1BB7F}" sibTransId="{0B2E449A-9A8C-40A6-9BD5-AAA388803111}"/>
    <dgm:cxn modelId="{922E9846-4199-4F83-A84A-45064552FC93}" srcId="{77F6A62E-D88B-4975-9556-6B7B214BA0D9}" destId="{DF265688-E967-4E1F-AB69-7BDC2936EBEA}" srcOrd="0" destOrd="0" parTransId="{380688DF-D2BC-44E4-82BD-80CAECE46DD5}" sibTransId="{2400A2B6-5A7D-4C31-B30A-542B44DBB46E}"/>
    <dgm:cxn modelId="{29E9D357-2562-48D4-A935-40794BA0E152}" type="presOf" srcId="{05CCCA87-B4C2-4276-9FD7-7ADAC907D2BA}" destId="{B88BCF44-E43E-4C9A-9EBE-DCEC3B127A87}" srcOrd="0" destOrd="0" presId="urn:microsoft.com/office/officeart/2018/2/layout/IconLabelDescriptionList"/>
    <dgm:cxn modelId="{5DECB27A-AA67-409D-AAA0-A0F92DD47CFE}" srcId="{78BD0E1F-B0D8-43BA-A6BE-59376B56E0A8}" destId="{77F6A62E-D88B-4975-9556-6B7B214BA0D9}" srcOrd="2" destOrd="0" parTransId="{0E5FE6F4-6FD3-4BB9-A9BF-79F0674D736D}" sibTransId="{66BA4211-32E0-41E4-B0F3-816112F64C5F}"/>
    <dgm:cxn modelId="{20C9908A-DDCD-4965-A8F7-9240D5E59D07}" type="presOf" srcId="{78BD0E1F-B0D8-43BA-A6BE-59376B56E0A8}" destId="{9A36C617-70B6-4360-81CA-9AD0EB6A13B5}" srcOrd="0" destOrd="0" presId="urn:microsoft.com/office/officeart/2018/2/layout/IconLabelDescriptionList"/>
    <dgm:cxn modelId="{25FBDDBC-27A2-49D6-B8D6-64F7B43D7D0B}" srcId="{78BD0E1F-B0D8-43BA-A6BE-59376B56E0A8}" destId="{05CCCA87-B4C2-4276-9FD7-7ADAC907D2BA}" srcOrd="0" destOrd="0" parTransId="{DE1ACB8E-18FE-43AE-8A53-6CCAAF915A30}" sibTransId="{0A04726C-B2D7-42B8-B7CA-C1C3FF94A9C7}"/>
    <dgm:cxn modelId="{8CE8D2E7-0AEE-4D5B-AE72-7BF2CE67DA68}" type="presOf" srcId="{77F6A62E-D88B-4975-9556-6B7B214BA0D9}" destId="{1A980296-5272-423A-AC2F-AFC0B05D0C1B}" srcOrd="0" destOrd="0" presId="urn:microsoft.com/office/officeart/2018/2/layout/IconLabelDescriptionList"/>
    <dgm:cxn modelId="{206F60EE-156A-470D-8E40-B27187070586}" type="presOf" srcId="{DF265688-E967-4E1F-AB69-7BDC2936EBEA}" destId="{D4F781E4-FBCB-4161-A12C-3505DC31FE45}" srcOrd="0" destOrd="0" presId="urn:microsoft.com/office/officeart/2018/2/layout/IconLabelDescriptionList"/>
    <dgm:cxn modelId="{8C6FAAF6-2B63-472D-859C-EB83ACEF72B3}" type="presOf" srcId="{F4805A8C-284D-453B-B074-730FD03FFACB}" destId="{311681E5-E80B-4F1D-8FF5-589B76662BA0}" srcOrd="0" destOrd="0" presId="urn:microsoft.com/office/officeart/2018/2/layout/IconLabelDescriptionList"/>
    <dgm:cxn modelId="{9FEC91FD-2A60-454C-90C9-97A0ED222E58}" type="presParOf" srcId="{9A36C617-70B6-4360-81CA-9AD0EB6A13B5}" destId="{B7370081-5B8A-448B-9FCF-3AAE48D9F668}" srcOrd="0" destOrd="0" presId="urn:microsoft.com/office/officeart/2018/2/layout/IconLabelDescriptionList"/>
    <dgm:cxn modelId="{C957AA72-5404-47F8-9CA9-5C8F8FD5D5A7}" type="presParOf" srcId="{B7370081-5B8A-448B-9FCF-3AAE48D9F668}" destId="{3046AB92-B75A-4FCA-ABF9-A023B4798D95}" srcOrd="0" destOrd="0" presId="urn:microsoft.com/office/officeart/2018/2/layout/IconLabelDescriptionList"/>
    <dgm:cxn modelId="{FC4EE8CC-04E1-4E6C-8798-EF945A75EB42}" type="presParOf" srcId="{B7370081-5B8A-448B-9FCF-3AAE48D9F668}" destId="{970C7D17-2144-48F1-A023-7839E174D1BB}" srcOrd="1" destOrd="0" presId="urn:microsoft.com/office/officeart/2018/2/layout/IconLabelDescriptionList"/>
    <dgm:cxn modelId="{6530FF70-BFF1-46CC-9FA0-239475132732}" type="presParOf" srcId="{B7370081-5B8A-448B-9FCF-3AAE48D9F668}" destId="{B88BCF44-E43E-4C9A-9EBE-DCEC3B127A87}" srcOrd="2" destOrd="0" presId="urn:microsoft.com/office/officeart/2018/2/layout/IconLabelDescriptionList"/>
    <dgm:cxn modelId="{F66B3565-A3C3-4CA0-8A9E-72B8719067F4}" type="presParOf" srcId="{B7370081-5B8A-448B-9FCF-3AAE48D9F668}" destId="{2512B2E6-964B-4A6E-B8C3-8A6404A40A1C}" srcOrd="3" destOrd="0" presId="urn:microsoft.com/office/officeart/2018/2/layout/IconLabelDescriptionList"/>
    <dgm:cxn modelId="{5C3EC7F4-4238-485C-9658-FFF99A6A7700}" type="presParOf" srcId="{B7370081-5B8A-448B-9FCF-3AAE48D9F668}" destId="{D2E03F24-1974-4904-81CE-F0F57B286F6F}" srcOrd="4" destOrd="0" presId="urn:microsoft.com/office/officeart/2018/2/layout/IconLabelDescriptionList"/>
    <dgm:cxn modelId="{168B09C4-DC72-4B06-8778-F515900518D8}" type="presParOf" srcId="{9A36C617-70B6-4360-81CA-9AD0EB6A13B5}" destId="{45BC3986-A579-4641-B66F-014D74AF9A7E}" srcOrd="1" destOrd="0" presId="urn:microsoft.com/office/officeart/2018/2/layout/IconLabelDescriptionList"/>
    <dgm:cxn modelId="{E035A6EA-E8E3-4F12-ACEA-26800842307E}" type="presParOf" srcId="{9A36C617-70B6-4360-81CA-9AD0EB6A13B5}" destId="{5E59D179-9595-43E8-989A-595F5FFCEEFA}" srcOrd="2" destOrd="0" presId="urn:microsoft.com/office/officeart/2018/2/layout/IconLabelDescriptionList"/>
    <dgm:cxn modelId="{F9817DD3-843E-4F6B-A2A2-8B1DFB39F0D0}" type="presParOf" srcId="{5E59D179-9595-43E8-989A-595F5FFCEEFA}" destId="{E57348DA-2FBE-4A1E-A4A6-68341B90839E}" srcOrd="0" destOrd="0" presId="urn:microsoft.com/office/officeart/2018/2/layout/IconLabelDescriptionList"/>
    <dgm:cxn modelId="{F06BAEEA-1E6B-4208-B01A-273427F27DE7}" type="presParOf" srcId="{5E59D179-9595-43E8-989A-595F5FFCEEFA}" destId="{79152695-D896-43F1-A559-55CB39C47E38}" srcOrd="1" destOrd="0" presId="urn:microsoft.com/office/officeart/2018/2/layout/IconLabelDescriptionList"/>
    <dgm:cxn modelId="{F3962C6D-C993-45CA-83CB-F44F20D473E6}" type="presParOf" srcId="{5E59D179-9595-43E8-989A-595F5FFCEEFA}" destId="{311681E5-E80B-4F1D-8FF5-589B76662BA0}" srcOrd="2" destOrd="0" presId="urn:microsoft.com/office/officeart/2018/2/layout/IconLabelDescriptionList"/>
    <dgm:cxn modelId="{569B95FC-2776-4EA7-A18A-6C6E00D8878F}" type="presParOf" srcId="{5E59D179-9595-43E8-989A-595F5FFCEEFA}" destId="{29107AE6-F228-4ABF-8C0E-DF3943E45E16}" srcOrd="3" destOrd="0" presId="urn:microsoft.com/office/officeart/2018/2/layout/IconLabelDescriptionList"/>
    <dgm:cxn modelId="{2CC10FE4-30B9-4CF1-8D7D-04CD13CFDEB6}" type="presParOf" srcId="{5E59D179-9595-43E8-989A-595F5FFCEEFA}" destId="{4CC27CF0-E5B7-4A0F-AD1D-0496F00CEDDB}" srcOrd="4" destOrd="0" presId="urn:microsoft.com/office/officeart/2018/2/layout/IconLabelDescriptionList"/>
    <dgm:cxn modelId="{159D1030-AD97-460E-880A-19D91AADC4A4}" type="presParOf" srcId="{9A36C617-70B6-4360-81CA-9AD0EB6A13B5}" destId="{106BFA1E-79ED-4870-9A0C-2D2BA71E5BB5}" srcOrd="3" destOrd="0" presId="urn:microsoft.com/office/officeart/2018/2/layout/IconLabelDescriptionList"/>
    <dgm:cxn modelId="{8F3B1FFA-E38A-46C1-A66D-5D15528C6C4A}" type="presParOf" srcId="{9A36C617-70B6-4360-81CA-9AD0EB6A13B5}" destId="{A9D1FDA6-83F6-47D8-81DF-1D3BF1DCF770}" srcOrd="4" destOrd="0" presId="urn:microsoft.com/office/officeart/2018/2/layout/IconLabelDescriptionList"/>
    <dgm:cxn modelId="{CB5F293E-6285-4ABA-BD7C-B50251952FC0}" type="presParOf" srcId="{A9D1FDA6-83F6-47D8-81DF-1D3BF1DCF770}" destId="{1F6AFE2C-1650-4CB2-B2F1-5A12F14F6991}" srcOrd="0" destOrd="0" presId="urn:microsoft.com/office/officeart/2018/2/layout/IconLabelDescriptionList"/>
    <dgm:cxn modelId="{33DF4947-D427-4DCE-A6A6-6423FC9F8395}" type="presParOf" srcId="{A9D1FDA6-83F6-47D8-81DF-1D3BF1DCF770}" destId="{5B7C5E8A-2A06-4EDE-B7ED-E4BC3ABBFAC7}" srcOrd="1" destOrd="0" presId="urn:microsoft.com/office/officeart/2018/2/layout/IconLabelDescriptionList"/>
    <dgm:cxn modelId="{C4233960-C09A-4060-8C11-6270D8568F79}" type="presParOf" srcId="{A9D1FDA6-83F6-47D8-81DF-1D3BF1DCF770}" destId="{1A980296-5272-423A-AC2F-AFC0B05D0C1B}" srcOrd="2" destOrd="0" presId="urn:microsoft.com/office/officeart/2018/2/layout/IconLabelDescriptionList"/>
    <dgm:cxn modelId="{44A6B060-301A-455D-9516-8E7EB466E44B}" type="presParOf" srcId="{A9D1FDA6-83F6-47D8-81DF-1D3BF1DCF770}" destId="{9FB25B16-5F09-42F0-AF93-0B3161CEC673}" srcOrd="3" destOrd="0" presId="urn:microsoft.com/office/officeart/2018/2/layout/IconLabelDescriptionList"/>
    <dgm:cxn modelId="{3C4D2B40-B9D4-45FA-948C-5D501AE3E4E8}" type="presParOf" srcId="{A9D1FDA6-83F6-47D8-81DF-1D3BF1DCF770}" destId="{D4F781E4-FBCB-4161-A12C-3505DC31FE4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1DA0B-7CB4-4F9E-A0A5-9F49F4311AE8}">
      <dsp:nvSpPr>
        <dsp:cNvPr id="0" name=""/>
        <dsp:cNvSpPr/>
      </dsp:nvSpPr>
      <dsp:spPr>
        <a:xfrm>
          <a:off x="0" y="495"/>
          <a:ext cx="10353675" cy="11594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C9243C-8749-49AE-9B84-3AC04B72AC22}">
      <dsp:nvSpPr>
        <dsp:cNvPr id="0" name=""/>
        <dsp:cNvSpPr/>
      </dsp:nvSpPr>
      <dsp:spPr>
        <a:xfrm>
          <a:off x="350748" y="261382"/>
          <a:ext cx="637724" cy="63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46CB15-1262-4EC3-992B-92889B04E239}">
      <dsp:nvSpPr>
        <dsp:cNvPr id="0" name=""/>
        <dsp:cNvSpPr/>
      </dsp:nvSpPr>
      <dsp:spPr>
        <a:xfrm>
          <a:off x="1339221" y="495"/>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800100">
            <a:lnSpc>
              <a:spcPct val="90000"/>
            </a:lnSpc>
            <a:spcBef>
              <a:spcPct val="0"/>
            </a:spcBef>
            <a:spcAft>
              <a:spcPct val="35000"/>
            </a:spcAft>
            <a:buNone/>
          </a:pPr>
          <a:r>
            <a:rPr lang="en-US" sz="1800" kern="1200"/>
            <a:t>Junior Achievement is a large international educational non-profit organization that is focused on student success and giving young people the knowledge and skills, they need to plan for the future and make smart academic, economic and career choices.</a:t>
          </a:r>
        </a:p>
      </dsp:txBody>
      <dsp:txXfrm>
        <a:off x="1339221" y="495"/>
        <a:ext cx="9014453" cy="1159498"/>
      </dsp:txXfrm>
    </dsp:sp>
    <dsp:sp modelId="{C57157F1-6111-404E-A1D7-DA99683C23C1}">
      <dsp:nvSpPr>
        <dsp:cNvPr id="0" name=""/>
        <dsp:cNvSpPr/>
      </dsp:nvSpPr>
      <dsp:spPr>
        <a:xfrm>
          <a:off x="0" y="1449869"/>
          <a:ext cx="10353675" cy="11594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D8F97E-9207-4803-9424-620A6F567EFD}">
      <dsp:nvSpPr>
        <dsp:cNvPr id="0" name=""/>
        <dsp:cNvSpPr/>
      </dsp:nvSpPr>
      <dsp:spPr>
        <a:xfrm>
          <a:off x="350748" y="1710756"/>
          <a:ext cx="637724" cy="63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ED7068-BFD7-4B8A-ACBE-042C89A6C723}">
      <dsp:nvSpPr>
        <dsp:cNvPr id="0" name=""/>
        <dsp:cNvSpPr/>
      </dsp:nvSpPr>
      <dsp:spPr>
        <a:xfrm>
          <a:off x="1339221" y="1449869"/>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800100">
            <a:lnSpc>
              <a:spcPct val="90000"/>
            </a:lnSpc>
            <a:spcBef>
              <a:spcPct val="0"/>
            </a:spcBef>
            <a:spcAft>
              <a:spcPct val="35000"/>
            </a:spcAft>
            <a:buNone/>
          </a:pPr>
          <a:r>
            <a:rPr lang="en-US" sz="1800" kern="1200"/>
            <a:t>The 2008 Global Financial Crisis put extra strain on non-profits nationwide. This is because donors (typically companies and consumers) were on tighter budgets and had less funds available.</a:t>
          </a:r>
        </a:p>
      </dsp:txBody>
      <dsp:txXfrm>
        <a:off x="1339221" y="1449869"/>
        <a:ext cx="9014453" cy="1159498"/>
      </dsp:txXfrm>
    </dsp:sp>
    <dsp:sp modelId="{EAEB158C-7952-44BF-868A-9E22A5B5E67F}">
      <dsp:nvSpPr>
        <dsp:cNvPr id="0" name=""/>
        <dsp:cNvSpPr/>
      </dsp:nvSpPr>
      <dsp:spPr>
        <a:xfrm>
          <a:off x="0" y="2899242"/>
          <a:ext cx="10353675" cy="11594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E92B0-AD2F-4D9B-8979-57EF16026733}">
      <dsp:nvSpPr>
        <dsp:cNvPr id="0" name=""/>
        <dsp:cNvSpPr/>
      </dsp:nvSpPr>
      <dsp:spPr>
        <a:xfrm>
          <a:off x="350748" y="3160129"/>
          <a:ext cx="637724" cy="63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07CD61-075F-46B7-8C6A-70988371310F}">
      <dsp:nvSpPr>
        <dsp:cNvPr id="0" name=""/>
        <dsp:cNvSpPr/>
      </dsp:nvSpPr>
      <dsp:spPr>
        <a:xfrm>
          <a:off x="1339221" y="2899242"/>
          <a:ext cx="9014453" cy="115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14" tIns="122714" rIns="122714" bIns="122714" numCol="1" spcCol="1270" anchor="ctr" anchorCtr="0">
          <a:noAutofit/>
        </a:bodyPr>
        <a:lstStyle/>
        <a:p>
          <a:pPr marL="0" lvl="0" indent="0" algn="l" defTabSz="800100">
            <a:lnSpc>
              <a:spcPct val="90000"/>
            </a:lnSpc>
            <a:spcBef>
              <a:spcPct val="0"/>
            </a:spcBef>
            <a:spcAft>
              <a:spcPct val="35000"/>
            </a:spcAft>
            <a:buNone/>
          </a:pPr>
          <a:r>
            <a:rPr lang="en-US" sz="1800" kern="1200" dirty="0"/>
            <a:t>The organization still has to report on key non-profit activities.</a:t>
          </a:r>
        </a:p>
      </dsp:txBody>
      <dsp:txXfrm>
        <a:off x="1339221" y="2899242"/>
        <a:ext cx="9014453" cy="1159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6AB92-B75A-4FCA-ABF9-A023B4798D95}">
      <dsp:nvSpPr>
        <dsp:cNvPr id="0" name=""/>
        <dsp:cNvSpPr/>
      </dsp:nvSpPr>
      <dsp:spPr>
        <a:xfrm>
          <a:off x="6864" y="4060"/>
          <a:ext cx="718383" cy="7183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8BCF44-E43E-4C9A-9EBE-DCEC3B127A87}">
      <dsp:nvSpPr>
        <dsp:cNvPr id="0" name=""/>
        <dsp:cNvSpPr/>
      </dsp:nvSpPr>
      <dsp:spPr>
        <a:xfrm>
          <a:off x="6864" y="849003"/>
          <a:ext cx="2052524"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This allows us to evaluate business performance against our plan, further analyze the cause of financial deviations, and support informed decisions by the management</a:t>
          </a:r>
        </a:p>
      </dsp:txBody>
      <dsp:txXfrm>
        <a:off x="6864" y="849003"/>
        <a:ext cx="2052524" cy="1693333"/>
      </dsp:txXfrm>
    </dsp:sp>
    <dsp:sp modelId="{D2E03F24-1974-4904-81CE-F0F57B286F6F}">
      <dsp:nvSpPr>
        <dsp:cNvPr id="0" name=""/>
        <dsp:cNvSpPr/>
      </dsp:nvSpPr>
      <dsp:spPr>
        <a:xfrm>
          <a:off x="6864" y="2601201"/>
          <a:ext cx="2052524" cy="345184"/>
        </a:xfrm>
        <a:prstGeom prst="rect">
          <a:avLst/>
        </a:prstGeom>
        <a:noFill/>
        <a:ln>
          <a:noFill/>
        </a:ln>
        <a:effectLst/>
      </dsp:spPr>
      <dsp:style>
        <a:lnRef idx="0">
          <a:scrgbClr r="0" g="0" b="0"/>
        </a:lnRef>
        <a:fillRef idx="0">
          <a:scrgbClr r="0" g="0" b="0"/>
        </a:fillRef>
        <a:effectRef idx="0">
          <a:scrgbClr r="0" g="0" b="0"/>
        </a:effectRef>
        <a:fontRef idx="minor"/>
      </dsp:style>
    </dsp:sp>
    <dsp:sp modelId="{E57348DA-2FBE-4A1E-A4A6-68341B90839E}">
      <dsp:nvSpPr>
        <dsp:cNvPr id="0" name=""/>
        <dsp:cNvSpPr/>
      </dsp:nvSpPr>
      <dsp:spPr>
        <a:xfrm>
          <a:off x="2418581" y="4060"/>
          <a:ext cx="718383" cy="7183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681E5-E80B-4F1D-8FF5-589B76662BA0}">
      <dsp:nvSpPr>
        <dsp:cNvPr id="0" name=""/>
        <dsp:cNvSpPr/>
      </dsp:nvSpPr>
      <dsp:spPr>
        <a:xfrm>
          <a:off x="2418581" y="849003"/>
          <a:ext cx="2052524"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Observation: The foundation and individual actual utilization is more than the allocated budget. This could be due to poor management of budgets.</a:t>
          </a:r>
        </a:p>
      </dsp:txBody>
      <dsp:txXfrm>
        <a:off x="2418581" y="849003"/>
        <a:ext cx="2052524" cy="1693333"/>
      </dsp:txXfrm>
    </dsp:sp>
    <dsp:sp modelId="{4CC27CF0-E5B7-4A0F-AD1D-0496F00CEDDB}">
      <dsp:nvSpPr>
        <dsp:cNvPr id="0" name=""/>
        <dsp:cNvSpPr/>
      </dsp:nvSpPr>
      <dsp:spPr>
        <a:xfrm>
          <a:off x="2418581" y="2601201"/>
          <a:ext cx="2052524" cy="345184"/>
        </a:xfrm>
        <a:prstGeom prst="rect">
          <a:avLst/>
        </a:prstGeom>
        <a:noFill/>
        <a:ln>
          <a:noFill/>
        </a:ln>
        <a:effectLst/>
      </dsp:spPr>
      <dsp:style>
        <a:lnRef idx="0">
          <a:scrgbClr r="0" g="0" b="0"/>
        </a:lnRef>
        <a:fillRef idx="0">
          <a:scrgbClr r="0" g="0" b="0"/>
        </a:fillRef>
        <a:effectRef idx="0">
          <a:scrgbClr r="0" g="0" b="0"/>
        </a:effectRef>
        <a:fontRef idx="minor"/>
      </dsp:style>
    </dsp:sp>
    <dsp:sp modelId="{1F6AFE2C-1650-4CB2-B2F1-5A12F14F6991}">
      <dsp:nvSpPr>
        <dsp:cNvPr id="0" name=""/>
        <dsp:cNvSpPr/>
      </dsp:nvSpPr>
      <dsp:spPr>
        <a:xfrm>
          <a:off x="4830297" y="4060"/>
          <a:ext cx="718383" cy="7183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980296-5272-423A-AC2F-AFC0B05D0C1B}">
      <dsp:nvSpPr>
        <dsp:cNvPr id="0" name=""/>
        <dsp:cNvSpPr/>
      </dsp:nvSpPr>
      <dsp:spPr>
        <a:xfrm>
          <a:off x="4830297" y="849003"/>
          <a:ext cx="2052524" cy="1693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Recommendation: By timely tracking actual performance against budget can help JA take proactive measures and keep expenses in control. </a:t>
          </a:r>
        </a:p>
      </dsp:txBody>
      <dsp:txXfrm>
        <a:off x="4830297" y="849003"/>
        <a:ext cx="2052524" cy="1693333"/>
      </dsp:txXfrm>
    </dsp:sp>
    <dsp:sp modelId="{D4F781E4-FBCB-4161-A12C-3505DC31FE45}">
      <dsp:nvSpPr>
        <dsp:cNvPr id="0" name=""/>
        <dsp:cNvSpPr/>
      </dsp:nvSpPr>
      <dsp:spPr>
        <a:xfrm>
          <a:off x="4830297" y="2601201"/>
          <a:ext cx="2052524" cy="345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It is crucial that JA re-evaluates and their budgets.</a:t>
          </a:r>
        </a:p>
      </dsp:txBody>
      <dsp:txXfrm>
        <a:off x="4830297" y="2601201"/>
        <a:ext cx="2052524" cy="3451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9280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949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504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5235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97119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0834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70097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10500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9372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5146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4551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1907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1312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7971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72309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386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483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9/9/2023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2532358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6C1E6-2B30-CD28-00AC-F023A9ABE027}"/>
              </a:ext>
            </a:extLst>
          </p:cNvPr>
          <p:cNvSpPr>
            <a:spLocks noGrp="1"/>
          </p:cNvSpPr>
          <p:nvPr>
            <p:ph type="ctrTitle"/>
          </p:nvPr>
        </p:nvSpPr>
        <p:spPr>
          <a:xfrm>
            <a:off x="799164" y="1197428"/>
            <a:ext cx="5955127" cy="4463144"/>
          </a:xfrm>
        </p:spPr>
        <p:txBody>
          <a:bodyPr anchor="ctr">
            <a:normAutofit/>
          </a:bodyPr>
          <a:lstStyle/>
          <a:p>
            <a:r>
              <a:rPr lang="en-US" sz="4800">
                <a:ea typeface="+mj-lt"/>
                <a:cs typeface="+mj-lt"/>
              </a:rPr>
              <a:t>Descriptive Analytics in Story Telling in Tableau</a:t>
            </a:r>
            <a:r>
              <a:rPr lang="en-US" sz="4800"/>
              <a:t>	</a:t>
            </a:r>
          </a:p>
        </p:txBody>
      </p:sp>
      <p:sp>
        <p:nvSpPr>
          <p:cNvPr id="17" name="Rectangle 16">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3215640"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1750776-F3DB-2C5C-0936-E97ED246ACFB}"/>
              </a:ext>
            </a:extLst>
          </p:cNvPr>
          <p:cNvSpPr>
            <a:spLocks noGrp="1"/>
          </p:cNvSpPr>
          <p:nvPr>
            <p:ph type="subTitle" idx="1"/>
          </p:nvPr>
        </p:nvSpPr>
        <p:spPr>
          <a:xfrm>
            <a:off x="7875189" y="1197428"/>
            <a:ext cx="2546747" cy="4463143"/>
          </a:xfrm>
        </p:spPr>
        <p:txBody>
          <a:bodyPr anchor="ctr">
            <a:normAutofit/>
          </a:bodyPr>
          <a:lstStyle/>
          <a:p>
            <a:pPr algn="l"/>
            <a:r>
              <a:rPr lang="en-US" dirty="0"/>
              <a:t>MSBA 203 Final Project</a:t>
            </a:r>
            <a:endParaRPr lang="en-US"/>
          </a:p>
        </p:txBody>
      </p:sp>
      <p:sp>
        <p:nvSpPr>
          <p:cNvPr id="19" name="Rectangle 18">
            <a:extLst>
              <a:ext uri="{FF2B5EF4-FFF2-40B4-BE49-F238E27FC236}">
                <a16:creationId xmlns:a16="http://schemas.microsoft.com/office/drawing/2014/main" id="{DE118816-C01D-462E-B0B0-777C21EF6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accent1">
              <a:alpha val="9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180517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DD9B-E2B2-E3E1-787F-EDB6643EE64F}"/>
              </a:ext>
            </a:extLst>
          </p:cNvPr>
          <p:cNvSpPr>
            <a:spLocks noGrp="1"/>
          </p:cNvSpPr>
          <p:nvPr>
            <p:ph type="title"/>
          </p:nvPr>
        </p:nvSpPr>
        <p:spPr>
          <a:xfrm>
            <a:off x="913795" y="609600"/>
            <a:ext cx="5978072" cy="1329596"/>
          </a:xfrm>
        </p:spPr>
        <p:txBody>
          <a:bodyPr>
            <a:normAutofit/>
          </a:bodyPr>
          <a:lstStyle/>
          <a:p>
            <a:pPr>
              <a:lnSpc>
                <a:spcPct val="90000"/>
              </a:lnSpc>
            </a:pPr>
            <a:r>
              <a:rPr lang="en-US" sz="2800">
                <a:ln>
                  <a:solidFill>
                    <a:srgbClr val="404040">
                      <a:alpha val="10000"/>
                    </a:srgbClr>
                  </a:solidFill>
                </a:ln>
                <a:ea typeface="+mj-lt"/>
                <a:cs typeface="+mj-lt"/>
              </a:rPr>
              <a:t>Key Insights and Recommendations </a:t>
            </a:r>
            <a:endParaRPr lang="en-US" sz="2800">
              <a:ln>
                <a:solidFill>
                  <a:srgbClr val="404040">
                    <a:alpha val="10000"/>
                  </a:srgbClr>
                </a:solidFill>
              </a:ln>
            </a:endParaRPr>
          </a:p>
          <a:p>
            <a:pPr>
              <a:lnSpc>
                <a:spcPct val="90000"/>
              </a:lnSpc>
            </a:pPr>
            <a:r>
              <a:rPr lang="en-US" sz="2800">
                <a:ln>
                  <a:solidFill>
                    <a:srgbClr val="404040">
                      <a:alpha val="10000"/>
                    </a:srgbClr>
                  </a:solidFill>
                </a:ln>
                <a:ea typeface="+mj-lt"/>
                <a:cs typeface="+mj-lt"/>
              </a:rPr>
              <a:t>KPI 7– Operating Reserve Ratio</a:t>
            </a:r>
            <a:endParaRPr lang="en-US" sz="2800">
              <a:ln>
                <a:solidFill>
                  <a:srgbClr val="404040">
                    <a:alpha val="10000"/>
                  </a:srgbClr>
                </a:solidFill>
              </a:ln>
            </a:endParaRPr>
          </a:p>
        </p:txBody>
      </p:sp>
      <p:sp>
        <p:nvSpPr>
          <p:cNvPr id="3" name="Content Placeholder 2">
            <a:extLst>
              <a:ext uri="{FF2B5EF4-FFF2-40B4-BE49-F238E27FC236}">
                <a16:creationId xmlns:a16="http://schemas.microsoft.com/office/drawing/2014/main" id="{B7BDD46B-C633-AEFE-77F9-18077EE7C2CE}"/>
              </a:ext>
            </a:extLst>
          </p:cNvPr>
          <p:cNvSpPr>
            <a:spLocks noGrp="1"/>
          </p:cNvSpPr>
          <p:nvPr>
            <p:ph idx="1"/>
          </p:nvPr>
        </p:nvSpPr>
        <p:spPr>
          <a:xfrm>
            <a:off x="913795" y="2127623"/>
            <a:ext cx="5978072" cy="3567225"/>
          </a:xfrm>
        </p:spPr>
        <p:txBody>
          <a:bodyPr anchor="ctr">
            <a:normAutofit/>
          </a:bodyPr>
          <a:lstStyle/>
          <a:p>
            <a:pPr>
              <a:lnSpc>
                <a:spcPct val="90000"/>
              </a:lnSpc>
              <a:buClr>
                <a:srgbClr val="F79F17"/>
              </a:buClr>
            </a:pPr>
            <a:r>
              <a:rPr lang="en-US">
                <a:ln>
                  <a:solidFill>
                    <a:srgbClr val="404040">
                      <a:alpha val="10000"/>
                    </a:srgbClr>
                  </a:solidFill>
                </a:ln>
                <a:ea typeface="+mn-lt"/>
                <a:cs typeface="+mn-lt"/>
              </a:rPr>
              <a:t>Very important metric used to manage risks and maintain financial stability</a:t>
            </a:r>
          </a:p>
          <a:p>
            <a:pPr>
              <a:lnSpc>
                <a:spcPct val="90000"/>
              </a:lnSpc>
              <a:buClr>
                <a:srgbClr val="F79F17"/>
              </a:buClr>
            </a:pPr>
            <a:r>
              <a:rPr lang="en-US">
                <a:ln>
                  <a:solidFill>
                    <a:srgbClr val="404040">
                      <a:alpha val="10000"/>
                    </a:srgbClr>
                  </a:solidFill>
                </a:ln>
                <a:ea typeface="+mn-lt"/>
                <a:cs typeface="+mn-lt"/>
              </a:rPr>
              <a:t>Observation: An operating reserve ratio of -9.03% implies that JA's unrestricted net assets are not sufficient to cover its annual operating expenses. In simple words its liabilities are more than assets.</a:t>
            </a:r>
          </a:p>
          <a:p>
            <a:pPr>
              <a:lnSpc>
                <a:spcPct val="90000"/>
              </a:lnSpc>
              <a:buClr>
                <a:srgbClr val="F79F17"/>
              </a:buClr>
            </a:pPr>
            <a:r>
              <a:rPr lang="en-US">
                <a:ln>
                  <a:solidFill>
                    <a:srgbClr val="404040">
                      <a:alpha val="10000"/>
                    </a:srgbClr>
                  </a:solidFill>
                </a:ln>
                <a:ea typeface="+mn-lt"/>
                <a:cs typeface="+mn-lt"/>
              </a:rPr>
              <a:t>Recommendation: JA  should take immediate action to address all underlying issues for negative operating reserves through cost cutting, better manage budgets, increasing revenue generation efforts, or seeking additional funding sources.</a:t>
            </a:r>
          </a:p>
          <a:p>
            <a:pPr marL="0" indent="0">
              <a:lnSpc>
                <a:spcPct val="90000"/>
              </a:lnSpc>
              <a:buClr>
                <a:srgbClr val="F79F17"/>
              </a:buClr>
              <a:buNone/>
            </a:pPr>
            <a:endParaRPr lang="en-US">
              <a:ln>
                <a:solidFill>
                  <a:srgbClr val="404040">
                    <a:alpha val="10000"/>
                  </a:srgbClr>
                </a:solidFill>
              </a:ln>
              <a:ea typeface="+mn-lt"/>
              <a:cs typeface="+mn-lt"/>
            </a:endParaRPr>
          </a:p>
        </p:txBody>
      </p:sp>
      <p:pic>
        <p:nvPicPr>
          <p:cNvPr id="15" name="Picture 17">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E5156017-59C5-11C4-7CB3-D3B8D6AE23C1}"/>
              </a:ext>
            </a:extLst>
          </p:cNvPr>
          <p:cNvPicPr>
            <a:picLocks noChangeAspect="1"/>
          </p:cNvPicPr>
          <p:nvPr/>
        </p:nvPicPr>
        <p:blipFill>
          <a:blip r:embed="rId4"/>
          <a:stretch>
            <a:fillRect/>
          </a:stretch>
        </p:blipFill>
        <p:spPr>
          <a:xfrm>
            <a:off x="7552945" y="2028082"/>
            <a:ext cx="3995592" cy="2334138"/>
          </a:xfrm>
          <a:prstGeom prst="rect">
            <a:avLst/>
          </a:prstGeom>
        </p:spPr>
      </p:pic>
    </p:spTree>
    <p:extLst>
      <p:ext uri="{BB962C8B-B14F-4D97-AF65-F5344CB8AC3E}">
        <p14:creationId xmlns:p14="http://schemas.microsoft.com/office/powerpoint/2010/main" val="10523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8">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D2399-AB72-992E-EB8E-7C428EEDCB4E}"/>
              </a:ext>
            </a:extLst>
          </p:cNvPr>
          <p:cNvSpPr>
            <a:spLocks noGrp="1"/>
          </p:cNvSpPr>
          <p:nvPr>
            <p:ph type="title"/>
          </p:nvPr>
        </p:nvSpPr>
        <p:spPr>
          <a:xfrm>
            <a:off x="913795" y="963506"/>
            <a:ext cx="3740815" cy="4827693"/>
          </a:xfrm>
        </p:spPr>
        <p:txBody>
          <a:bodyPr>
            <a:normAutofit/>
          </a:bodyPr>
          <a:lstStyle/>
          <a:p>
            <a:pPr algn="r"/>
            <a:r>
              <a:rPr lang="en-US"/>
              <a:t>Summary of Assumptions</a:t>
            </a:r>
          </a:p>
        </p:txBody>
      </p:sp>
      <p:cxnSp>
        <p:nvCxnSpPr>
          <p:cNvPr id="21" name="Straight Connector 20">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AF2728-1054-35EE-2280-A572CACBC8E6}"/>
              </a:ext>
            </a:extLst>
          </p:cNvPr>
          <p:cNvSpPr>
            <a:spLocks noGrp="1"/>
          </p:cNvSpPr>
          <p:nvPr>
            <p:ph idx="1"/>
          </p:nvPr>
        </p:nvSpPr>
        <p:spPr>
          <a:xfrm>
            <a:off x="5307765" y="963507"/>
            <a:ext cx="5959791" cy="4827694"/>
          </a:xfrm>
          <a:effectLst/>
        </p:spPr>
        <p:txBody>
          <a:bodyPr anchor="ctr">
            <a:normAutofit/>
          </a:bodyPr>
          <a:lstStyle/>
          <a:p>
            <a:r>
              <a:rPr lang="en-US">
                <a:solidFill>
                  <a:schemeClr val="tx1"/>
                </a:solidFill>
                <a:ea typeface="+mn-lt"/>
                <a:cs typeface="+mn-lt"/>
              </a:rPr>
              <a:t>For contributions, one assumption was that only positive values were used, negative and zero amounts were excluded.</a:t>
            </a:r>
            <a:endParaRPr lang="en-US">
              <a:solidFill>
                <a:schemeClr val="tx1"/>
              </a:solidFill>
            </a:endParaRPr>
          </a:p>
        </p:txBody>
      </p:sp>
    </p:spTree>
    <p:extLst>
      <p:ext uri="{BB962C8B-B14F-4D97-AF65-F5344CB8AC3E}">
        <p14:creationId xmlns:p14="http://schemas.microsoft.com/office/powerpoint/2010/main" val="91319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4C10-9869-A7EA-E35E-26669C9FA197}"/>
              </a:ext>
            </a:extLst>
          </p:cNvPr>
          <p:cNvSpPr>
            <a:spLocks noGrp="1"/>
          </p:cNvSpPr>
          <p:nvPr>
            <p:ph type="title"/>
          </p:nvPr>
        </p:nvSpPr>
        <p:spPr>
          <a:xfrm>
            <a:off x="913795" y="609600"/>
            <a:ext cx="10353762" cy="970450"/>
          </a:xfrm>
        </p:spPr>
        <p:txBody>
          <a:bodyPr>
            <a:normAutofit/>
          </a:bodyPr>
          <a:lstStyle/>
          <a:p>
            <a:r>
              <a:rPr lang="en-US"/>
              <a:t>Current Situation</a:t>
            </a:r>
          </a:p>
        </p:txBody>
      </p:sp>
      <p:graphicFrame>
        <p:nvGraphicFramePr>
          <p:cNvPr id="5" name="Content Placeholder 2">
            <a:extLst>
              <a:ext uri="{FF2B5EF4-FFF2-40B4-BE49-F238E27FC236}">
                <a16:creationId xmlns:a16="http://schemas.microsoft.com/office/drawing/2014/main" id="{AC7E89B9-4C24-707C-4338-B3EF6FF3E1BF}"/>
              </a:ext>
            </a:extLst>
          </p:cNvPr>
          <p:cNvGraphicFramePr>
            <a:graphicFrameLocks noGrp="1"/>
          </p:cNvGraphicFramePr>
          <p:nvPr>
            <p:ph idx="1"/>
            <p:extLst>
              <p:ext uri="{D42A27DB-BD31-4B8C-83A1-F6EECF244321}">
                <p14:modId xmlns:p14="http://schemas.microsoft.com/office/powerpoint/2010/main" val="4263623994"/>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068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9E67-2E8B-5EB0-6DAE-26048E95BA72}"/>
              </a:ext>
            </a:extLst>
          </p:cNvPr>
          <p:cNvSpPr>
            <a:spLocks noGrp="1"/>
          </p:cNvSpPr>
          <p:nvPr>
            <p:ph type="title"/>
          </p:nvPr>
        </p:nvSpPr>
        <p:spPr>
          <a:xfrm>
            <a:off x="913795" y="609600"/>
            <a:ext cx="5978072" cy="970450"/>
          </a:xfrm>
        </p:spPr>
        <p:txBody>
          <a:bodyPr>
            <a:normAutofit/>
          </a:bodyPr>
          <a:lstStyle/>
          <a:p>
            <a:pPr>
              <a:lnSpc>
                <a:spcPct val="90000"/>
              </a:lnSpc>
            </a:pPr>
            <a:r>
              <a:rPr lang="en-US" sz="3100"/>
              <a:t>Business Requirements and Solutions Overview</a:t>
            </a:r>
          </a:p>
        </p:txBody>
      </p:sp>
      <p:sp>
        <p:nvSpPr>
          <p:cNvPr id="3" name="Content Placeholder 2">
            <a:extLst>
              <a:ext uri="{FF2B5EF4-FFF2-40B4-BE49-F238E27FC236}">
                <a16:creationId xmlns:a16="http://schemas.microsoft.com/office/drawing/2014/main" id="{654BDFC2-2997-7D6D-BD20-60810D9A57A7}"/>
              </a:ext>
            </a:extLst>
          </p:cNvPr>
          <p:cNvSpPr>
            <a:spLocks noGrp="1"/>
          </p:cNvSpPr>
          <p:nvPr>
            <p:ph idx="1"/>
          </p:nvPr>
        </p:nvSpPr>
        <p:spPr>
          <a:xfrm>
            <a:off x="913795" y="1828801"/>
            <a:ext cx="5978072" cy="3866048"/>
          </a:xfrm>
        </p:spPr>
        <p:txBody>
          <a:bodyPr anchor="ctr">
            <a:normAutofit/>
          </a:bodyPr>
          <a:lstStyle/>
          <a:p>
            <a:pPr>
              <a:buClr>
                <a:srgbClr val="5894E3"/>
              </a:buClr>
            </a:pPr>
            <a:r>
              <a:rPr lang="en-US">
                <a:ea typeface="+mn-lt"/>
                <a:cs typeface="+mn-lt"/>
              </a:rPr>
              <a:t>The purpose of this project is to provide the President of JA Philadelphia with a proof-of-concept dashboard solution that will allow real time access to summarized and detailed non-profit financial information. This information will provide greater insight into the financial health of JA and allow for more effective decision making to help JA deliver on its mission.</a:t>
            </a:r>
          </a:p>
          <a:p>
            <a:pPr>
              <a:buClr>
                <a:srgbClr val="5894E3"/>
              </a:buClr>
            </a:pPr>
            <a:r>
              <a:rPr lang="en-US">
                <a:ea typeface="+mn-lt"/>
                <a:cs typeface="+mn-lt"/>
              </a:rPr>
              <a:t>7 KPIs have been identified for use in the dashboard.</a:t>
            </a:r>
          </a:p>
        </p:txBody>
      </p:sp>
      <p:pic>
        <p:nvPicPr>
          <p:cNvPr id="5" name="Picture 4" descr="Digital financial graph">
            <a:extLst>
              <a:ext uri="{FF2B5EF4-FFF2-40B4-BE49-F238E27FC236}">
                <a16:creationId xmlns:a16="http://schemas.microsoft.com/office/drawing/2014/main" id="{BEC901C3-5BBD-F1A8-1F06-0F94C9365B0F}"/>
              </a:ext>
            </a:extLst>
          </p:cNvPr>
          <p:cNvPicPr>
            <a:picLocks noChangeAspect="1"/>
          </p:cNvPicPr>
          <p:nvPr/>
        </p:nvPicPr>
        <p:blipFill rotWithShape="1">
          <a:blip r:embed="rId3"/>
          <a:srcRect l="38895" r="23608"/>
          <a:stretch/>
        </p:blipFill>
        <p:spPr>
          <a:xfrm>
            <a:off x="7620351" y="10"/>
            <a:ext cx="4571649" cy="6857990"/>
          </a:xfrm>
          <a:prstGeom prst="rect">
            <a:avLst/>
          </a:prstGeom>
        </p:spPr>
      </p:pic>
      <p:pic>
        <p:nvPicPr>
          <p:cNvPr id="9" name="Picture 8">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12058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DD9B-E2B2-E3E1-787F-EDB6643EE64F}"/>
              </a:ext>
            </a:extLst>
          </p:cNvPr>
          <p:cNvSpPr>
            <a:spLocks noGrp="1"/>
          </p:cNvSpPr>
          <p:nvPr>
            <p:ph type="title"/>
          </p:nvPr>
        </p:nvSpPr>
        <p:spPr>
          <a:xfrm>
            <a:off x="707900" y="643467"/>
            <a:ext cx="3946393" cy="1956298"/>
          </a:xfrm>
        </p:spPr>
        <p:txBody>
          <a:bodyPr>
            <a:normAutofit/>
          </a:bodyPr>
          <a:lstStyle/>
          <a:p>
            <a:pPr algn="l">
              <a:lnSpc>
                <a:spcPct val="90000"/>
              </a:lnSpc>
            </a:pPr>
            <a:r>
              <a:rPr lang="en-US" sz="3300"/>
              <a:t>Key Insights and Recommendations</a:t>
            </a:r>
            <a:br>
              <a:rPr lang="en-US" sz="3300"/>
            </a:br>
            <a:r>
              <a:rPr lang="en-US" sz="3300"/>
              <a:t>KPI 1 – Income vs Expenses</a:t>
            </a:r>
          </a:p>
        </p:txBody>
      </p:sp>
      <p:sp>
        <p:nvSpPr>
          <p:cNvPr id="3" name="Content Placeholder 2">
            <a:extLst>
              <a:ext uri="{FF2B5EF4-FFF2-40B4-BE49-F238E27FC236}">
                <a16:creationId xmlns:a16="http://schemas.microsoft.com/office/drawing/2014/main" id="{B7BDD46B-C633-AEFE-77F9-18077EE7C2CE}"/>
              </a:ext>
            </a:extLst>
          </p:cNvPr>
          <p:cNvSpPr>
            <a:spLocks noGrp="1"/>
          </p:cNvSpPr>
          <p:nvPr>
            <p:ph idx="1"/>
          </p:nvPr>
        </p:nvSpPr>
        <p:spPr>
          <a:xfrm>
            <a:off x="5139768" y="643467"/>
            <a:ext cx="6430560" cy="1956298"/>
          </a:xfrm>
        </p:spPr>
        <p:txBody>
          <a:bodyPr anchor="ctr">
            <a:normAutofit/>
          </a:bodyPr>
          <a:lstStyle/>
          <a:p>
            <a:pPr>
              <a:lnSpc>
                <a:spcPct val="90000"/>
              </a:lnSpc>
              <a:buClr>
                <a:srgbClr val="7FD3ED"/>
              </a:buClr>
            </a:pPr>
            <a:r>
              <a:rPr lang="en-US" sz="1600">
                <a:ea typeface="+mn-lt"/>
                <a:cs typeface="+mn-lt"/>
              </a:rPr>
              <a:t>Allows stakeholders to analyze trends and determine performance.</a:t>
            </a:r>
          </a:p>
          <a:p>
            <a:pPr>
              <a:lnSpc>
                <a:spcPct val="90000"/>
              </a:lnSpc>
              <a:buClr>
                <a:srgbClr val="7FD3ED"/>
              </a:buClr>
            </a:pPr>
            <a:r>
              <a:rPr lang="en-US" sz="1600">
                <a:ea typeface="+mn-lt"/>
                <a:cs typeface="+mn-lt"/>
              </a:rPr>
              <a:t>Observation: In this comparison, JA 2011's Income and Expense has decreased significantly resulting in increase in negative growth rate.</a:t>
            </a:r>
          </a:p>
          <a:p>
            <a:pPr>
              <a:lnSpc>
                <a:spcPct val="90000"/>
              </a:lnSpc>
              <a:buClr>
                <a:srgbClr val="7FD3ED"/>
              </a:buClr>
            </a:pPr>
            <a:r>
              <a:rPr lang="en-US" sz="1600">
                <a:ea typeface="+mn-lt"/>
                <a:cs typeface="+mn-lt"/>
              </a:rPr>
              <a:t>Recommendation: To reduce expenses and increase revenue, continue to conduct a thorough review of operations to generate more revenue to achieve improved performance.</a:t>
            </a:r>
          </a:p>
        </p:txBody>
      </p:sp>
      <p:pic>
        <p:nvPicPr>
          <p:cNvPr id="5" name="Picture 5" descr="Chart, bar chart&#10;&#10;Description automatically generated">
            <a:extLst>
              <a:ext uri="{FF2B5EF4-FFF2-40B4-BE49-F238E27FC236}">
                <a16:creationId xmlns:a16="http://schemas.microsoft.com/office/drawing/2014/main" id="{AEB3CFE2-DBD7-29F1-A621-AD349B31963C}"/>
              </a:ext>
            </a:extLst>
          </p:cNvPr>
          <p:cNvPicPr>
            <a:picLocks noChangeAspect="1"/>
          </p:cNvPicPr>
          <p:nvPr/>
        </p:nvPicPr>
        <p:blipFill>
          <a:blip r:embed="rId3"/>
          <a:stretch>
            <a:fillRect/>
          </a:stretch>
        </p:blipFill>
        <p:spPr>
          <a:xfrm>
            <a:off x="643468" y="3399917"/>
            <a:ext cx="10926860" cy="2212686"/>
          </a:xfrm>
          <a:prstGeom prst="rect">
            <a:avLst/>
          </a:prstGeom>
        </p:spPr>
      </p:pic>
    </p:spTree>
    <p:extLst>
      <p:ext uri="{BB962C8B-B14F-4D97-AF65-F5344CB8AC3E}">
        <p14:creationId xmlns:p14="http://schemas.microsoft.com/office/powerpoint/2010/main" val="197609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DD9B-E2B2-E3E1-787F-EDB6643EE64F}"/>
              </a:ext>
            </a:extLst>
          </p:cNvPr>
          <p:cNvSpPr>
            <a:spLocks noGrp="1"/>
          </p:cNvSpPr>
          <p:nvPr>
            <p:ph type="title"/>
          </p:nvPr>
        </p:nvSpPr>
        <p:spPr>
          <a:xfrm>
            <a:off x="633743" y="609599"/>
            <a:ext cx="3413156" cy="5273675"/>
          </a:xfrm>
        </p:spPr>
        <p:txBody>
          <a:bodyPr>
            <a:normAutofit/>
          </a:bodyPr>
          <a:lstStyle/>
          <a:p>
            <a:r>
              <a:rPr lang="en-US" sz="3100">
                <a:ea typeface="+mj-lt"/>
                <a:cs typeface="+mj-lt"/>
              </a:rPr>
              <a:t>Key Insights and Recommendations </a:t>
            </a:r>
            <a:endParaRPr lang="en-US" sz="3100"/>
          </a:p>
          <a:p>
            <a:r>
              <a:rPr lang="en-US" sz="3100">
                <a:ea typeface="+mj-lt"/>
                <a:cs typeface="+mj-lt"/>
              </a:rPr>
              <a:t>KPI 2 – Performance to Budget</a:t>
            </a:r>
            <a:endParaRPr lang="en-US" sz="3100"/>
          </a:p>
        </p:txBody>
      </p:sp>
      <p:graphicFrame>
        <p:nvGraphicFramePr>
          <p:cNvPr id="9" name="Content Placeholder 2">
            <a:extLst>
              <a:ext uri="{FF2B5EF4-FFF2-40B4-BE49-F238E27FC236}">
                <a16:creationId xmlns:a16="http://schemas.microsoft.com/office/drawing/2014/main" id="{1EF5435F-1399-5F40-5046-803F468837F6}"/>
              </a:ext>
            </a:extLst>
          </p:cNvPr>
          <p:cNvGraphicFramePr>
            <a:graphicFrameLocks noGrp="1"/>
          </p:cNvGraphicFramePr>
          <p:nvPr>
            <p:ph idx="1"/>
          </p:nvPr>
        </p:nvGraphicFramePr>
        <p:xfrm>
          <a:off x="4680641" y="659342"/>
          <a:ext cx="6889687" cy="2950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7">
            <a:extLst>
              <a:ext uri="{FF2B5EF4-FFF2-40B4-BE49-F238E27FC236}">
                <a16:creationId xmlns:a16="http://schemas.microsoft.com/office/drawing/2014/main" id="{65AA5BC6-DEB3-FDD2-E869-370ABBB16C51}"/>
              </a:ext>
            </a:extLst>
          </p:cNvPr>
          <p:cNvPicPr>
            <a:picLocks noChangeAspect="1"/>
          </p:cNvPicPr>
          <p:nvPr/>
        </p:nvPicPr>
        <p:blipFill>
          <a:blip r:embed="rId8"/>
          <a:stretch>
            <a:fillRect/>
          </a:stretch>
        </p:blipFill>
        <p:spPr>
          <a:xfrm>
            <a:off x="4786486" y="4055348"/>
            <a:ext cx="6677996" cy="1652802"/>
          </a:xfrm>
          <a:prstGeom prst="rect">
            <a:avLst/>
          </a:prstGeom>
        </p:spPr>
      </p:pic>
    </p:spTree>
    <p:extLst>
      <p:ext uri="{BB962C8B-B14F-4D97-AF65-F5344CB8AC3E}">
        <p14:creationId xmlns:p14="http://schemas.microsoft.com/office/powerpoint/2010/main" val="272696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DD9B-E2B2-E3E1-787F-EDB6643EE64F}"/>
              </a:ext>
            </a:extLst>
          </p:cNvPr>
          <p:cNvSpPr>
            <a:spLocks noGrp="1"/>
          </p:cNvSpPr>
          <p:nvPr>
            <p:ph type="title"/>
          </p:nvPr>
        </p:nvSpPr>
        <p:spPr>
          <a:xfrm>
            <a:off x="913795" y="609600"/>
            <a:ext cx="5978072" cy="1329596"/>
          </a:xfrm>
        </p:spPr>
        <p:txBody>
          <a:bodyPr>
            <a:normAutofit/>
          </a:bodyPr>
          <a:lstStyle/>
          <a:p>
            <a:pPr>
              <a:lnSpc>
                <a:spcPct val="90000"/>
              </a:lnSpc>
            </a:pPr>
            <a:r>
              <a:rPr lang="en-US" sz="2800">
                <a:ea typeface="+mj-lt"/>
                <a:cs typeface="+mj-lt"/>
              </a:rPr>
              <a:t>Key Insights and Recommendations </a:t>
            </a:r>
            <a:endParaRPr lang="en-US" sz="2800"/>
          </a:p>
          <a:p>
            <a:pPr>
              <a:lnSpc>
                <a:spcPct val="90000"/>
              </a:lnSpc>
            </a:pPr>
            <a:r>
              <a:rPr lang="en-US" sz="2800">
                <a:ea typeface="+mj-lt"/>
                <a:cs typeface="+mj-lt"/>
              </a:rPr>
              <a:t>KPI 3 – No. Of Contributors and average donation per year </a:t>
            </a:r>
            <a:endParaRPr lang="en-US" sz="2800"/>
          </a:p>
        </p:txBody>
      </p:sp>
      <p:sp>
        <p:nvSpPr>
          <p:cNvPr id="3" name="Content Placeholder 2">
            <a:extLst>
              <a:ext uri="{FF2B5EF4-FFF2-40B4-BE49-F238E27FC236}">
                <a16:creationId xmlns:a16="http://schemas.microsoft.com/office/drawing/2014/main" id="{B7BDD46B-C633-AEFE-77F9-18077EE7C2CE}"/>
              </a:ext>
            </a:extLst>
          </p:cNvPr>
          <p:cNvSpPr>
            <a:spLocks noGrp="1"/>
          </p:cNvSpPr>
          <p:nvPr>
            <p:ph idx="1"/>
          </p:nvPr>
        </p:nvSpPr>
        <p:spPr>
          <a:xfrm>
            <a:off x="913795" y="2127623"/>
            <a:ext cx="5978072" cy="3567225"/>
          </a:xfrm>
        </p:spPr>
        <p:txBody>
          <a:bodyPr anchor="ctr">
            <a:normAutofit/>
          </a:bodyPr>
          <a:lstStyle/>
          <a:p>
            <a:pPr>
              <a:buClr>
                <a:srgbClr val="88E6FA"/>
              </a:buClr>
            </a:pPr>
            <a:r>
              <a:rPr lang="en-US">
                <a:ea typeface="+mn-lt"/>
                <a:cs typeface="+mn-lt"/>
              </a:rPr>
              <a:t>Observation: Number of Donors are rebounding after dropping to a low in the middle year. Average donations, though, are continuing to fall.</a:t>
            </a:r>
          </a:p>
          <a:p>
            <a:pPr>
              <a:buClr>
                <a:srgbClr val="88E6FA"/>
              </a:buClr>
            </a:pPr>
            <a:r>
              <a:rPr lang="en-US">
                <a:ea typeface="+mn-lt"/>
                <a:cs typeface="+mn-lt"/>
              </a:rPr>
              <a:t>Recommendation: Increase fundraising, focusing on higher donations from each donor.</a:t>
            </a:r>
            <a:endParaRPr lang="en-US"/>
          </a:p>
        </p:txBody>
      </p:sp>
      <p:pic>
        <p:nvPicPr>
          <p:cNvPr id="17"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Picture 7" descr="Table&#10;&#10;Description automatically generated">
            <a:extLst>
              <a:ext uri="{FF2B5EF4-FFF2-40B4-BE49-F238E27FC236}">
                <a16:creationId xmlns:a16="http://schemas.microsoft.com/office/drawing/2014/main" id="{852DB19F-2790-FBB4-0F9E-5040649AD54D}"/>
              </a:ext>
            </a:extLst>
          </p:cNvPr>
          <p:cNvPicPr>
            <a:picLocks noChangeAspect="1"/>
          </p:cNvPicPr>
          <p:nvPr/>
        </p:nvPicPr>
        <p:blipFill>
          <a:blip r:embed="rId4"/>
          <a:stretch>
            <a:fillRect/>
          </a:stretch>
        </p:blipFill>
        <p:spPr>
          <a:xfrm>
            <a:off x="7552945" y="1208271"/>
            <a:ext cx="3995592" cy="3973759"/>
          </a:xfrm>
          <a:prstGeom prst="rect">
            <a:avLst/>
          </a:prstGeom>
        </p:spPr>
      </p:pic>
    </p:spTree>
    <p:extLst>
      <p:ext uri="{BB962C8B-B14F-4D97-AF65-F5344CB8AC3E}">
        <p14:creationId xmlns:p14="http://schemas.microsoft.com/office/powerpoint/2010/main" val="846464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DD9B-E2B2-E3E1-787F-EDB6643EE64F}"/>
              </a:ext>
            </a:extLst>
          </p:cNvPr>
          <p:cNvSpPr>
            <a:spLocks noGrp="1"/>
          </p:cNvSpPr>
          <p:nvPr>
            <p:ph type="title"/>
          </p:nvPr>
        </p:nvSpPr>
        <p:spPr>
          <a:xfrm>
            <a:off x="913795" y="609600"/>
            <a:ext cx="10353762" cy="970450"/>
          </a:xfrm>
        </p:spPr>
        <p:txBody>
          <a:bodyPr>
            <a:normAutofit/>
          </a:bodyPr>
          <a:lstStyle/>
          <a:p>
            <a:pPr>
              <a:lnSpc>
                <a:spcPct val="90000"/>
              </a:lnSpc>
            </a:pPr>
            <a:r>
              <a:rPr lang="en-US" sz="3100">
                <a:ea typeface="+mj-lt"/>
                <a:cs typeface="+mj-lt"/>
              </a:rPr>
              <a:t>Key Insights and Recommendations </a:t>
            </a:r>
            <a:endParaRPr lang="en-US" sz="3100"/>
          </a:p>
          <a:p>
            <a:pPr>
              <a:lnSpc>
                <a:spcPct val="90000"/>
              </a:lnSpc>
            </a:pPr>
            <a:r>
              <a:rPr lang="en-US" sz="3100">
                <a:ea typeface="+mj-lt"/>
                <a:cs typeface="+mj-lt"/>
              </a:rPr>
              <a:t>KPI 4 – Average size gift </a:t>
            </a:r>
          </a:p>
        </p:txBody>
      </p:sp>
      <p:sp>
        <p:nvSpPr>
          <p:cNvPr id="3" name="Content Placeholder 2">
            <a:extLst>
              <a:ext uri="{FF2B5EF4-FFF2-40B4-BE49-F238E27FC236}">
                <a16:creationId xmlns:a16="http://schemas.microsoft.com/office/drawing/2014/main" id="{B7BDD46B-C633-AEFE-77F9-18077EE7C2CE}"/>
              </a:ext>
            </a:extLst>
          </p:cNvPr>
          <p:cNvSpPr>
            <a:spLocks noGrp="1"/>
          </p:cNvSpPr>
          <p:nvPr>
            <p:ph idx="1"/>
          </p:nvPr>
        </p:nvSpPr>
        <p:spPr>
          <a:xfrm>
            <a:off x="913795" y="1732449"/>
            <a:ext cx="5546272" cy="4058751"/>
          </a:xfrm>
        </p:spPr>
        <p:txBody>
          <a:bodyPr anchor="ctr">
            <a:normAutofit/>
          </a:bodyPr>
          <a:lstStyle/>
          <a:p>
            <a:pPr>
              <a:buClr>
                <a:srgbClr val="9AE5FE"/>
              </a:buClr>
            </a:pPr>
            <a:r>
              <a:rPr lang="en-US">
                <a:ea typeface="+mn-lt"/>
                <a:cs typeface="+mn-lt"/>
              </a:rPr>
              <a:t>Observation: Among the top 20 donors, the average gift sizes are around $15,000, with a few donors standing out Herr Foods Inc in 2007 and Allstate Foundation in 2008.</a:t>
            </a:r>
          </a:p>
          <a:p>
            <a:pPr>
              <a:buClr>
                <a:srgbClr val="9AE5FE"/>
              </a:buClr>
            </a:pPr>
            <a:r>
              <a:rPr lang="en-US">
                <a:ea typeface="+mn-lt"/>
                <a:cs typeface="+mn-lt"/>
              </a:rPr>
              <a:t>Recommendation: Similar to previously, focus fundraising on higher donations from each donor.</a:t>
            </a:r>
          </a:p>
        </p:txBody>
      </p:sp>
      <p:pic>
        <p:nvPicPr>
          <p:cNvPr id="5" name="Picture 5" descr="Chart, bar chart&#10;&#10;Description automatically generated">
            <a:extLst>
              <a:ext uri="{FF2B5EF4-FFF2-40B4-BE49-F238E27FC236}">
                <a16:creationId xmlns:a16="http://schemas.microsoft.com/office/drawing/2014/main" id="{45704F82-7E40-1BD3-4E86-058EE3F6C57F}"/>
              </a:ext>
            </a:extLst>
          </p:cNvPr>
          <p:cNvPicPr>
            <a:picLocks noChangeAspect="1"/>
          </p:cNvPicPr>
          <p:nvPr/>
        </p:nvPicPr>
        <p:blipFill rotWithShape="1">
          <a:blip r:embed="rId3"/>
          <a:srcRect t="3810" r="3" b="1074"/>
          <a:stretch/>
        </p:blipFill>
        <p:spPr>
          <a:xfrm>
            <a:off x="7066560" y="2132822"/>
            <a:ext cx="4065464" cy="3258006"/>
          </a:xfrm>
          <a:prstGeom prst="rect">
            <a:avLst/>
          </a:prstGeom>
        </p:spPr>
      </p:pic>
    </p:spTree>
    <p:extLst>
      <p:ext uri="{BB962C8B-B14F-4D97-AF65-F5344CB8AC3E}">
        <p14:creationId xmlns:p14="http://schemas.microsoft.com/office/powerpoint/2010/main" val="18458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DD9B-E2B2-E3E1-787F-EDB6643EE64F}"/>
              </a:ext>
            </a:extLst>
          </p:cNvPr>
          <p:cNvSpPr>
            <a:spLocks noGrp="1"/>
          </p:cNvSpPr>
          <p:nvPr>
            <p:ph type="title"/>
          </p:nvPr>
        </p:nvSpPr>
        <p:spPr>
          <a:xfrm>
            <a:off x="913795" y="609600"/>
            <a:ext cx="10353762" cy="970450"/>
          </a:xfrm>
        </p:spPr>
        <p:txBody>
          <a:bodyPr>
            <a:normAutofit/>
          </a:bodyPr>
          <a:lstStyle/>
          <a:p>
            <a:pPr>
              <a:lnSpc>
                <a:spcPct val="90000"/>
              </a:lnSpc>
            </a:pPr>
            <a:r>
              <a:rPr lang="en-US" sz="2500">
                <a:ea typeface="+mj-lt"/>
                <a:cs typeface="+mj-lt"/>
              </a:rPr>
              <a:t>Key Insights and Recommendations </a:t>
            </a:r>
            <a:endParaRPr lang="en-US" sz="2500"/>
          </a:p>
          <a:p>
            <a:pPr>
              <a:lnSpc>
                <a:spcPct val="90000"/>
              </a:lnSpc>
            </a:pPr>
            <a:r>
              <a:rPr lang="en-US" sz="2500">
                <a:ea typeface="+mj-lt"/>
                <a:cs typeface="+mj-lt"/>
              </a:rPr>
              <a:t>KPI 5 – Number, % Repeat contributors, Number of new  contributors </a:t>
            </a:r>
            <a:endParaRPr lang="en-US" sz="2500"/>
          </a:p>
        </p:txBody>
      </p:sp>
      <p:sp>
        <p:nvSpPr>
          <p:cNvPr id="3" name="Content Placeholder 2">
            <a:extLst>
              <a:ext uri="{FF2B5EF4-FFF2-40B4-BE49-F238E27FC236}">
                <a16:creationId xmlns:a16="http://schemas.microsoft.com/office/drawing/2014/main" id="{B7BDD46B-C633-AEFE-77F9-18077EE7C2CE}"/>
              </a:ext>
            </a:extLst>
          </p:cNvPr>
          <p:cNvSpPr>
            <a:spLocks noGrp="1"/>
          </p:cNvSpPr>
          <p:nvPr>
            <p:ph idx="1"/>
          </p:nvPr>
        </p:nvSpPr>
        <p:spPr>
          <a:xfrm>
            <a:off x="913795" y="1732449"/>
            <a:ext cx="5546272" cy="4058751"/>
          </a:xfrm>
        </p:spPr>
        <p:txBody>
          <a:bodyPr anchor="ctr">
            <a:normAutofit/>
          </a:bodyPr>
          <a:lstStyle/>
          <a:p>
            <a:pPr>
              <a:buClr>
                <a:srgbClr val="6BE2FF"/>
              </a:buClr>
            </a:pPr>
            <a:r>
              <a:rPr lang="en-US">
                <a:ea typeface="+mn-lt"/>
                <a:cs typeface="+mn-lt"/>
              </a:rPr>
              <a:t>Observation: A majority (55%) of contributors for 2011 were contributing for the first time.</a:t>
            </a:r>
          </a:p>
          <a:p>
            <a:pPr>
              <a:buClr>
                <a:srgbClr val="6BE2FF"/>
              </a:buClr>
            </a:pPr>
            <a:r>
              <a:rPr lang="en-US">
                <a:ea typeface="+mn-lt"/>
                <a:cs typeface="+mn-lt"/>
              </a:rPr>
              <a:t>Recommendation: Similar to previously, JA can focus fundraising on previous contributors, but they should not ignore continuing to find new contributors.</a:t>
            </a:r>
          </a:p>
        </p:txBody>
      </p:sp>
      <p:pic>
        <p:nvPicPr>
          <p:cNvPr id="4" name="Picture 4" descr="Table&#10;&#10;Description automatically generated">
            <a:extLst>
              <a:ext uri="{FF2B5EF4-FFF2-40B4-BE49-F238E27FC236}">
                <a16:creationId xmlns:a16="http://schemas.microsoft.com/office/drawing/2014/main" id="{FE8A65B7-3E87-57BE-13D8-77816B277DEF}"/>
              </a:ext>
            </a:extLst>
          </p:cNvPr>
          <p:cNvPicPr>
            <a:picLocks noChangeAspect="1"/>
          </p:cNvPicPr>
          <p:nvPr/>
        </p:nvPicPr>
        <p:blipFill>
          <a:blip r:embed="rId3"/>
          <a:stretch>
            <a:fillRect/>
          </a:stretch>
        </p:blipFill>
        <p:spPr>
          <a:xfrm>
            <a:off x="7066560" y="2747626"/>
            <a:ext cx="4065464" cy="2028397"/>
          </a:xfrm>
          <a:prstGeom prst="rect">
            <a:avLst/>
          </a:prstGeom>
        </p:spPr>
      </p:pic>
    </p:spTree>
    <p:extLst>
      <p:ext uri="{BB962C8B-B14F-4D97-AF65-F5344CB8AC3E}">
        <p14:creationId xmlns:p14="http://schemas.microsoft.com/office/powerpoint/2010/main" val="379608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DD9B-E2B2-E3E1-787F-EDB6643EE64F}"/>
              </a:ext>
            </a:extLst>
          </p:cNvPr>
          <p:cNvSpPr>
            <a:spLocks noGrp="1"/>
          </p:cNvSpPr>
          <p:nvPr>
            <p:ph type="title"/>
          </p:nvPr>
        </p:nvSpPr>
        <p:spPr>
          <a:xfrm>
            <a:off x="633743" y="609599"/>
            <a:ext cx="3413156" cy="5273675"/>
          </a:xfrm>
        </p:spPr>
        <p:txBody>
          <a:bodyPr>
            <a:normAutofit/>
          </a:bodyPr>
          <a:lstStyle/>
          <a:p>
            <a:r>
              <a:rPr lang="en-US" sz="3100">
                <a:ln>
                  <a:solidFill>
                    <a:srgbClr val="404040">
                      <a:alpha val="10000"/>
                    </a:srgbClr>
                  </a:solidFill>
                </a:ln>
                <a:ea typeface="+mj-lt"/>
                <a:cs typeface="+mj-lt"/>
              </a:rPr>
              <a:t>Key Insights and Recommendations </a:t>
            </a:r>
            <a:endParaRPr lang="en-US" sz="3100">
              <a:ln>
                <a:solidFill>
                  <a:srgbClr val="404040">
                    <a:alpha val="10000"/>
                  </a:srgbClr>
                </a:solidFill>
              </a:ln>
            </a:endParaRPr>
          </a:p>
          <a:p>
            <a:r>
              <a:rPr lang="en-US" sz="3100">
                <a:ln>
                  <a:solidFill>
                    <a:srgbClr val="404040">
                      <a:alpha val="10000"/>
                    </a:srgbClr>
                  </a:solidFill>
                </a:ln>
                <a:ea typeface="+mj-lt"/>
                <a:cs typeface="+mj-lt"/>
              </a:rPr>
              <a:t>KPI 6 – Fundraising Mix</a:t>
            </a:r>
            <a:endParaRPr lang="en-US" sz="3100">
              <a:ln>
                <a:solidFill>
                  <a:srgbClr val="404040">
                    <a:alpha val="10000"/>
                  </a:srgbClr>
                </a:solidFill>
              </a:ln>
            </a:endParaRPr>
          </a:p>
        </p:txBody>
      </p:sp>
      <p:sp>
        <p:nvSpPr>
          <p:cNvPr id="47" name="Content Placeholder 2">
            <a:extLst>
              <a:ext uri="{FF2B5EF4-FFF2-40B4-BE49-F238E27FC236}">
                <a16:creationId xmlns:a16="http://schemas.microsoft.com/office/drawing/2014/main" id="{B7BDD46B-C633-AEFE-77F9-18077EE7C2CE}"/>
              </a:ext>
            </a:extLst>
          </p:cNvPr>
          <p:cNvSpPr>
            <a:spLocks noGrp="1"/>
          </p:cNvSpPr>
          <p:nvPr>
            <p:ph idx="1"/>
          </p:nvPr>
        </p:nvSpPr>
        <p:spPr>
          <a:xfrm>
            <a:off x="4680641" y="659342"/>
            <a:ext cx="6889687" cy="2950446"/>
          </a:xfrm>
        </p:spPr>
        <p:txBody>
          <a:bodyPr anchor="ctr">
            <a:normAutofit/>
          </a:bodyPr>
          <a:lstStyle/>
          <a:p>
            <a:pPr>
              <a:lnSpc>
                <a:spcPct val="90000"/>
              </a:lnSpc>
              <a:buClr>
                <a:srgbClr val="EB9D30"/>
              </a:buClr>
            </a:pPr>
            <a:r>
              <a:rPr lang="en-US" sz="1700">
                <a:ln>
                  <a:solidFill>
                    <a:srgbClr val="404040">
                      <a:alpha val="10000"/>
                    </a:srgbClr>
                  </a:solidFill>
                </a:ln>
                <a:ea typeface="+mn-lt"/>
                <a:cs typeface="+mn-lt"/>
              </a:rPr>
              <a:t>This allows us to identify the proportion of fundraised by each category. and further help manage budgets for next year</a:t>
            </a:r>
          </a:p>
          <a:p>
            <a:pPr>
              <a:lnSpc>
                <a:spcPct val="90000"/>
              </a:lnSpc>
              <a:buClr>
                <a:srgbClr val="EB9D30"/>
              </a:buClr>
            </a:pPr>
            <a:r>
              <a:rPr lang="en-US" sz="1700">
                <a:ln>
                  <a:solidFill>
                    <a:srgbClr val="404040">
                      <a:alpha val="10000"/>
                    </a:srgbClr>
                  </a:solidFill>
                </a:ln>
                <a:ea typeface="+mn-lt"/>
                <a:cs typeface="+mn-lt"/>
              </a:rPr>
              <a:t>Observation: Corporate fundraising has increased, while special event fundraising is decreasing. Meanwhile, fundraising through foundations and individuals is improving and hence budgeting for foundational and individual needs to be improved as well.</a:t>
            </a:r>
          </a:p>
          <a:p>
            <a:pPr>
              <a:lnSpc>
                <a:spcPct val="90000"/>
              </a:lnSpc>
              <a:buClr>
                <a:srgbClr val="EB9D30"/>
              </a:buClr>
            </a:pPr>
            <a:r>
              <a:rPr lang="en-US" sz="1700">
                <a:ln>
                  <a:solidFill>
                    <a:srgbClr val="404040">
                      <a:alpha val="10000"/>
                    </a:srgbClr>
                  </a:solidFill>
                </a:ln>
                <a:ea typeface="+mn-lt"/>
                <a:cs typeface="+mn-lt"/>
              </a:rPr>
              <a:t>Recommendation: Budget towards special event and corporate can be adjusted a bit to accommodate Foundation and Individual which is showing good potential recently.</a:t>
            </a:r>
          </a:p>
        </p:txBody>
      </p:sp>
      <p:pic>
        <p:nvPicPr>
          <p:cNvPr id="4" name="Picture 4" descr="Chart, bar chart&#10;&#10;Description automatically generated">
            <a:extLst>
              <a:ext uri="{FF2B5EF4-FFF2-40B4-BE49-F238E27FC236}">
                <a16:creationId xmlns:a16="http://schemas.microsoft.com/office/drawing/2014/main" id="{C27FFA07-3EAA-14C3-8930-326F8D14A992}"/>
              </a:ext>
            </a:extLst>
          </p:cNvPr>
          <p:cNvPicPr>
            <a:picLocks noChangeAspect="1"/>
          </p:cNvPicPr>
          <p:nvPr/>
        </p:nvPicPr>
        <p:blipFill>
          <a:blip r:embed="rId4"/>
          <a:stretch>
            <a:fillRect/>
          </a:stretch>
        </p:blipFill>
        <p:spPr>
          <a:xfrm>
            <a:off x="4786486" y="3956424"/>
            <a:ext cx="5035785" cy="1850651"/>
          </a:xfrm>
          <a:prstGeom prst="rect">
            <a:avLst/>
          </a:prstGeom>
        </p:spPr>
      </p:pic>
    </p:spTree>
    <p:extLst>
      <p:ext uri="{BB962C8B-B14F-4D97-AF65-F5344CB8AC3E}">
        <p14:creationId xmlns:p14="http://schemas.microsoft.com/office/powerpoint/2010/main" val="1605217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Override1.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themeOverride>
</file>

<file path=docProps/app.xml><?xml version="1.0" encoding="utf-8"?>
<Properties xmlns="http://schemas.openxmlformats.org/officeDocument/2006/extended-properties" xmlns:vt="http://schemas.openxmlformats.org/officeDocument/2006/docPropsVTypes">
  <Template/>
  <TotalTime>0</TotalTime>
  <Words>715</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Calisto MT</vt:lpstr>
      <vt:lpstr>Wingdings 2</vt:lpstr>
      <vt:lpstr>Slate</vt:lpstr>
      <vt:lpstr>Descriptive Analytics in Story Telling in Tableau </vt:lpstr>
      <vt:lpstr>Current Situation</vt:lpstr>
      <vt:lpstr>Business Requirements and Solutions Overview</vt:lpstr>
      <vt:lpstr>Key Insights and Recommendations KPI 1 – Income vs Expenses</vt:lpstr>
      <vt:lpstr>Key Insights and Recommendations  KPI 2 – Performance to Budget</vt:lpstr>
      <vt:lpstr>Key Insights and Recommendations  KPI 3 – No. Of Contributors and average donation per year </vt:lpstr>
      <vt:lpstr>Key Insights and Recommendations  KPI 4 – Average size gift </vt:lpstr>
      <vt:lpstr>Key Insights and Recommendations  KPI 5 – Number, % Repeat contributors, Number of new  contributors </vt:lpstr>
      <vt:lpstr>Key Insights and Recommendations  KPI 6 – Fundraising Mix</vt:lpstr>
      <vt:lpstr>Key Insights and Recommendations  KPI 7– Operating Reserve Ratio</vt:lpstr>
      <vt:lpstr>Summary of 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2 </dc:title>
  <dc:creator>Stephanie Romero</dc:creator>
  <cp:lastModifiedBy>Sushmitha Nandagopal</cp:lastModifiedBy>
  <cp:revision>2</cp:revision>
  <dcterms:created xsi:type="dcterms:W3CDTF">2023-04-18T03:25:35Z</dcterms:created>
  <dcterms:modified xsi:type="dcterms:W3CDTF">2023-09-10T02:48:36Z</dcterms:modified>
</cp:coreProperties>
</file>