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82" r:id="rId4"/>
    <p:sldMasterId id="2147483720" r:id="rId5"/>
  </p:sldMasterIdLst>
  <p:notesMasterIdLst>
    <p:notesMasterId r:id="rId37"/>
  </p:notesMasterIdLst>
  <p:handoutMasterIdLst>
    <p:handoutMasterId r:id="rId38"/>
  </p:handoutMasterIdLst>
  <p:sldIdLst>
    <p:sldId id="334" r:id="rId6"/>
    <p:sldId id="336" r:id="rId7"/>
    <p:sldId id="349" r:id="rId8"/>
    <p:sldId id="351" r:id="rId9"/>
    <p:sldId id="350" r:id="rId10"/>
    <p:sldId id="352" r:id="rId11"/>
    <p:sldId id="377" r:id="rId12"/>
    <p:sldId id="378" r:id="rId13"/>
    <p:sldId id="354" r:id="rId14"/>
    <p:sldId id="355" r:id="rId15"/>
    <p:sldId id="356" r:id="rId16"/>
    <p:sldId id="358" r:id="rId17"/>
    <p:sldId id="360" r:id="rId18"/>
    <p:sldId id="359" r:id="rId19"/>
    <p:sldId id="361" r:id="rId20"/>
    <p:sldId id="363" r:id="rId21"/>
    <p:sldId id="362" r:id="rId22"/>
    <p:sldId id="365" r:id="rId23"/>
    <p:sldId id="364" r:id="rId24"/>
    <p:sldId id="366" r:id="rId25"/>
    <p:sldId id="367" r:id="rId26"/>
    <p:sldId id="369" r:id="rId27"/>
    <p:sldId id="370" r:id="rId28"/>
    <p:sldId id="371" r:id="rId29"/>
    <p:sldId id="372" r:id="rId30"/>
    <p:sldId id="373" r:id="rId31"/>
    <p:sldId id="374" r:id="rId32"/>
    <p:sldId id="375" r:id="rId33"/>
    <p:sldId id="376" r:id="rId34"/>
    <p:sldId id="380" r:id="rId35"/>
    <p:sldId id="379" r:id="rId36"/>
  </p:sldIdLst>
  <p:sldSz cx="12192000" cy="6858000"/>
  <p:notesSz cx="6858000" cy="18573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ose Malcolm" initials="RM" lastIdx="1" clrIdx="0">
    <p:extLst>
      <p:ext uri="{19B8F6BF-5375-455C-9EA6-DF929625EA0E}">
        <p15:presenceInfo xmlns:p15="http://schemas.microsoft.com/office/powerpoint/2012/main" userId="Rose Malcolm" providerId="None"/>
      </p:ext>
    </p:extLst>
  </p:cmAuthor>
  <p:cmAuthor id="2" name="Rose Malcolm" initials="RM [2]" lastIdx="7" clrIdx="1">
    <p:extLst>
      <p:ext uri="{19B8F6BF-5375-455C-9EA6-DF929625EA0E}">
        <p15:presenceInfo xmlns:p15="http://schemas.microsoft.com/office/powerpoint/2012/main" userId="17c9fa32013483c0" providerId="Windows Live"/>
      </p:ext>
    </p:extLst>
  </p:cmAuthor>
  <p:cmAuthor id="3" name="Ramesh Sannareddy" initials="RS" lastIdx="7" clrIdx="2">
    <p:extLst>
      <p:ext uri="{19B8F6BF-5375-455C-9EA6-DF929625EA0E}">
        <p15:presenceInfo xmlns:p15="http://schemas.microsoft.com/office/powerpoint/2012/main" userId="YZ5PSXVD06EfD4/04RF+4IpszM4ZmL7FtUZDJf4jPLA=" providerId="None"/>
      </p:ext>
    </p:extLst>
  </p:cmAuthor>
  <p:cmAuthor id="4" name="UPKAR LIDDER" initials="UL" lastIdx="2" clrIdx="3"/>
  <p:cmAuthor id="5" name="Leon Katsnelson" initials="LK" lastIdx="21" clrIdx="4">
    <p:extLst>
      <p:ext uri="{19B8F6BF-5375-455C-9EA6-DF929625EA0E}">
        <p15:presenceInfo xmlns:p15="http://schemas.microsoft.com/office/powerpoint/2012/main" userId="S::leon@ca.ibm.com::68697268-d1ba-4c91-8538-7f4d439d4f70" providerId="AD"/>
      </p:ext>
    </p:extLst>
  </p:cmAuthor>
  <p:cmAuthor id="6" name="YAN LUO" initials="YL" lastIdx="1"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22838"/>
    <a:srgbClr val="FFFFFF"/>
    <a:srgbClr val="006699"/>
    <a:srgbClr val="1F6B5A"/>
    <a:srgbClr val="112331"/>
    <a:srgbClr val="0A1A29"/>
    <a:srgbClr val="112432"/>
    <a:srgbClr val="243442"/>
    <a:srgbClr val="253644"/>
    <a:srgbClr val="202C3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501"/>
    <p:restoredTop sz="96537" autoAdjust="0"/>
  </p:normalViewPr>
  <p:slideViewPr>
    <p:cSldViewPr snapToGrid="0" snapToObjects="1">
      <p:cViewPr>
        <p:scale>
          <a:sx n="90" d="100"/>
          <a:sy n="90" d="100"/>
        </p:scale>
        <p:origin x="1566" y="84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commentAuthors" Target="commentAuthors.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theme" Target="theme/theme1.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notesMaster" Target="notesMasters/notesMaster1.xml"/><Relationship Id="rId40"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tableStyles" Target="tableStyles.xml"/><Relationship Id="rId8"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D167474-952B-AC43-BEC3-541C80E3FD9C}"/>
              </a:ext>
            </a:extLst>
          </p:cNvPr>
          <p:cNvSpPr>
            <a:spLocks noGrp="1"/>
          </p:cNvSpPr>
          <p:nvPr>
            <p:ph type="hdr" sz="quarter"/>
          </p:nvPr>
        </p:nvSpPr>
        <p:spPr>
          <a:xfrm>
            <a:off x="0" y="0"/>
            <a:ext cx="2971800" cy="93663"/>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1B6DC1C6-1287-2C4A-84C8-98EFD82F9A6C}"/>
              </a:ext>
            </a:extLst>
          </p:cNvPr>
          <p:cNvSpPr>
            <a:spLocks noGrp="1"/>
          </p:cNvSpPr>
          <p:nvPr>
            <p:ph type="dt" sz="quarter" idx="1"/>
          </p:nvPr>
        </p:nvSpPr>
        <p:spPr>
          <a:xfrm>
            <a:off x="3884613" y="0"/>
            <a:ext cx="2971800" cy="93663"/>
          </a:xfrm>
          <a:prstGeom prst="rect">
            <a:avLst/>
          </a:prstGeom>
        </p:spPr>
        <p:txBody>
          <a:bodyPr vert="horz" lIns="91440" tIns="45720" rIns="91440" bIns="45720" rtlCol="0"/>
          <a:lstStyle>
            <a:lvl1pPr algn="r">
              <a:defRPr sz="1200"/>
            </a:lvl1pPr>
          </a:lstStyle>
          <a:p>
            <a:fld id="{C61B1DFE-DEC1-F84C-B64B-0BC4AFB87332}" type="datetimeFigureOut">
              <a:rPr lang="en-US" smtClean="0"/>
              <a:t>2/1/2025</a:t>
            </a:fld>
            <a:endParaRPr lang="en-US"/>
          </a:p>
        </p:txBody>
      </p:sp>
      <p:sp>
        <p:nvSpPr>
          <p:cNvPr id="4" name="Footer Placeholder 3">
            <a:extLst>
              <a:ext uri="{FF2B5EF4-FFF2-40B4-BE49-F238E27FC236}">
                <a16:creationId xmlns:a16="http://schemas.microsoft.com/office/drawing/2014/main" id="{06B322D0-710C-764D-ADE9-C566FF3B05D7}"/>
              </a:ext>
            </a:extLst>
          </p:cNvPr>
          <p:cNvSpPr>
            <a:spLocks noGrp="1"/>
          </p:cNvSpPr>
          <p:nvPr>
            <p:ph type="ftr" sz="quarter" idx="2"/>
          </p:nvPr>
        </p:nvSpPr>
        <p:spPr>
          <a:xfrm>
            <a:off x="0" y="1763713"/>
            <a:ext cx="2971800" cy="93662"/>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F42A2AE0-FDA0-1248-8D07-A5244E897ED5}"/>
              </a:ext>
            </a:extLst>
          </p:cNvPr>
          <p:cNvSpPr>
            <a:spLocks noGrp="1"/>
          </p:cNvSpPr>
          <p:nvPr>
            <p:ph type="sldNum" sz="quarter" idx="3"/>
          </p:nvPr>
        </p:nvSpPr>
        <p:spPr>
          <a:xfrm>
            <a:off x="3884613" y="1763713"/>
            <a:ext cx="2971800" cy="93662"/>
          </a:xfrm>
          <a:prstGeom prst="rect">
            <a:avLst/>
          </a:prstGeom>
        </p:spPr>
        <p:txBody>
          <a:bodyPr vert="horz" lIns="91440" tIns="45720" rIns="91440" bIns="45720" rtlCol="0" anchor="b"/>
          <a:lstStyle>
            <a:lvl1pPr algn="r">
              <a:defRPr sz="1200"/>
            </a:lvl1pPr>
          </a:lstStyle>
          <a:p>
            <a:fld id="{FD91E733-BECA-E944-9B7F-321864631FC0}" type="slidenum">
              <a:rPr lang="en-US" smtClean="0"/>
              <a:t>‹№›</a:t>
            </a:fld>
            <a:endParaRPr lang="en-US"/>
          </a:p>
        </p:txBody>
      </p:sp>
    </p:spTree>
    <p:extLst>
      <p:ext uri="{BB962C8B-B14F-4D97-AF65-F5344CB8AC3E}">
        <p14:creationId xmlns:p14="http://schemas.microsoft.com/office/powerpoint/2010/main" val="407101556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497948-54D2-43F8-9A63-A99FE3051738}" type="datetimeFigureOut">
              <a:rPr lang="en-US" smtClean="0"/>
              <a:t>2/1/2025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BDA0E2-FEBD-4B65-8F16-724CF984F377}" type="slidenum">
              <a:rPr lang="en-US" smtClean="0"/>
              <a:t>‹№›</a:t>
            </a:fld>
            <a:endParaRPr lang="en-US"/>
          </a:p>
        </p:txBody>
      </p:sp>
    </p:spTree>
    <p:extLst>
      <p:ext uri="{BB962C8B-B14F-4D97-AF65-F5344CB8AC3E}">
        <p14:creationId xmlns:p14="http://schemas.microsoft.com/office/powerpoint/2010/main" val="2802222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Місце для зображення 1"/>
          <p:cNvSpPr>
            <a:spLocks noGrp="1" noRot="1" noChangeAspect="1"/>
          </p:cNvSpPr>
          <p:nvPr>
            <p:ph type="sldImg"/>
          </p:nvPr>
        </p:nvSpPr>
        <p:spPr/>
      </p:sp>
      <p:sp>
        <p:nvSpPr>
          <p:cNvPr id="3" name="Місце для нотаток 2"/>
          <p:cNvSpPr>
            <a:spLocks noGrp="1"/>
          </p:cNvSpPr>
          <p:nvPr>
            <p:ph type="body" idx="1"/>
          </p:nvPr>
        </p:nvSpPr>
        <p:spPr/>
        <p:txBody>
          <a:bodyPr/>
          <a:lstStyle/>
          <a:p>
            <a:endParaRPr lang="uk-UA" dirty="0"/>
          </a:p>
        </p:txBody>
      </p:sp>
      <p:sp>
        <p:nvSpPr>
          <p:cNvPr id="4" name="Місце для номера слайда 3"/>
          <p:cNvSpPr>
            <a:spLocks noGrp="1"/>
          </p:cNvSpPr>
          <p:nvPr>
            <p:ph type="sldNum" sz="quarter" idx="5"/>
          </p:nvPr>
        </p:nvSpPr>
        <p:spPr/>
        <p:txBody>
          <a:bodyPr/>
          <a:lstStyle/>
          <a:p>
            <a:fld id="{EEBDA0E2-FEBD-4B65-8F16-724CF984F377}" type="slidenum">
              <a:rPr lang="en-US" smtClean="0"/>
              <a:t>1</a:t>
            </a:fld>
            <a:endParaRPr lang="en-US"/>
          </a:p>
        </p:txBody>
      </p:sp>
    </p:spTree>
    <p:extLst>
      <p:ext uri="{BB962C8B-B14F-4D97-AF65-F5344CB8AC3E}">
        <p14:creationId xmlns:p14="http://schemas.microsoft.com/office/powerpoint/2010/main" val="19890706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85A8AF-8E37-0E57-A2A7-693568126A76}"/>
            </a:ext>
          </a:extLst>
        </p:cNvPr>
        <p:cNvGrpSpPr/>
        <p:nvPr/>
      </p:nvGrpSpPr>
      <p:grpSpPr>
        <a:xfrm>
          <a:off x="0" y="0"/>
          <a:ext cx="0" cy="0"/>
          <a:chOff x="0" y="0"/>
          <a:chExt cx="0" cy="0"/>
        </a:xfrm>
      </p:grpSpPr>
      <p:sp>
        <p:nvSpPr>
          <p:cNvPr id="2" name="Місце для зображення 1">
            <a:extLst>
              <a:ext uri="{FF2B5EF4-FFF2-40B4-BE49-F238E27FC236}">
                <a16:creationId xmlns:a16="http://schemas.microsoft.com/office/drawing/2014/main" id="{0FE74953-FA30-9C92-C994-2D126F2A560E}"/>
              </a:ext>
            </a:extLst>
          </p:cNvPr>
          <p:cNvSpPr>
            <a:spLocks noGrp="1" noRot="1" noChangeAspect="1"/>
          </p:cNvSpPr>
          <p:nvPr>
            <p:ph type="sldImg"/>
          </p:nvPr>
        </p:nvSpPr>
        <p:spPr/>
      </p:sp>
      <p:sp>
        <p:nvSpPr>
          <p:cNvPr id="3" name="Місце для нотаток 2">
            <a:extLst>
              <a:ext uri="{FF2B5EF4-FFF2-40B4-BE49-F238E27FC236}">
                <a16:creationId xmlns:a16="http://schemas.microsoft.com/office/drawing/2014/main" id="{8731F179-26BA-814F-F79E-69A17C26CE55}"/>
              </a:ext>
            </a:extLst>
          </p:cNvPr>
          <p:cNvSpPr>
            <a:spLocks noGrp="1"/>
          </p:cNvSpPr>
          <p:nvPr>
            <p:ph type="body" idx="1"/>
          </p:nvPr>
        </p:nvSpPr>
        <p:spPr/>
        <p:txBody>
          <a:bodyPr/>
          <a:lstStyle/>
          <a:p>
            <a:endParaRPr lang="uk-UA" dirty="0"/>
          </a:p>
        </p:txBody>
      </p:sp>
      <p:sp>
        <p:nvSpPr>
          <p:cNvPr id="4" name="Місце для номера слайда 3">
            <a:extLst>
              <a:ext uri="{FF2B5EF4-FFF2-40B4-BE49-F238E27FC236}">
                <a16:creationId xmlns:a16="http://schemas.microsoft.com/office/drawing/2014/main" id="{EADC57C1-C8F1-A999-45B5-6F2AF048833F}"/>
              </a:ext>
            </a:extLst>
          </p:cNvPr>
          <p:cNvSpPr>
            <a:spLocks noGrp="1"/>
          </p:cNvSpPr>
          <p:nvPr>
            <p:ph type="sldNum" sz="quarter" idx="5"/>
          </p:nvPr>
        </p:nvSpPr>
        <p:spPr/>
        <p:txBody>
          <a:bodyPr/>
          <a:lstStyle/>
          <a:p>
            <a:fld id="{EEBDA0E2-FEBD-4B65-8F16-724CF984F377}" type="slidenum">
              <a:rPr lang="en-US" smtClean="0"/>
              <a:t>10</a:t>
            </a:fld>
            <a:endParaRPr lang="en-US"/>
          </a:p>
        </p:txBody>
      </p:sp>
    </p:spTree>
    <p:extLst>
      <p:ext uri="{BB962C8B-B14F-4D97-AF65-F5344CB8AC3E}">
        <p14:creationId xmlns:p14="http://schemas.microsoft.com/office/powerpoint/2010/main" val="30850466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F57571-98D4-A524-20D4-962EE659AAF9}"/>
            </a:ext>
          </a:extLst>
        </p:cNvPr>
        <p:cNvGrpSpPr/>
        <p:nvPr/>
      </p:nvGrpSpPr>
      <p:grpSpPr>
        <a:xfrm>
          <a:off x="0" y="0"/>
          <a:ext cx="0" cy="0"/>
          <a:chOff x="0" y="0"/>
          <a:chExt cx="0" cy="0"/>
        </a:xfrm>
      </p:grpSpPr>
      <p:sp>
        <p:nvSpPr>
          <p:cNvPr id="2" name="Місце для зображення 1">
            <a:extLst>
              <a:ext uri="{FF2B5EF4-FFF2-40B4-BE49-F238E27FC236}">
                <a16:creationId xmlns:a16="http://schemas.microsoft.com/office/drawing/2014/main" id="{AAEDD613-0781-2134-76AE-BF0B21BD743E}"/>
              </a:ext>
            </a:extLst>
          </p:cNvPr>
          <p:cNvSpPr>
            <a:spLocks noGrp="1" noRot="1" noChangeAspect="1"/>
          </p:cNvSpPr>
          <p:nvPr>
            <p:ph type="sldImg"/>
          </p:nvPr>
        </p:nvSpPr>
        <p:spPr/>
      </p:sp>
      <p:sp>
        <p:nvSpPr>
          <p:cNvPr id="3" name="Місце для нотаток 2">
            <a:extLst>
              <a:ext uri="{FF2B5EF4-FFF2-40B4-BE49-F238E27FC236}">
                <a16:creationId xmlns:a16="http://schemas.microsoft.com/office/drawing/2014/main" id="{FDA776B8-38AE-9E1E-BE43-61A2B7BD7743}"/>
              </a:ext>
            </a:extLst>
          </p:cNvPr>
          <p:cNvSpPr>
            <a:spLocks noGrp="1"/>
          </p:cNvSpPr>
          <p:nvPr>
            <p:ph type="body" idx="1"/>
          </p:nvPr>
        </p:nvSpPr>
        <p:spPr/>
        <p:txBody>
          <a:bodyPr/>
          <a:lstStyle/>
          <a:p>
            <a:endParaRPr lang="uk-UA" dirty="0"/>
          </a:p>
        </p:txBody>
      </p:sp>
      <p:sp>
        <p:nvSpPr>
          <p:cNvPr id="4" name="Місце для номера слайда 3">
            <a:extLst>
              <a:ext uri="{FF2B5EF4-FFF2-40B4-BE49-F238E27FC236}">
                <a16:creationId xmlns:a16="http://schemas.microsoft.com/office/drawing/2014/main" id="{410978A9-AE91-3D40-4E64-629F4EA07D4C}"/>
              </a:ext>
            </a:extLst>
          </p:cNvPr>
          <p:cNvSpPr>
            <a:spLocks noGrp="1"/>
          </p:cNvSpPr>
          <p:nvPr>
            <p:ph type="sldNum" sz="quarter" idx="5"/>
          </p:nvPr>
        </p:nvSpPr>
        <p:spPr/>
        <p:txBody>
          <a:bodyPr/>
          <a:lstStyle/>
          <a:p>
            <a:fld id="{EEBDA0E2-FEBD-4B65-8F16-724CF984F377}" type="slidenum">
              <a:rPr lang="en-US" smtClean="0"/>
              <a:t>11</a:t>
            </a:fld>
            <a:endParaRPr lang="en-US"/>
          </a:p>
        </p:txBody>
      </p:sp>
    </p:spTree>
    <p:extLst>
      <p:ext uri="{BB962C8B-B14F-4D97-AF65-F5344CB8AC3E}">
        <p14:creationId xmlns:p14="http://schemas.microsoft.com/office/powerpoint/2010/main" val="26483868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3A97F7-1E5A-7375-5288-8615A3610D84}"/>
            </a:ext>
          </a:extLst>
        </p:cNvPr>
        <p:cNvGrpSpPr/>
        <p:nvPr/>
      </p:nvGrpSpPr>
      <p:grpSpPr>
        <a:xfrm>
          <a:off x="0" y="0"/>
          <a:ext cx="0" cy="0"/>
          <a:chOff x="0" y="0"/>
          <a:chExt cx="0" cy="0"/>
        </a:xfrm>
      </p:grpSpPr>
      <p:sp>
        <p:nvSpPr>
          <p:cNvPr id="2" name="Місце для зображення 1">
            <a:extLst>
              <a:ext uri="{FF2B5EF4-FFF2-40B4-BE49-F238E27FC236}">
                <a16:creationId xmlns:a16="http://schemas.microsoft.com/office/drawing/2014/main" id="{8B8B856E-DBB0-DB85-7023-DE6EE5C77190}"/>
              </a:ext>
            </a:extLst>
          </p:cNvPr>
          <p:cNvSpPr>
            <a:spLocks noGrp="1" noRot="1" noChangeAspect="1"/>
          </p:cNvSpPr>
          <p:nvPr>
            <p:ph type="sldImg"/>
          </p:nvPr>
        </p:nvSpPr>
        <p:spPr/>
      </p:sp>
      <p:sp>
        <p:nvSpPr>
          <p:cNvPr id="3" name="Місце для нотаток 2">
            <a:extLst>
              <a:ext uri="{FF2B5EF4-FFF2-40B4-BE49-F238E27FC236}">
                <a16:creationId xmlns:a16="http://schemas.microsoft.com/office/drawing/2014/main" id="{6AB3ABC2-EF02-61BA-DF19-2394F4C427CA}"/>
              </a:ext>
            </a:extLst>
          </p:cNvPr>
          <p:cNvSpPr>
            <a:spLocks noGrp="1"/>
          </p:cNvSpPr>
          <p:nvPr>
            <p:ph type="body" idx="1"/>
          </p:nvPr>
        </p:nvSpPr>
        <p:spPr/>
        <p:txBody>
          <a:bodyPr/>
          <a:lstStyle/>
          <a:p>
            <a:endParaRPr lang="uk-UA" dirty="0"/>
          </a:p>
        </p:txBody>
      </p:sp>
      <p:sp>
        <p:nvSpPr>
          <p:cNvPr id="4" name="Місце для номера слайда 3">
            <a:extLst>
              <a:ext uri="{FF2B5EF4-FFF2-40B4-BE49-F238E27FC236}">
                <a16:creationId xmlns:a16="http://schemas.microsoft.com/office/drawing/2014/main" id="{FEC7FFB4-13C5-3561-8579-D9C613B20498}"/>
              </a:ext>
            </a:extLst>
          </p:cNvPr>
          <p:cNvSpPr>
            <a:spLocks noGrp="1"/>
          </p:cNvSpPr>
          <p:nvPr>
            <p:ph type="sldNum" sz="quarter" idx="5"/>
          </p:nvPr>
        </p:nvSpPr>
        <p:spPr/>
        <p:txBody>
          <a:bodyPr/>
          <a:lstStyle/>
          <a:p>
            <a:fld id="{EEBDA0E2-FEBD-4B65-8F16-724CF984F377}" type="slidenum">
              <a:rPr lang="en-US" smtClean="0"/>
              <a:t>12</a:t>
            </a:fld>
            <a:endParaRPr lang="en-US"/>
          </a:p>
        </p:txBody>
      </p:sp>
    </p:spTree>
    <p:extLst>
      <p:ext uri="{BB962C8B-B14F-4D97-AF65-F5344CB8AC3E}">
        <p14:creationId xmlns:p14="http://schemas.microsoft.com/office/powerpoint/2010/main" val="16468682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B9FE15-69EB-77C3-847E-840F258F41C7}"/>
            </a:ext>
          </a:extLst>
        </p:cNvPr>
        <p:cNvGrpSpPr/>
        <p:nvPr/>
      </p:nvGrpSpPr>
      <p:grpSpPr>
        <a:xfrm>
          <a:off x="0" y="0"/>
          <a:ext cx="0" cy="0"/>
          <a:chOff x="0" y="0"/>
          <a:chExt cx="0" cy="0"/>
        </a:xfrm>
      </p:grpSpPr>
      <p:sp>
        <p:nvSpPr>
          <p:cNvPr id="2" name="Місце для зображення 1">
            <a:extLst>
              <a:ext uri="{FF2B5EF4-FFF2-40B4-BE49-F238E27FC236}">
                <a16:creationId xmlns:a16="http://schemas.microsoft.com/office/drawing/2014/main" id="{0E24F5CA-5BCA-CE41-18DE-CDF7BE606E85}"/>
              </a:ext>
            </a:extLst>
          </p:cNvPr>
          <p:cNvSpPr>
            <a:spLocks noGrp="1" noRot="1" noChangeAspect="1"/>
          </p:cNvSpPr>
          <p:nvPr>
            <p:ph type="sldImg"/>
          </p:nvPr>
        </p:nvSpPr>
        <p:spPr/>
      </p:sp>
      <p:sp>
        <p:nvSpPr>
          <p:cNvPr id="3" name="Місце для нотаток 2">
            <a:extLst>
              <a:ext uri="{FF2B5EF4-FFF2-40B4-BE49-F238E27FC236}">
                <a16:creationId xmlns:a16="http://schemas.microsoft.com/office/drawing/2014/main" id="{45301F94-90B9-F6C8-C7FE-9B7EFA877C47}"/>
              </a:ext>
            </a:extLst>
          </p:cNvPr>
          <p:cNvSpPr>
            <a:spLocks noGrp="1"/>
          </p:cNvSpPr>
          <p:nvPr>
            <p:ph type="body" idx="1"/>
          </p:nvPr>
        </p:nvSpPr>
        <p:spPr/>
        <p:txBody>
          <a:bodyPr/>
          <a:lstStyle/>
          <a:p>
            <a:endParaRPr lang="uk-UA" dirty="0"/>
          </a:p>
        </p:txBody>
      </p:sp>
      <p:sp>
        <p:nvSpPr>
          <p:cNvPr id="4" name="Місце для номера слайда 3">
            <a:extLst>
              <a:ext uri="{FF2B5EF4-FFF2-40B4-BE49-F238E27FC236}">
                <a16:creationId xmlns:a16="http://schemas.microsoft.com/office/drawing/2014/main" id="{D02F2272-C683-3B95-B8E7-C3CF1F3484E4}"/>
              </a:ext>
            </a:extLst>
          </p:cNvPr>
          <p:cNvSpPr>
            <a:spLocks noGrp="1"/>
          </p:cNvSpPr>
          <p:nvPr>
            <p:ph type="sldNum" sz="quarter" idx="5"/>
          </p:nvPr>
        </p:nvSpPr>
        <p:spPr/>
        <p:txBody>
          <a:bodyPr/>
          <a:lstStyle/>
          <a:p>
            <a:fld id="{EEBDA0E2-FEBD-4B65-8F16-724CF984F377}" type="slidenum">
              <a:rPr lang="en-US" smtClean="0"/>
              <a:t>13</a:t>
            </a:fld>
            <a:endParaRPr lang="en-US"/>
          </a:p>
        </p:txBody>
      </p:sp>
    </p:spTree>
    <p:extLst>
      <p:ext uri="{BB962C8B-B14F-4D97-AF65-F5344CB8AC3E}">
        <p14:creationId xmlns:p14="http://schemas.microsoft.com/office/powerpoint/2010/main" val="30776237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210CA9-2A5F-7103-D423-922AF7E2EF42}"/>
            </a:ext>
          </a:extLst>
        </p:cNvPr>
        <p:cNvGrpSpPr/>
        <p:nvPr/>
      </p:nvGrpSpPr>
      <p:grpSpPr>
        <a:xfrm>
          <a:off x="0" y="0"/>
          <a:ext cx="0" cy="0"/>
          <a:chOff x="0" y="0"/>
          <a:chExt cx="0" cy="0"/>
        </a:xfrm>
      </p:grpSpPr>
      <p:sp>
        <p:nvSpPr>
          <p:cNvPr id="2" name="Місце для зображення 1">
            <a:extLst>
              <a:ext uri="{FF2B5EF4-FFF2-40B4-BE49-F238E27FC236}">
                <a16:creationId xmlns:a16="http://schemas.microsoft.com/office/drawing/2014/main" id="{77CB0944-445F-F595-9B8E-9158F06D1737}"/>
              </a:ext>
            </a:extLst>
          </p:cNvPr>
          <p:cNvSpPr>
            <a:spLocks noGrp="1" noRot="1" noChangeAspect="1"/>
          </p:cNvSpPr>
          <p:nvPr>
            <p:ph type="sldImg"/>
          </p:nvPr>
        </p:nvSpPr>
        <p:spPr/>
      </p:sp>
      <p:sp>
        <p:nvSpPr>
          <p:cNvPr id="3" name="Місце для нотаток 2">
            <a:extLst>
              <a:ext uri="{FF2B5EF4-FFF2-40B4-BE49-F238E27FC236}">
                <a16:creationId xmlns:a16="http://schemas.microsoft.com/office/drawing/2014/main" id="{213D755E-BC84-5CB2-1ED4-4E07F1029EE9}"/>
              </a:ext>
            </a:extLst>
          </p:cNvPr>
          <p:cNvSpPr>
            <a:spLocks noGrp="1"/>
          </p:cNvSpPr>
          <p:nvPr>
            <p:ph type="body" idx="1"/>
          </p:nvPr>
        </p:nvSpPr>
        <p:spPr/>
        <p:txBody>
          <a:bodyPr/>
          <a:lstStyle/>
          <a:p>
            <a:endParaRPr lang="uk-UA" dirty="0"/>
          </a:p>
        </p:txBody>
      </p:sp>
      <p:sp>
        <p:nvSpPr>
          <p:cNvPr id="4" name="Місце для номера слайда 3">
            <a:extLst>
              <a:ext uri="{FF2B5EF4-FFF2-40B4-BE49-F238E27FC236}">
                <a16:creationId xmlns:a16="http://schemas.microsoft.com/office/drawing/2014/main" id="{63DCEC9D-D66E-8580-6633-F69241D7C8CE}"/>
              </a:ext>
            </a:extLst>
          </p:cNvPr>
          <p:cNvSpPr>
            <a:spLocks noGrp="1"/>
          </p:cNvSpPr>
          <p:nvPr>
            <p:ph type="sldNum" sz="quarter" idx="5"/>
          </p:nvPr>
        </p:nvSpPr>
        <p:spPr/>
        <p:txBody>
          <a:bodyPr/>
          <a:lstStyle/>
          <a:p>
            <a:fld id="{EEBDA0E2-FEBD-4B65-8F16-724CF984F377}" type="slidenum">
              <a:rPr lang="en-US" smtClean="0"/>
              <a:t>14</a:t>
            </a:fld>
            <a:endParaRPr lang="en-US"/>
          </a:p>
        </p:txBody>
      </p:sp>
    </p:spTree>
    <p:extLst>
      <p:ext uri="{BB962C8B-B14F-4D97-AF65-F5344CB8AC3E}">
        <p14:creationId xmlns:p14="http://schemas.microsoft.com/office/powerpoint/2010/main" val="28638682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34B27C-2937-2271-6FE9-7E9D45A4161B}"/>
            </a:ext>
          </a:extLst>
        </p:cNvPr>
        <p:cNvGrpSpPr/>
        <p:nvPr/>
      </p:nvGrpSpPr>
      <p:grpSpPr>
        <a:xfrm>
          <a:off x="0" y="0"/>
          <a:ext cx="0" cy="0"/>
          <a:chOff x="0" y="0"/>
          <a:chExt cx="0" cy="0"/>
        </a:xfrm>
      </p:grpSpPr>
      <p:sp>
        <p:nvSpPr>
          <p:cNvPr id="2" name="Місце для зображення 1">
            <a:extLst>
              <a:ext uri="{FF2B5EF4-FFF2-40B4-BE49-F238E27FC236}">
                <a16:creationId xmlns:a16="http://schemas.microsoft.com/office/drawing/2014/main" id="{76A164AC-C477-E187-96E0-4DB6E3320A8A}"/>
              </a:ext>
            </a:extLst>
          </p:cNvPr>
          <p:cNvSpPr>
            <a:spLocks noGrp="1" noRot="1" noChangeAspect="1"/>
          </p:cNvSpPr>
          <p:nvPr>
            <p:ph type="sldImg"/>
          </p:nvPr>
        </p:nvSpPr>
        <p:spPr/>
      </p:sp>
      <p:sp>
        <p:nvSpPr>
          <p:cNvPr id="3" name="Місце для нотаток 2">
            <a:extLst>
              <a:ext uri="{FF2B5EF4-FFF2-40B4-BE49-F238E27FC236}">
                <a16:creationId xmlns:a16="http://schemas.microsoft.com/office/drawing/2014/main" id="{8D2CDDC6-C57A-08B6-FC6A-5534D4D3D046}"/>
              </a:ext>
            </a:extLst>
          </p:cNvPr>
          <p:cNvSpPr>
            <a:spLocks noGrp="1"/>
          </p:cNvSpPr>
          <p:nvPr>
            <p:ph type="body" idx="1"/>
          </p:nvPr>
        </p:nvSpPr>
        <p:spPr/>
        <p:txBody>
          <a:bodyPr/>
          <a:lstStyle/>
          <a:p>
            <a:endParaRPr lang="uk-UA" dirty="0"/>
          </a:p>
        </p:txBody>
      </p:sp>
      <p:sp>
        <p:nvSpPr>
          <p:cNvPr id="4" name="Місце для номера слайда 3">
            <a:extLst>
              <a:ext uri="{FF2B5EF4-FFF2-40B4-BE49-F238E27FC236}">
                <a16:creationId xmlns:a16="http://schemas.microsoft.com/office/drawing/2014/main" id="{C6299A3F-A125-9EA7-01E8-DACDA3AECA53}"/>
              </a:ext>
            </a:extLst>
          </p:cNvPr>
          <p:cNvSpPr>
            <a:spLocks noGrp="1"/>
          </p:cNvSpPr>
          <p:nvPr>
            <p:ph type="sldNum" sz="quarter" idx="5"/>
          </p:nvPr>
        </p:nvSpPr>
        <p:spPr/>
        <p:txBody>
          <a:bodyPr/>
          <a:lstStyle/>
          <a:p>
            <a:fld id="{EEBDA0E2-FEBD-4B65-8F16-724CF984F377}" type="slidenum">
              <a:rPr lang="en-US" smtClean="0"/>
              <a:t>15</a:t>
            </a:fld>
            <a:endParaRPr lang="en-US"/>
          </a:p>
        </p:txBody>
      </p:sp>
    </p:spTree>
    <p:extLst>
      <p:ext uri="{BB962C8B-B14F-4D97-AF65-F5344CB8AC3E}">
        <p14:creationId xmlns:p14="http://schemas.microsoft.com/office/powerpoint/2010/main" val="396688858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1588E0-BDF4-E1A7-69D1-A5563CB85812}"/>
            </a:ext>
          </a:extLst>
        </p:cNvPr>
        <p:cNvGrpSpPr/>
        <p:nvPr/>
      </p:nvGrpSpPr>
      <p:grpSpPr>
        <a:xfrm>
          <a:off x="0" y="0"/>
          <a:ext cx="0" cy="0"/>
          <a:chOff x="0" y="0"/>
          <a:chExt cx="0" cy="0"/>
        </a:xfrm>
      </p:grpSpPr>
      <p:sp>
        <p:nvSpPr>
          <p:cNvPr id="2" name="Місце для зображення 1">
            <a:extLst>
              <a:ext uri="{FF2B5EF4-FFF2-40B4-BE49-F238E27FC236}">
                <a16:creationId xmlns:a16="http://schemas.microsoft.com/office/drawing/2014/main" id="{FAF53BDD-0DE7-A04A-F238-919ABE337169}"/>
              </a:ext>
            </a:extLst>
          </p:cNvPr>
          <p:cNvSpPr>
            <a:spLocks noGrp="1" noRot="1" noChangeAspect="1"/>
          </p:cNvSpPr>
          <p:nvPr>
            <p:ph type="sldImg"/>
          </p:nvPr>
        </p:nvSpPr>
        <p:spPr/>
      </p:sp>
      <p:sp>
        <p:nvSpPr>
          <p:cNvPr id="3" name="Місце для нотаток 2">
            <a:extLst>
              <a:ext uri="{FF2B5EF4-FFF2-40B4-BE49-F238E27FC236}">
                <a16:creationId xmlns:a16="http://schemas.microsoft.com/office/drawing/2014/main" id="{061CB0AF-9B51-0510-735F-8D3BE633FF62}"/>
              </a:ext>
            </a:extLst>
          </p:cNvPr>
          <p:cNvSpPr>
            <a:spLocks noGrp="1"/>
          </p:cNvSpPr>
          <p:nvPr>
            <p:ph type="body" idx="1"/>
          </p:nvPr>
        </p:nvSpPr>
        <p:spPr/>
        <p:txBody>
          <a:bodyPr/>
          <a:lstStyle/>
          <a:p>
            <a:endParaRPr lang="uk-UA" dirty="0"/>
          </a:p>
        </p:txBody>
      </p:sp>
      <p:sp>
        <p:nvSpPr>
          <p:cNvPr id="4" name="Місце для номера слайда 3">
            <a:extLst>
              <a:ext uri="{FF2B5EF4-FFF2-40B4-BE49-F238E27FC236}">
                <a16:creationId xmlns:a16="http://schemas.microsoft.com/office/drawing/2014/main" id="{151D8053-E0B3-F623-391E-0D5CD4EE5AFA}"/>
              </a:ext>
            </a:extLst>
          </p:cNvPr>
          <p:cNvSpPr>
            <a:spLocks noGrp="1"/>
          </p:cNvSpPr>
          <p:nvPr>
            <p:ph type="sldNum" sz="quarter" idx="5"/>
          </p:nvPr>
        </p:nvSpPr>
        <p:spPr/>
        <p:txBody>
          <a:bodyPr/>
          <a:lstStyle/>
          <a:p>
            <a:fld id="{EEBDA0E2-FEBD-4B65-8F16-724CF984F377}" type="slidenum">
              <a:rPr lang="en-US" smtClean="0"/>
              <a:t>16</a:t>
            </a:fld>
            <a:endParaRPr lang="en-US"/>
          </a:p>
        </p:txBody>
      </p:sp>
    </p:spTree>
    <p:extLst>
      <p:ext uri="{BB962C8B-B14F-4D97-AF65-F5344CB8AC3E}">
        <p14:creationId xmlns:p14="http://schemas.microsoft.com/office/powerpoint/2010/main" val="2201641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50744B-D4CA-DE93-CF4B-52376C4535A8}"/>
            </a:ext>
          </a:extLst>
        </p:cNvPr>
        <p:cNvGrpSpPr/>
        <p:nvPr/>
      </p:nvGrpSpPr>
      <p:grpSpPr>
        <a:xfrm>
          <a:off x="0" y="0"/>
          <a:ext cx="0" cy="0"/>
          <a:chOff x="0" y="0"/>
          <a:chExt cx="0" cy="0"/>
        </a:xfrm>
      </p:grpSpPr>
      <p:sp>
        <p:nvSpPr>
          <p:cNvPr id="2" name="Місце для зображення 1">
            <a:extLst>
              <a:ext uri="{FF2B5EF4-FFF2-40B4-BE49-F238E27FC236}">
                <a16:creationId xmlns:a16="http://schemas.microsoft.com/office/drawing/2014/main" id="{B8775B94-A55C-26F2-CEDC-6DF81B25643E}"/>
              </a:ext>
            </a:extLst>
          </p:cNvPr>
          <p:cNvSpPr>
            <a:spLocks noGrp="1" noRot="1" noChangeAspect="1"/>
          </p:cNvSpPr>
          <p:nvPr>
            <p:ph type="sldImg"/>
          </p:nvPr>
        </p:nvSpPr>
        <p:spPr/>
      </p:sp>
      <p:sp>
        <p:nvSpPr>
          <p:cNvPr id="3" name="Місце для нотаток 2">
            <a:extLst>
              <a:ext uri="{FF2B5EF4-FFF2-40B4-BE49-F238E27FC236}">
                <a16:creationId xmlns:a16="http://schemas.microsoft.com/office/drawing/2014/main" id="{7CF21F0D-C4B2-EAB6-951C-609F8EF7CF43}"/>
              </a:ext>
            </a:extLst>
          </p:cNvPr>
          <p:cNvSpPr>
            <a:spLocks noGrp="1"/>
          </p:cNvSpPr>
          <p:nvPr>
            <p:ph type="body" idx="1"/>
          </p:nvPr>
        </p:nvSpPr>
        <p:spPr/>
        <p:txBody>
          <a:bodyPr/>
          <a:lstStyle/>
          <a:p>
            <a:endParaRPr lang="uk-UA" dirty="0"/>
          </a:p>
        </p:txBody>
      </p:sp>
      <p:sp>
        <p:nvSpPr>
          <p:cNvPr id="4" name="Місце для номера слайда 3">
            <a:extLst>
              <a:ext uri="{FF2B5EF4-FFF2-40B4-BE49-F238E27FC236}">
                <a16:creationId xmlns:a16="http://schemas.microsoft.com/office/drawing/2014/main" id="{4787010A-9F3A-B026-2CB2-9AC515A9856B}"/>
              </a:ext>
            </a:extLst>
          </p:cNvPr>
          <p:cNvSpPr>
            <a:spLocks noGrp="1"/>
          </p:cNvSpPr>
          <p:nvPr>
            <p:ph type="sldNum" sz="quarter" idx="5"/>
          </p:nvPr>
        </p:nvSpPr>
        <p:spPr/>
        <p:txBody>
          <a:bodyPr/>
          <a:lstStyle/>
          <a:p>
            <a:fld id="{EEBDA0E2-FEBD-4B65-8F16-724CF984F377}" type="slidenum">
              <a:rPr lang="en-US" smtClean="0"/>
              <a:t>17</a:t>
            </a:fld>
            <a:endParaRPr lang="en-US"/>
          </a:p>
        </p:txBody>
      </p:sp>
    </p:spTree>
    <p:extLst>
      <p:ext uri="{BB962C8B-B14F-4D97-AF65-F5344CB8AC3E}">
        <p14:creationId xmlns:p14="http://schemas.microsoft.com/office/powerpoint/2010/main" val="384638155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1F4564-60E1-53CA-C0D0-7498B5C891EA}"/>
            </a:ext>
          </a:extLst>
        </p:cNvPr>
        <p:cNvGrpSpPr/>
        <p:nvPr/>
      </p:nvGrpSpPr>
      <p:grpSpPr>
        <a:xfrm>
          <a:off x="0" y="0"/>
          <a:ext cx="0" cy="0"/>
          <a:chOff x="0" y="0"/>
          <a:chExt cx="0" cy="0"/>
        </a:xfrm>
      </p:grpSpPr>
      <p:sp>
        <p:nvSpPr>
          <p:cNvPr id="2" name="Місце для зображення 1">
            <a:extLst>
              <a:ext uri="{FF2B5EF4-FFF2-40B4-BE49-F238E27FC236}">
                <a16:creationId xmlns:a16="http://schemas.microsoft.com/office/drawing/2014/main" id="{22AC1D94-5282-37D6-742A-93984F241E8D}"/>
              </a:ext>
            </a:extLst>
          </p:cNvPr>
          <p:cNvSpPr>
            <a:spLocks noGrp="1" noRot="1" noChangeAspect="1"/>
          </p:cNvSpPr>
          <p:nvPr>
            <p:ph type="sldImg"/>
          </p:nvPr>
        </p:nvSpPr>
        <p:spPr/>
      </p:sp>
      <p:sp>
        <p:nvSpPr>
          <p:cNvPr id="3" name="Місце для нотаток 2">
            <a:extLst>
              <a:ext uri="{FF2B5EF4-FFF2-40B4-BE49-F238E27FC236}">
                <a16:creationId xmlns:a16="http://schemas.microsoft.com/office/drawing/2014/main" id="{1C7E5818-060D-80D1-8AB5-B670E0AAA155}"/>
              </a:ext>
            </a:extLst>
          </p:cNvPr>
          <p:cNvSpPr>
            <a:spLocks noGrp="1"/>
          </p:cNvSpPr>
          <p:nvPr>
            <p:ph type="body" idx="1"/>
          </p:nvPr>
        </p:nvSpPr>
        <p:spPr/>
        <p:txBody>
          <a:bodyPr/>
          <a:lstStyle/>
          <a:p>
            <a:endParaRPr lang="uk-UA" dirty="0"/>
          </a:p>
        </p:txBody>
      </p:sp>
      <p:sp>
        <p:nvSpPr>
          <p:cNvPr id="4" name="Місце для номера слайда 3">
            <a:extLst>
              <a:ext uri="{FF2B5EF4-FFF2-40B4-BE49-F238E27FC236}">
                <a16:creationId xmlns:a16="http://schemas.microsoft.com/office/drawing/2014/main" id="{785B850D-5169-E437-85A3-2C3B66EEFE7A}"/>
              </a:ext>
            </a:extLst>
          </p:cNvPr>
          <p:cNvSpPr>
            <a:spLocks noGrp="1"/>
          </p:cNvSpPr>
          <p:nvPr>
            <p:ph type="sldNum" sz="quarter" idx="5"/>
          </p:nvPr>
        </p:nvSpPr>
        <p:spPr/>
        <p:txBody>
          <a:bodyPr/>
          <a:lstStyle/>
          <a:p>
            <a:fld id="{EEBDA0E2-FEBD-4B65-8F16-724CF984F377}" type="slidenum">
              <a:rPr lang="en-US" smtClean="0"/>
              <a:t>18</a:t>
            </a:fld>
            <a:endParaRPr lang="en-US"/>
          </a:p>
        </p:txBody>
      </p:sp>
    </p:spTree>
    <p:extLst>
      <p:ext uri="{BB962C8B-B14F-4D97-AF65-F5344CB8AC3E}">
        <p14:creationId xmlns:p14="http://schemas.microsoft.com/office/powerpoint/2010/main" val="112457753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8694D6-8803-3E28-9339-A0F210BD7BE6}"/>
            </a:ext>
          </a:extLst>
        </p:cNvPr>
        <p:cNvGrpSpPr/>
        <p:nvPr/>
      </p:nvGrpSpPr>
      <p:grpSpPr>
        <a:xfrm>
          <a:off x="0" y="0"/>
          <a:ext cx="0" cy="0"/>
          <a:chOff x="0" y="0"/>
          <a:chExt cx="0" cy="0"/>
        </a:xfrm>
      </p:grpSpPr>
      <p:sp>
        <p:nvSpPr>
          <p:cNvPr id="2" name="Місце для зображення 1">
            <a:extLst>
              <a:ext uri="{FF2B5EF4-FFF2-40B4-BE49-F238E27FC236}">
                <a16:creationId xmlns:a16="http://schemas.microsoft.com/office/drawing/2014/main" id="{A0B6B9D2-9C41-1408-A19A-DB1AFE91E1D4}"/>
              </a:ext>
            </a:extLst>
          </p:cNvPr>
          <p:cNvSpPr>
            <a:spLocks noGrp="1" noRot="1" noChangeAspect="1"/>
          </p:cNvSpPr>
          <p:nvPr>
            <p:ph type="sldImg"/>
          </p:nvPr>
        </p:nvSpPr>
        <p:spPr/>
      </p:sp>
      <p:sp>
        <p:nvSpPr>
          <p:cNvPr id="3" name="Місце для нотаток 2">
            <a:extLst>
              <a:ext uri="{FF2B5EF4-FFF2-40B4-BE49-F238E27FC236}">
                <a16:creationId xmlns:a16="http://schemas.microsoft.com/office/drawing/2014/main" id="{88AEB090-3855-F3DC-5E44-A48FA7C660A3}"/>
              </a:ext>
            </a:extLst>
          </p:cNvPr>
          <p:cNvSpPr>
            <a:spLocks noGrp="1"/>
          </p:cNvSpPr>
          <p:nvPr>
            <p:ph type="body" idx="1"/>
          </p:nvPr>
        </p:nvSpPr>
        <p:spPr/>
        <p:txBody>
          <a:bodyPr/>
          <a:lstStyle/>
          <a:p>
            <a:endParaRPr lang="uk-UA" dirty="0"/>
          </a:p>
        </p:txBody>
      </p:sp>
      <p:sp>
        <p:nvSpPr>
          <p:cNvPr id="4" name="Місце для номера слайда 3">
            <a:extLst>
              <a:ext uri="{FF2B5EF4-FFF2-40B4-BE49-F238E27FC236}">
                <a16:creationId xmlns:a16="http://schemas.microsoft.com/office/drawing/2014/main" id="{518D8853-D82C-BD23-C52D-8987F89C98EF}"/>
              </a:ext>
            </a:extLst>
          </p:cNvPr>
          <p:cNvSpPr>
            <a:spLocks noGrp="1"/>
          </p:cNvSpPr>
          <p:nvPr>
            <p:ph type="sldNum" sz="quarter" idx="5"/>
          </p:nvPr>
        </p:nvSpPr>
        <p:spPr/>
        <p:txBody>
          <a:bodyPr/>
          <a:lstStyle/>
          <a:p>
            <a:fld id="{EEBDA0E2-FEBD-4B65-8F16-724CF984F377}" type="slidenum">
              <a:rPr lang="en-US" smtClean="0"/>
              <a:t>19</a:t>
            </a:fld>
            <a:endParaRPr lang="en-US"/>
          </a:p>
        </p:txBody>
      </p:sp>
    </p:spTree>
    <p:extLst>
      <p:ext uri="{BB962C8B-B14F-4D97-AF65-F5344CB8AC3E}">
        <p14:creationId xmlns:p14="http://schemas.microsoft.com/office/powerpoint/2010/main" val="21240246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Місце для зображення 1"/>
          <p:cNvSpPr>
            <a:spLocks noGrp="1" noRot="1" noChangeAspect="1"/>
          </p:cNvSpPr>
          <p:nvPr>
            <p:ph type="sldImg"/>
          </p:nvPr>
        </p:nvSpPr>
        <p:spPr/>
      </p:sp>
      <p:sp>
        <p:nvSpPr>
          <p:cNvPr id="3" name="Місце для нотаток 2"/>
          <p:cNvSpPr>
            <a:spLocks noGrp="1"/>
          </p:cNvSpPr>
          <p:nvPr>
            <p:ph type="body" idx="1"/>
          </p:nvPr>
        </p:nvSpPr>
        <p:spPr/>
        <p:txBody>
          <a:bodyPr/>
          <a:lstStyle/>
          <a:p>
            <a:endParaRPr lang="uk-UA" dirty="0"/>
          </a:p>
        </p:txBody>
      </p:sp>
      <p:sp>
        <p:nvSpPr>
          <p:cNvPr id="4" name="Місце для номера слайда 3"/>
          <p:cNvSpPr>
            <a:spLocks noGrp="1"/>
          </p:cNvSpPr>
          <p:nvPr>
            <p:ph type="sldNum" sz="quarter" idx="5"/>
          </p:nvPr>
        </p:nvSpPr>
        <p:spPr/>
        <p:txBody>
          <a:bodyPr/>
          <a:lstStyle/>
          <a:p>
            <a:fld id="{EEBDA0E2-FEBD-4B65-8F16-724CF984F377}" type="slidenum">
              <a:rPr lang="en-US" smtClean="0"/>
              <a:t>2</a:t>
            </a:fld>
            <a:endParaRPr lang="en-US"/>
          </a:p>
        </p:txBody>
      </p:sp>
    </p:spTree>
    <p:extLst>
      <p:ext uri="{BB962C8B-B14F-4D97-AF65-F5344CB8AC3E}">
        <p14:creationId xmlns:p14="http://schemas.microsoft.com/office/powerpoint/2010/main" val="337659228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222163-2F2D-9187-D8E9-334CAEB2B450}"/>
            </a:ext>
          </a:extLst>
        </p:cNvPr>
        <p:cNvGrpSpPr/>
        <p:nvPr/>
      </p:nvGrpSpPr>
      <p:grpSpPr>
        <a:xfrm>
          <a:off x="0" y="0"/>
          <a:ext cx="0" cy="0"/>
          <a:chOff x="0" y="0"/>
          <a:chExt cx="0" cy="0"/>
        </a:xfrm>
      </p:grpSpPr>
      <p:sp>
        <p:nvSpPr>
          <p:cNvPr id="2" name="Місце для зображення 1">
            <a:extLst>
              <a:ext uri="{FF2B5EF4-FFF2-40B4-BE49-F238E27FC236}">
                <a16:creationId xmlns:a16="http://schemas.microsoft.com/office/drawing/2014/main" id="{10ABB38D-0607-4A0F-1C31-381E77BEADFF}"/>
              </a:ext>
            </a:extLst>
          </p:cNvPr>
          <p:cNvSpPr>
            <a:spLocks noGrp="1" noRot="1" noChangeAspect="1"/>
          </p:cNvSpPr>
          <p:nvPr>
            <p:ph type="sldImg"/>
          </p:nvPr>
        </p:nvSpPr>
        <p:spPr/>
      </p:sp>
      <p:sp>
        <p:nvSpPr>
          <p:cNvPr id="3" name="Місце для нотаток 2">
            <a:extLst>
              <a:ext uri="{FF2B5EF4-FFF2-40B4-BE49-F238E27FC236}">
                <a16:creationId xmlns:a16="http://schemas.microsoft.com/office/drawing/2014/main" id="{60529D5D-E5C0-57CD-7375-F9D3AA59A98F}"/>
              </a:ext>
            </a:extLst>
          </p:cNvPr>
          <p:cNvSpPr>
            <a:spLocks noGrp="1"/>
          </p:cNvSpPr>
          <p:nvPr>
            <p:ph type="body" idx="1"/>
          </p:nvPr>
        </p:nvSpPr>
        <p:spPr/>
        <p:txBody>
          <a:bodyPr/>
          <a:lstStyle/>
          <a:p>
            <a:endParaRPr lang="uk-UA" dirty="0"/>
          </a:p>
        </p:txBody>
      </p:sp>
      <p:sp>
        <p:nvSpPr>
          <p:cNvPr id="4" name="Місце для номера слайда 3">
            <a:extLst>
              <a:ext uri="{FF2B5EF4-FFF2-40B4-BE49-F238E27FC236}">
                <a16:creationId xmlns:a16="http://schemas.microsoft.com/office/drawing/2014/main" id="{A6FF36CE-E61C-B0DE-A680-FE513A5CE376}"/>
              </a:ext>
            </a:extLst>
          </p:cNvPr>
          <p:cNvSpPr>
            <a:spLocks noGrp="1"/>
          </p:cNvSpPr>
          <p:nvPr>
            <p:ph type="sldNum" sz="quarter" idx="5"/>
          </p:nvPr>
        </p:nvSpPr>
        <p:spPr/>
        <p:txBody>
          <a:bodyPr/>
          <a:lstStyle/>
          <a:p>
            <a:fld id="{EEBDA0E2-FEBD-4B65-8F16-724CF984F377}" type="slidenum">
              <a:rPr lang="en-US" smtClean="0"/>
              <a:t>20</a:t>
            </a:fld>
            <a:endParaRPr lang="en-US"/>
          </a:p>
        </p:txBody>
      </p:sp>
    </p:spTree>
    <p:extLst>
      <p:ext uri="{BB962C8B-B14F-4D97-AF65-F5344CB8AC3E}">
        <p14:creationId xmlns:p14="http://schemas.microsoft.com/office/powerpoint/2010/main" val="350303960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1AAB0B-E6CE-3723-064C-BDA36E99EB56}"/>
            </a:ext>
          </a:extLst>
        </p:cNvPr>
        <p:cNvGrpSpPr/>
        <p:nvPr/>
      </p:nvGrpSpPr>
      <p:grpSpPr>
        <a:xfrm>
          <a:off x="0" y="0"/>
          <a:ext cx="0" cy="0"/>
          <a:chOff x="0" y="0"/>
          <a:chExt cx="0" cy="0"/>
        </a:xfrm>
      </p:grpSpPr>
      <p:sp>
        <p:nvSpPr>
          <p:cNvPr id="2" name="Місце для зображення 1">
            <a:extLst>
              <a:ext uri="{FF2B5EF4-FFF2-40B4-BE49-F238E27FC236}">
                <a16:creationId xmlns:a16="http://schemas.microsoft.com/office/drawing/2014/main" id="{00025C5F-05A6-3FE0-AA19-8E8E86056944}"/>
              </a:ext>
            </a:extLst>
          </p:cNvPr>
          <p:cNvSpPr>
            <a:spLocks noGrp="1" noRot="1" noChangeAspect="1"/>
          </p:cNvSpPr>
          <p:nvPr>
            <p:ph type="sldImg"/>
          </p:nvPr>
        </p:nvSpPr>
        <p:spPr/>
      </p:sp>
      <p:sp>
        <p:nvSpPr>
          <p:cNvPr id="3" name="Місце для нотаток 2">
            <a:extLst>
              <a:ext uri="{FF2B5EF4-FFF2-40B4-BE49-F238E27FC236}">
                <a16:creationId xmlns:a16="http://schemas.microsoft.com/office/drawing/2014/main" id="{F86DA0DB-D0BB-4929-B28A-DFCB74BDEBD7}"/>
              </a:ext>
            </a:extLst>
          </p:cNvPr>
          <p:cNvSpPr>
            <a:spLocks noGrp="1"/>
          </p:cNvSpPr>
          <p:nvPr>
            <p:ph type="body" idx="1"/>
          </p:nvPr>
        </p:nvSpPr>
        <p:spPr/>
        <p:txBody>
          <a:bodyPr/>
          <a:lstStyle/>
          <a:p>
            <a:endParaRPr lang="uk-UA" dirty="0"/>
          </a:p>
        </p:txBody>
      </p:sp>
      <p:sp>
        <p:nvSpPr>
          <p:cNvPr id="4" name="Місце для номера слайда 3">
            <a:extLst>
              <a:ext uri="{FF2B5EF4-FFF2-40B4-BE49-F238E27FC236}">
                <a16:creationId xmlns:a16="http://schemas.microsoft.com/office/drawing/2014/main" id="{63D43DBB-3859-2A52-2382-2E011D035B60}"/>
              </a:ext>
            </a:extLst>
          </p:cNvPr>
          <p:cNvSpPr>
            <a:spLocks noGrp="1"/>
          </p:cNvSpPr>
          <p:nvPr>
            <p:ph type="sldNum" sz="quarter" idx="5"/>
          </p:nvPr>
        </p:nvSpPr>
        <p:spPr/>
        <p:txBody>
          <a:bodyPr/>
          <a:lstStyle/>
          <a:p>
            <a:fld id="{EEBDA0E2-FEBD-4B65-8F16-724CF984F377}" type="slidenum">
              <a:rPr lang="en-US" smtClean="0"/>
              <a:t>21</a:t>
            </a:fld>
            <a:endParaRPr lang="en-US"/>
          </a:p>
        </p:txBody>
      </p:sp>
    </p:spTree>
    <p:extLst>
      <p:ext uri="{BB962C8B-B14F-4D97-AF65-F5344CB8AC3E}">
        <p14:creationId xmlns:p14="http://schemas.microsoft.com/office/powerpoint/2010/main" val="344742790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09A2C2-2124-E182-DD32-94ED499632C9}"/>
            </a:ext>
          </a:extLst>
        </p:cNvPr>
        <p:cNvGrpSpPr/>
        <p:nvPr/>
      </p:nvGrpSpPr>
      <p:grpSpPr>
        <a:xfrm>
          <a:off x="0" y="0"/>
          <a:ext cx="0" cy="0"/>
          <a:chOff x="0" y="0"/>
          <a:chExt cx="0" cy="0"/>
        </a:xfrm>
      </p:grpSpPr>
      <p:sp>
        <p:nvSpPr>
          <p:cNvPr id="2" name="Місце для зображення 1">
            <a:extLst>
              <a:ext uri="{FF2B5EF4-FFF2-40B4-BE49-F238E27FC236}">
                <a16:creationId xmlns:a16="http://schemas.microsoft.com/office/drawing/2014/main" id="{F59F6E85-41EA-7805-99CD-2A442F766381}"/>
              </a:ext>
            </a:extLst>
          </p:cNvPr>
          <p:cNvSpPr>
            <a:spLocks noGrp="1" noRot="1" noChangeAspect="1"/>
          </p:cNvSpPr>
          <p:nvPr>
            <p:ph type="sldImg"/>
          </p:nvPr>
        </p:nvSpPr>
        <p:spPr/>
      </p:sp>
      <p:sp>
        <p:nvSpPr>
          <p:cNvPr id="3" name="Місце для нотаток 2">
            <a:extLst>
              <a:ext uri="{FF2B5EF4-FFF2-40B4-BE49-F238E27FC236}">
                <a16:creationId xmlns:a16="http://schemas.microsoft.com/office/drawing/2014/main" id="{3AF06B82-579E-9F12-AC0D-B1D8BB717E62}"/>
              </a:ext>
            </a:extLst>
          </p:cNvPr>
          <p:cNvSpPr>
            <a:spLocks noGrp="1"/>
          </p:cNvSpPr>
          <p:nvPr>
            <p:ph type="body" idx="1"/>
          </p:nvPr>
        </p:nvSpPr>
        <p:spPr/>
        <p:txBody>
          <a:bodyPr/>
          <a:lstStyle/>
          <a:p>
            <a:endParaRPr lang="uk-UA" dirty="0"/>
          </a:p>
        </p:txBody>
      </p:sp>
      <p:sp>
        <p:nvSpPr>
          <p:cNvPr id="4" name="Місце для номера слайда 3">
            <a:extLst>
              <a:ext uri="{FF2B5EF4-FFF2-40B4-BE49-F238E27FC236}">
                <a16:creationId xmlns:a16="http://schemas.microsoft.com/office/drawing/2014/main" id="{F31E485E-0392-AFDA-5A39-C8247118AE88}"/>
              </a:ext>
            </a:extLst>
          </p:cNvPr>
          <p:cNvSpPr>
            <a:spLocks noGrp="1"/>
          </p:cNvSpPr>
          <p:nvPr>
            <p:ph type="sldNum" sz="quarter" idx="5"/>
          </p:nvPr>
        </p:nvSpPr>
        <p:spPr/>
        <p:txBody>
          <a:bodyPr/>
          <a:lstStyle/>
          <a:p>
            <a:fld id="{EEBDA0E2-FEBD-4B65-8F16-724CF984F377}" type="slidenum">
              <a:rPr lang="en-US" smtClean="0"/>
              <a:t>22</a:t>
            </a:fld>
            <a:endParaRPr lang="en-US"/>
          </a:p>
        </p:txBody>
      </p:sp>
    </p:spTree>
    <p:extLst>
      <p:ext uri="{BB962C8B-B14F-4D97-AF65-F5344CB8AC3E}">
        <p14:creationId xmlns:p14="http://schemas.microsoft.com/office/powerpoint/2010/main" val="72922159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CD9437-06C8-8CDE-34C2-B6F4D309FB1E}"/>
            </a:ext>
          </a:extLst>
        </p:cNvPr>
        <p:cNvGrpSpPr/>
        <p:nvPr/>
      </p:nvGrpSpPr>
      <p:grpSpPr>
        <a:xfrm>
          <a:off x="0" y="0"/>
          <a:ext cx="0" cy="0"/>
          <a:chOff x="0" y="0"/>
          <a:chExt cx="0" cy="0"/>
        </a:xfrm>
      </p:grpSpPr>
      <p:sp>
        <p:nvSpPr>
          <p:cNvPr id="2" name="Місце для зображення 1">
            <a:extLst>
              <a:ext uri="{FF2B5EF4-FFF2-40B4-BE49-F238E27FC236}">
                <a16:creationId xmlns:a16="http://schemas.microsoft.com/office/drawing/2014/main" id="{78371067-1C35-B609-30D9-7ADD952210AB}"/>
              </a:ext>
            </a:extLst>
          </p:cNvPr>
          <p:cNvSpPr>
            <a:spLocks noGrp="1" noRot="1" noChangeAspect="1"/>
          </p:cNvSpPr>
          <p:nvPr>
            <p:ph type="sldImg"/>
          </p:nvPr>
        </p:nvSpPr>
        <p:spPr/>
      </p:sp>
      <p:sp>
        <p:nvSpPr>
          <p:cNvPr id="3" name="Місце для нотаток 2">
            <a:extLst>
              <a:ext uri="{FF2B5EF4-FFF2-40B4-BE49-F238E27FC236}">
                <a16:creationId xmlns:a16="http://schemas.microsoft.com/office/drawing/2014/main" id="{95E48570-A225-CEE7-CC96-998EF3D63172}"/>
              </a:ext>
            </a:extLst>
          </p:cNvPr>
          <p:cNvSpPr>
            <a:spLocks noGrp="1"/>
          </p:cNvSpPr>
          <p:nvPr>
            <p:ph type="body" idx="1"/>
          </p:nvPr>
        </p:nvSpPr>
        <p:spPr/>
        <p:txBody>
          <a:bodyPr/>
          <a:lstStyle/>
          <a:p>
            <a:endParaRPr lang="uk-UA" dirty="0"/>
          </a:p>
        </p:txBody>
      </p:sp>
      <p:sp>
        <p:nvSpPr>
          <p:cNvPr id="4" name="Місце для номера слайда 3">
            <a:extLst>
              <a:ext uri="{FF2B5EF4-FFF2-40B4-BE49-F238E27FC236}">
                <a16:creationId xmlns:a16="http://schemas.microsoft.com/office/drawing/2014/main" id="{64791862-C47E-EE6E-DDDA-45CDDD53F14C}"/>
              </a:ext>
            </a:extLst>
          </p:cNvPr>
          <p:cNvSpPr>
            <a:spLocks noGrp="1"/>
          </p:cNvSpPr>
          <p:nvPr>
            <p:ph type="sldNum" sz="quarter" idx="5"/>
          </p:nvPr>
        </p:nvSpPr>
        <p:spPr/>
        <p:txBody>
          <a:bodyPr/>
          <a:lstStyle/>
          <a:p>
            <a:fld id="{EEBDA0E2-FEBD-4B65-8F16-724CF984F377}" type="slidenum">
              <a:rPr lang="en-US" smtClean="0"/>
              <a:t>23</a:t>
            </a:fld>
            <a:endParaRPr lang="en-US"/>
          </a:p>
        </p:txBody>
      </p:sp>
    </p:spTree>
    <p:extLst>
      <p:ext uri="{BB962C8B-B14F-4D97-AF65-F5344CB8AC3E}">
        <p14:creationId xmlns:p14="http://schemas.microsoft.com/office/powerpoint/2010/main" val="25994891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B4AC69-D02A-BBB7-2804-A22B1A16FF88}"/>
            </a:ext>
          </a:extLst>
        </p:cNvPr>
        <p:cNvGrpSpPr/>
        <p:nvPr/>
      </p:nvGrpSpPr>
      <p:grpSpPr>
        <a:xfrm>
          <a:off x="0" y="0"/>
          <a:ext cx="0" cy="0"/>
          <a:chOff x="0" y="0"/>
          <a:chExt cx="0" cy="0"/>
        </a:xfrm>
      </p:grpSpPr>
      <p:sp>
        <p:nvSpPr>
          <p:cNvPr id="2" name="Місце для зображення 1">
            <a:extLst>
              <a:ext uri="{FF2B5EF4-FFF2-40B4-BE49-F238E27FC236}">
                <a16:creationId xmlns:a16="http://schemas.microsoft.com/office/drawing/2014/main" id="{99751C42-9DA4-0ED9-BFA5-A09EAF1EB81E}"/>
              </a:ext>
            </a:extLst>
          </p:cNvPr>
          <p:cNvSpPr>
            <a:spLocks noGrp="1" noRot="1" noChangeAspect="1"/>
          </p:cNvSpPr>
          <p:nvPr>
            <p:ph type="sldImg"/>
          </p:nvPr>
        </p:nvSpPr>
        <p:spPr/>
      </p:sp>
      <p:sp>
        <p:nvSpPr>
          <p:cNvPr id="3" name="Місце для нотаток 2">
            <a:extLst>
              <a:ext uri="{FF2B5EF4-FFF2-40B4-BE49-F238E27FC236}">
                <a16:creationId xmlns:a16="http://schemas.microsoft.com/office/drawing/2014/main" id="{C8BDBE69-F758-1687-EACC-8730EF932F6A}"/>
              </a:ext>
            </a:extLst>
          </p:cNvPr>
          <p:cNvSpPr>
            <a:spLocks noGrp="1"/>
          </p:cNvSpPr>
          <p:nvPr>
            <p:ph type="body" idx="1"/>
          </p:nvPr>
        </p:nvSpPr>
        <p:spPr/>
        <p:txBody>
          <a:bodyPr/>
          <a:lstStyle/>
          <a:p>
            <a:endParaRPr lang="uk-UA" dirty="0"/>
          </a:p>
        </p:txBody>
      </p:sp>
      <p:sp>
        <p:nvSpPr>
          <p:cNvPr id="4" name="Місце для номера слайда 3">
            <a:extLst>
              <a:ext uri="{FF2B5EF4-FFF2-40B4-BE49-F238E27FC236}">
                <a16:creationId xmlns:a16="http://schemas.microsoft.com/office/drawing/2014/main" id="{87D2BDA1-5572-DFB4-8B21-F1A82C5F86AC}"/>
              </a:ext>
            </a:extLst>
          </p:cNvPr>
          <p:cNvSpPr>
            <a:spLocks noGrp="1"/>
          </p:cNvSpPr>
          <p:nvPr>
            <p:ph type="sldNum" sz="quarter" idx="5"/>
          </p:nvPr>
        </p:nvSpPr>
        <p:spPr/>
        <p:txBody>
          <a:bodyPr/>
          <a:lstStyle/>
          <a:p>
            <a:fld id="{EEBDA0E2-FEBD-4B65-8F16-724CF984F377}" type="slidenum">
              <a:rPr lang="en-US" smtClean="0"/>
              <a:t>24</a:t>
            </a:fld>
            <a:endParaRPr lang="en-US"/>
          </a:p>
        </p:txBody>
      </p:sp>
    </p:spTree>
    <p:extLst>
      <p:ext uri="{BB962C8B-B14F-4D97-AF65-F5344CB8AC3E}">
        <p14:creationId xmlns:p14="http://schemas.microsoft.com/office/powerpoint/2010/main" val="66575337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489284-FE4B-7B13-0C10-5942117858E4}"/>
            </a:ext>
          </a:extLst>
        </p:cNvPr>
        <p:cNvGrpSpPr/>
        <p:nvPr/>
      </p:nvGrpSpPr>
      <p:grpSpPr>
        <a:xfrm>
          <a:off x="0" y="0"/>
          <a:ext cx="0" cy="0"/>
          <a:chOff x="0" y="0"/>
          <a:chExt cx="0" cy="0"/>
        </a:xfrm>
      </p:grpSpPr>
      <p:sp>
        <p:nvSpPr>
          <p:cNvPr id="2" name="Місце для зображення 1">
            <a:extLst>
              <a:ext uri="{FF2B5EF4-FFF2-40B4-BE49-F238E27FC236}">
                <a16:creationId xmlns:a16="http://schemas.microsoft.com/office/drawing/2014/main" id="{034D04E5-17CB-CE5A-6A04-ABF69120515F}"/>
              </a:ext>
            </a:extLst>
          </p:cNvPr>
          <p:cNvSpPr>
            <a:spLocks noGrp="1" noRot="1" noChangeAspect="1"/>
          </p:cNvSpPr>
          <p:nvPr>
            <p:ph type="sldImg"/>
          </p:nvPr>
        </p:nvSpPr>
        <p:spPr/>
      </p:sp>
      <p:sp>
        <p:nvSpPr>
          <p:cNvPr id="3" name="Місце для нотаток 2">
            <a:extLst>
              <a:ext uri="{FF2B5EF4-FFF2-40B4-BE49-F238E27FC236}">
                <a16:creationId xmlns:a16="http://schemas.microsoft.com/office/drawing/2014/main" id="{EA66B548-EE6B-8C11-96E2-CE7D37035FE1}"/>
              </a:ext>
            </a:extLst>
          </p:cNvPr>
          <p:cNvSpPr>
            <a:spLocks noGrp="1"/>
          </p:cNvSpPr>
          <p:nvPr>
            <p:ph type="body" idx="1"/>
          </p:nvPr>
        </p:nvSpPr>
        <p:spPr/>
        <p:txBody>
          <a:bodyPr/>
          <a:lstStyle/>
          <a:p>
            <a:endParaRPr lang="uk-UA" dirty="0"/>
          </a:p>
        </p:txBody>
      </p:sp>
      <p:sp>
        <p:nvSpPr>
          <p:cNvPr id="4" name="Місце для номера слайда 3">
            <a:extLst>
              <a:ext uri="{FF2B5EF4-FFF2-40B4-BE49-F238E27FC236}">
                <a16:creationId xmlns:a16="http://schemas.microsoft.com/office/drawing/2014/main" id="{6821570A-C8FD-CF58-CFEB-B973445EB434}"/>
              </a:ext>
            </a:extLst>
          </p:cNvPr>
          <p:cNvSpPr>
            <a:spLocks noGrp="1"/>
          </p:cNvSpPr>
          <p:nvPr>
            <p:ph type="sldNum" sz="quarter" idx="5"/>
          </p:nvPr>
        </p:nvSpPr>
        <p:spPr/>
        <p:txBody>
          <a:bodyPr/>
          <a:lstStyle/>
          <a:p>
            <a:fld id="{EEBDA0E2-FEBD-4B65-8F16-724CF984F377}" type="slidenum">
              <a:rPr lang="en-US" smtClean="0"/>
              <a:t>25</a:t>
            </a:fld>
            <a:endParaRPr lang="en-US"/>
          </a:p>
        </p:txBody>
      </p:sp>
    </p:spTree>
    <p:extLst>
      <p:ext uri="{BB962C8B-B14F-4D97-AF65-F5344CB8AC3E}">
        <p14:creationId xmlns:p14="http://schemas.microsoft.com/office/powerpoint/2010/main" val="397967235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11AB35-C3A2-BC8E-B884-81E84E4347D4}"/>
            </a:ext>
          </a:extLst>
        </p:cNvPr>
        <p:cNvGrpSpPr/>
        <p:nvPr/>
      </p:nvGrpSpPr>
      <p:grpSpPr>
        <a:xfrm>
          <a:off x="0" y="0"/>
          <a:ext cx="0" cy="0"/>
          <a:chOff x="0" y="0"/>
          <a:chExt cx="0" cy="0"/>
        </a:xfrm>
      </p:grpSpPr>
      <p:sp>
        <p:nvSpPr>
          <p:cNvPr id="2" name="Місце для зображення 1">
            <a:extLst>
              <a:ext uri="{FF2B5EF4-FFF2-40B4-BE49-F238E27FC236}">
                <a16:creationId xmlns:a16="http://schemas.microsoft.com/office/drawing/2014/main" id="{EC19DF22-62D3-E374-FCC5-4DF1233ED2E9}"/>
              </a:ext>
            </a:extLst>
          </p:cNvPr>
          <p:cNvSpPr>
            <a:spLocks noGrp="1" noRot="1" noChangeAspect="1"/>
          </p:cNvSpPr>
          <p:nvPr>
            <p:ph type="sldImg"/>
          </p:nvPr>
        </p:nvSpPr>
        <p:spPr/>
      </p:sp>
      <p:sp>
        <p:nvSpPr>
          <p:cNvPr id="3" name="Місце для нотаток 2">
            <a:extLst>
              <a:ext uri="{FF2B5EF4-FFF2-40B4-BE49-F238E27FC236}">
                <a16:creationId xmlns:a16="http://schemas.microsoft.com/office/drawing/2014/main" id="{A1FCA9BA-4D67-01D5-2964-00E9D21166D3}"/>
              </a:ext>
            </a:extLst>
          </p:cNvPr>
          <p:cNvSpPr>
            <a:spLocks noGrp="1"/>
          </p:cNvSpPr>
          <p:nvPr>
            <p:ph type="body" idx="1"/>
          </p:nvPr>
        </p:nvSpPr>
        <p:spPr/>
        <p:txBody>
          <a:bodyPr/>
          <a:lstStyle/>
          <a:p>
            <a:endParaRPr lang="uk-UA" dirty="0"/>
          </a:p>
        </p:txBody>
      </p:sp>
      <p:sp>
        <p:nvSpPr>
          <p:cNvPr id="4" name="Місце для номера слайда 3">
            <a:extLst>
              <a:ext uri="{FF2B5EF4-FFF2-40B4-BE49-F238E27FC236}">
                <a16:creationId xmlns:a16="http://schemas.microsoft.com/office/drawing/2014/main" id="{23E06840-0E30-7C54-E2BB-EC4F4DE62D00}"/>
              </a:ext>
            </a:extLst>
          </p:cNvPr>
          <p:cNvSpPr>
            <a:spLocks noGrp="1"/>
          </p:cNvSpPr>
          <p:nvPr>
            <p:ph type="sldNum" sz="quarter" idx="5"/>
          </p:nvPr>
        </p:nvSpPr>
        <p:spPr/>
        <p:txBody>
          <a:bodyPr/>
          <a:lstStyle/>
          <a:p>
            <a:fld id="{EEBDA0E2-FEBD-4B65-8F16-724CF984F377}" type="slidenum">
              <a:rPr lang="en-US" smtClean="0"/>
              <a:t>26</a:t>
            </a:fld>
            <a:endParaRPr lang="en-US"/>
          </a:p>
        </p:txBody>
      </p:sp>
    </p:spTree>
    <p:extLst>
      <p:ext uri="{BB962C8B-B14F-4D97-AF65-F5344CB8AC3E}">
        <p14:creationId xmlns:p14="http://schemas.microsoft.com/office/powerpoint/2010/main" val="358483443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D326C0-23CF-885B-3A54-063F7F07A6D9}"/>
            </a:ext>
          </a:extLst>
        </p:cNvPr>
        <p:cNvGrpSpPr/>
        <p:nvPr/>
      </p:nvGrpSpPr>
      <p:grpSpPr>
        <a:xfrm>
          <a:off x="0" y="0"/>
          <a:ext cx="0" cy="0"/>
          <a:chOff x="0" y="0"/>
          <a:chExt cx="0" cy="0"/>
        </a:xfrm>
      </p:grpSpPr>
      <p:sp>
        <p:nvSpPr>
          <p:cNvPr id="2" name="Місце для зображення 1">
            <a:extLst>
              <a:ext uri="{FF2B5EF4-FFF2-40B4-BE49-F238E27FC236}">
                <a16:creationId xmlns:a16="http://schemas.microsoft.com/office/drawing/2014/main" id="{FAF10D4C-B10E-D05B-5B3B-8F86204B9157}"/>
              </a:ext>
            </a:extLst>
          </p:cNvPr>
          <p:cNvSpPr>
            <a:spLocks noGrp="1" noRot="1" noChangeAspect="1"/>
          </p:cNvSpPr>
          <p:nvPr>
            <p:ph type="sldImg"/>
          </p:nvPr>
        </p:nvSpPr>
        <p:spPr/>
      </p:sp>
      <p:sp>
        <p:nvSpPr>
          <p:cNvPr id="3" name="Місце для нотаток 2">
            <a:extLst>
              <a:ext uri="{FF2B5EF4-FFF2-40B4-BE49-F238E27FC236}">
                <a16:creationId xmlns:a16="http://schemas.microsoft.com/office/drawing/2014/main" id="{8B53278A-6B5E-6326-7B2B-2CA15CB4B6B5}"/>
              </a:ext>
            </a:extLst>
          </p:cNvPr>
          <p:cNvSpPr>
            <a:spLocks noGrp="1"/>
          </p:cNvSpPr>
          <p:nvPr>
            <p:ph type="body" idx="1"/>
          </p:nvPr>
        </p:nvSpPr>
        <p:spPr/>
        <p:txBody>
          <a:bodyPr/>
          <a:lstStyle/>
          <a:p>
            <a:endParaRPr lang="uk-UA" dirty="0"/>
          </a:p>
        </p:txBody>
      </p:sp>
      <p:sp>
        <p:nvSpPr>
          <p:cNvPr id="4" name="Місце для номера слайда 3">
            <a:extLst>
              <a:ext uri="{FF2B5EF4-FFF2-40B4-BE49-F238E27FC236}">
                <a16:creationId xmlns:a16="http://schemas.microsoft.com/office/drawing/2014/main" id="{E4A72B9B-2243-7DE6-4DF9-98D2AB380A35}"/>
              </a:ext>
            </a:extLst>
          </p:cNvPr>
          <p:cNvSpPr>
            <a:spLocks noGrp="1"/>
          </p:cNvSpPr>
          <p:nvPr>
            <p:ph type="sldNum" sz="quarter" idx="5"/>
          </p:nvPr>
        </p:nvSpPr>
        <p:spPr/>
        <p:txBody>
          <a:bodyPr/>
          <a:lstStyle/>
          <a:p>
            <a:fld id="{EEBDA0E2-FEBD-4B65-8F16-724CF984F377}" type="slidenum">
              <a:rPr lang="en-US" smtClean="0"/>
              <a:t>27</a:t>
            </a:fld>
            <a:endParaRPr lang="en-US"/>
          </a:p>
        </p:txBody>
      </p:sp>
    </p:spTree>
    <p:extLst>
      <p:ext uri="{BB962C8B-B14F-4D97-AF65-F5344CB8AC3E}">
        <p14:creationId xmlns:p14="http://schemas.microsoft.com/office/powerpoint/2010/main" val="426993408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81B9CB-7027-732E-FD86-56CDAF3B47CD}"/>
            </a:ext>
          </a:extLst>
        </p:cNvPr>
        <p:cNvGrpSpPr/>
        <p:nvPr/>
      </p:nvGrpSpPr>
      <p:grpSpPr>
        <a:xfrm>
          <a:off x="0" y="0"/>
          <a:ext cx="0" cy="0"/>
          <a:chOff x="0" y="0"/>
          <a:chExt cx="0" cy="0"/>
        </a:xfrm>
      </p:grpSpPr>
      <p:sp>
        <p:nvSpPr>
          <p:cNvPr id="2" name="Місце для зображення 1">
            <a:extLst>
              <a:ext uri="{FF2B5EF4-FFF2-40B4-BE49-F238E27FC236}">
                <a16:creationId xmlns:a16="http://schemas.microsoft.com/office/drawing/2014/main" id="{221A7DD6-5B52-3729-1B69-0F63D1C51DEC}"/>
              </a:ext>
            </a:extLst>
          </p:cNvPr>
          <p:cNvSpPr>
            <a:spLocks noGrp="1" noRot="1" noChangeAspect="1"/>
          </p:cNvSpPr>
          <p:nvPr>
            <p:ph type="sldImg"/>
          </p:nvPr>
        </p:nvSpPr>
        <p:spPr/>
      </p:sp>
      <p:sp>
        <p:nvSpPr>
          <p:cNvPr id="3" name="Місце для нотаток 2">
            <a:extLst>
              <a:ext uri="{FF2B5EF4-FFF2-40B4-BE49-F238E27FC236}">
                <a16:creationId xmlns:a16="http://schemas.microsoft.com/office/drawing/2014/main" id="{7DB68582-DE4C-39C4-1614-A7749E6E94C7}"/>
              </a:ext>
            </a:extLst>
          </p:cNvPr>
          <p:cNvSpPr>
            <a:spLocks noGrp="1"/>
          </p:cNvSpPr>
          <p:nvPr>
            <p:ph type="body" idx="1"/>
          </p:nvPr>
        </p:nvSpPr>
        <p:spPr/>
        <p:txBody>
          <a:bodyPr/>
          <a:lstStyle/>
          <a:p>
            <a:endParaRPr lang="uk-UA" dirty="0"/>
          </a:p>
        </p:txBody>
      </p:sp>
      <p:sp>
        <p:nvSpPr>
          <p:cNvPr id="4" name="Місце для номера слайда 3">
            <a:extLst>
              <a:ext uri="{FF2B5EF4-FFF2-40B4-BE49-F238E27FC236}">
                <a16:creationId xmlns:a16="http://schemas.microsoft.com/office/drawing/2014/main" id="{EA1B14E4-9FD6-C01C-E33F-1A19E74F90E1}"/>
              </a:ext>
            </a:extLst>
          </p:cNvPr>
          <p:cNvSpPr>
            <a:spLocks noGrp="1"/>
          </p:cNvSpPr>
          <p:nvPr>
            <p:ph type="sldNum" sz="quarter" idx="5"/>
          </p:nvPr>
        </p:nvSpPr>
        <p:spPr/>
        <p:txBody>
          <a:bodyPr/>
          <a:lstStyle/>
          <a:p>
            <a:fld id="{EEBDA0E2-FEBD-4B65-8F16-724CF984F377}" type="slidenum">
              <a:rPr lang="en-US" smtClean="0"/>
              <a:t>28</a:t>
            </a:fld>
            <a:endParaRPr lang="en-US"/>
          </a:p>
        </p:txBody>
      </p:sp>
    </p:spTree>
    <p:extLst>
      <p:ext uri="{BB962C8B-B14F-4D97-AF65-F5344CB8AC3E}">
        <p14:creationId xmlns:p14="http://schemas.microsoft.com/office/powerpoint/2010/main" val="389266269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B1520D-C4C3-CD21-5BF7-5E966CE2A3D7}"/>
            </a:ext>
          </a:extLst>
        </p:cNvPr>
        <p:cNvGrpSpPr/>
        <p:nvPr/>
      </p:nvGrpSpPr>
      <p:grpSpPr>
        <a:xfrm>
          <a:off x="0" y="0"/>
          <a:ext cx="0" cy="0"/>
          <a:chOff x="0" y="0"/>
          <a:chExt cx="0" cy="0"/>
        </a:xfrm>
      </p:grpSpPr>
      <p:sp>
        <p:nvSpPr>
          <p:cNvPr id="2" name="Місце для зображення 1">
            <a:extLst>
              <a:ext uri="{FF2B5EF4-FFF2-40B4-BE49-F238E27FC236}">
                <a16:creationId xmlns:a16="http://schemas.microsoft.com/office/drawing/2014/main" id="{71A6766B-AF0C-8C1E-6BDD-3382C5773790}"/>
              </a:ext>
            </a:extLst>
          </p:cNvPr>
          <p:cNvSpPr>
            <a:spLocks noGrp="1" noRot="1" noChangeAspect="1"/>
          </p:cNvSpPr>
          <p:nvPr>
            <p:ph type="sldImg"/>
          </p:nvPr>
        </p:nvSpPr>
        <p:spPr/>
      </p:sp>
      <p:sp>
        <p:nvSpPr>
          <p:cNvPr id="3" name="Місце для нотаток 2">
            <a:extLst>
              <a:ext uri="{FF2B5EF4-FFF2-40B4-BE49-F238E27FC236}">
                <a16:creationId xmlns:a16="http://schemas.microsoft.com/office/drawing/2014/main" id="{3C72EDE6-0E39-B593-9A23-8004F4ECD01F}"/>
              </a:ext>
            </a:extLst>
          </p:cNvPr>
          <p:cNvSpPr>
            <a:spLocks noGrp="1"/>
          </p:cNvSpPr>
          <p:nvPr>
            <p:ph type="body" idx="1"/>
          </p:nvPr>
        </p:nvSpPr>
        <p:spPr/>
        <p:txBody>
          <a:bodyPr/>
          <a:lstStyle/>
          <a:p>
            <a:endParaRPr lang="uk-UA" dirty="0"/>
          </a:p>
        </p:txBody>
      </p:sp>
      <p:sp>
        <p:nvSpPr>
          <p:cNvPr id="4" name="Місце для номера слайда 3">
            <a:extLst>
              <a:ext uri="{FF2B5EF4-FFF2-40B4-BE49-F238E27FC236}">
                <a16:creationId xmlns:a16="http://schemas.microsoft.com/office/drawing/2014/main" id="{9B922E44-F705-7C68-A1B2-4B2EDC49B345}"/>
              </a:ext>
            </a:extLst>
          </p:cNvPr>
          <p:cNvSpPr>
            <a:spLocks noGrp="1"/>
          </p:cNvSpPr>
          <p:nvPr>
            <p:ph type="sldNum" sz="quarter" idx="5"/>
          </p:nvPr>
        </p:nvSpPr>
        <p:spPr/>
        <p:txBody>
          <a:bodyPr/>
          <a:lstStyle/>
          <a:p>
            <a:fld id="{EEBDA0E2-FEBD-4B65-8F16-724CF984F377}" type="slidenum">
              <a:rPr lang="en-US" smtClean="0"/>
              <a:t>29</a:t>
            </a:fld>
            <a:endParaRPr lang="en-US"/>
          </a:p>
        </p:txBody>
      </p:sp>
    </p:spTree>
    <p:extLst>
      <p:ext uri="{BB962C8B-B14F-4D97-AF65-F5344CB8AC3E}">
        <p14:creationId xmlns:p14="http://schemas.microsoft.com/office/powerpoint/2010/main" val="38077921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B99A700-03E2-A996-58A3-22E58E1DB242}"/>
            </a:ext>
          </a:extLst>
        </p:cNvPr>
        <p:cNvGrpSpPr/>
        <p:nvPr/>
      </p:nvGrpSpPr>
      <p:grpSpPr>
        <a:xfrm>
          <a:off x="0" y="0"/>
          <a:ext cx="0" cy="0"/>
          <a:chOff x="0" y="0"/>
          <a:chExt cx="0" cy="0"/>
        </a:xfrm>
      </p:grpSpPr>
      <p:sp>
        <p:nvSpPr>
          <p:cNvPr id="2" name="Місце для зображення 1">
            <a:extLst>
              <a:ext uri="{FF2B5EF4-FFF2-40B4-BE49-F238E27FC236}">
                <a16:creationId xmlns:a16="http://schemas.microsoft.com/office/drawing/2014/main" id="{4EA7E89D-580F-9036-133E-43B7D2B25383}"/>
              </a:ext>
            </a:extLst>
          </p:cNvPr>
          <p:cNvSpPr>
            <a:spLocks noGrp="1" noRot="1" noChangeAspect="1"/>
          </p:cNvSpPr>
          <p:nvPr>
            <p:ph type="sldImg"/>
          </p:nvPr>
        </p:nvSpPr>
        <p:spPr/>
      </p:sp>
      <p:sp>
        <p:nvSpPr>
          <p:cNvPr id="3" name="Місце для нотаток 2">
            <a:extLst>
              <a:ext uri="{FF2B5EF4-FFF2-40B4-BE49-F238E27FC236}">
                <a16:creationId xmlns:a16="http://schemas.microsoft.com/office/drawing/2014/main" id="{FCCC5465-ACBE-1724-89E5-037D9C1B85DB}"/>
              </a:ext>
            </a:extLst>
          </p:cNvPr>
          <p:cNvSpPr>
            <a:spLocks noGrp="1"/>
          </p:cNvSpPr>
          <p:nvPr>
            <p:ph type="body" idx="1"/>
          </p:nvPr>
        </p:nvSpPr>
        <p:spPr/>
        <p:txBody>
          <a:bodyPr/>
          <a:lstStyle/>
          <a:p>
            <a:endParaRPr lang="uk-UA" dirty="0"/>
          </a:p>
        </p:txBody>
      </p:sp>
      <p:sp>
        <p:nvSpPr>
          <p:cNvPr id="4" name="Місце для номера слайда 3">
            <a:extLst>
              <a:ext uri="{FF2B5EF4-FFF2-40B4-BE49-F238E27FC236}">
                <a16:creationId xmlns:a16="http://schemas.microsoft.com/office/drawing/2014/main" id="{3387950F-7679-AF6B-FC3D-ED82487DA3CB}"/>
              </a:ext>
            </a:extLst>
          </p:cNvPr>
          <p:cNvSpPr>
            <a:spLocks noGrp="1"/>
          </p:cNvSpPr>
          <p:nvPr>
            <p:ph type="sldNum" sz="quarter" idx="5"/>
          </p:nvPr>
        </p:nvSpPr>
        <p:spPr/>
        <p:txBody>
          <a:bodyPr/>
          <a:lstStyle/>
          <a:p>
            <a:fld id="{EEBDA0E2-FEBD-4B65-8F16-724CF984F377}" type="slidenum">
              <a:rPr lang="en-US" smtClean="0"/>
              <a:t>3</a:t>
            </a:fld>
            <a:endParaRPr lang="en-US"/>
          </a:p>
        </p:txBody>
      </p:sp>
    </p:spTree>
    <p:extLst>
      <p:ext uri="{BB962C8B-B14F-4D97-AF65-F5344CB8AC3E}">
        <p14:creationId xmlns:p14="http://schemas.microsoft.com/office/powerpoint/2010/main" val="21941914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5273A0-BA85-7DE5-EE76-31E4DAEF7F94}"/>
            </a:ext>
          </a:extLst>
        </p:cNvPr>
        <p:cNvGrpSpPr/>
        <p:nvPr/>
      </p:nvGrpSpPr>
      <p:grpSpPr>
        <a:xfrm>
          <a:off x="0" y="0"/>
          <a:ext cx="0" cy="0"/>
          <a:chOff x="0" y="0"/>
          <a:chExt cx="0" cy="0"/>
        </a:xfrm>
      </p:grpSpPr>
      <p:sp>
        <p:nvSpPr>
          <p:cNvPr id="2" name="Місце для зображення 1">
            <a:extLst>
              <a:ext uri="{FF2B5EF4-FFF2-40B4-BE49-F238E27FC236}">
                <a16:creationId xmlns:a16="http://schemas.microsoft.com/office/drawing/2014/main" id="{5762665F-276F-3A9E-3510-124AD52892D8}"/>
              </a:ext>
            </a:extLst>
          </p:cNvPr>
          <p:cNvSpPr>
            <a:spLocks noGrp="1" noRot="1" noChangeAspect="1"/>
          </p:cNvSpPr>
          <p:nvPr>
            <p:ph type="sldImg"/>
          </p:nvPr>
        </p:nvSpPr>
        <p:spPr/>
      </p:sp>
      <p:sp>
        <p:nvSpPr>
          <p:cNvPr id="3" name="Місце для нотаток 2">
            <a:extLst>
              <a:ext uri="{FF2B5EF4-FFF2-40B4-BE49-F238E27FC236}">
                <a16:creationId xmlns:a16="http://schemas.microsoft.com/office/drawing/2014/main" id="{60236005-AE10-8604-8C7B-B9D8E08E9155}"/>
              </a:ext>
            </a:extLst>
          </p:cNvPr>
          <p:cNvSpPr>
            <a:spLocks noGrp="1"/>
          </p:cNvSpPr>
          <p:nvPr>
            <p:ph type="body" idx="1"/>
          </p:nvPr>
        </p:nvSpPr>
        <p:spPr/>
        <p:txBody>
          <a:bodyPr/>
          <a:lstStyle/>
          <a:p>
            <a:endParaRPr lang="uk-UA" dirty="0"/>
          </a:p>
        </p:txBody>
      </p:sp>
      <p:sp>
        <p:nvSpPr>
          <p:cNvPr id="4" name="Місце для номера слайда 3">
            <a:extLst>
              <a:ext uri="{FF2B5EF4-FFF2-40B4-BE49-F238E27FC236}">
                <a16:creationId xmlns:a16="http://schemas.microsoft.com/office/drawing/2014/main" id="{4CC7877B-5411-39AD-BB0F-AFF9A5384731}"/>
              </a:ext>
            </a:extLst>
          </p:cNvPr>
          <p:cNvSpPr>
            <a:spLocks noGrp="1"/>
          </p:cNvSpPr>
          <p:nvPr>
            <p:ph type="sldNum" sz="quarter" idx="5"/>
          </p:nvPr>
        </p:nvSpPr>
        <p:spPr/>
        <p:txBody>
          <a:bodyPr/>
          <a:lstStyle/>
          <a:p>
            <a:fld id="{EEBDA0E2-FEBD-4B65-8F16-724CF984F377}" type="slidenum">
              <a:rPr lang="en-US" smtClean="0"/>
              <a:t>30</a:t>
            </a:fld>
            <a:endParaRPr lang="en-US"/>
          </a:p>
        </p:txBody>
      </p:sp>
    </p:spTree>
    <p:extLst>
      <p:ext uri="{BB962C8B-B14F-4D97-AF65-F5344CB8AC3E}">
        <p14:creationId xmlns:p14="http://schemas.microsoft.com/office/powerpoint/2010/main" val="17889852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AC555D-0270-8770-9678-ED70AC0A95D3}"/>
            </a:ext>
          </a:extLst>
        </p:cNvPr>
        <p:cNvGrpSpPr/>
        <p:nvPr/>
      </p:nvGrpSpPr>
      <p:grpSpPr>
        <a:xfrm>
          <a:off x="0" y="0"/>
          <a:ext cx="0" cy="0"/>
          <a:chOff x="0" y="0"/>
          <a:chExt cx="0" cy="0"/>
        </a:xfrm>
      </p:grpSpPr>
      <p:sp>
        <p:nvSpPr>
          <p:cNvPr id="2" name="Місце для зображення 1">
            <a:extLst>
              <a:ext uri="{FF2B5EF4-FFF2-40B4-BE49-F238E27FC236}">
                <a16:creationId xmlns:a16="http://schemas.microsoft.com/office/drawing/2014/main" id="{302622BD-155F-B875-FEC7-1A9760286ADC}"/>
              </a:ext>
            </a:extLst>
          </p:cNvPr>
          <p:cNvSpPr>
            <a:spLocks noGrp="1" noRot="1" noChangeAspect="1"/>
          </p:cNvSpPr>
          <p:nvPr>
            <p:ph type="sldImg"/>
          </p:nvPr>
        </p:nvSpPr>
        <p:spPr/>
      </p:sp>
      <p:sp>
        <p:nvSpPr>
          <p:cNvPr id="3" name="Місце для нотаток 2">
            <a:extLst>
              <a:ext uri="{FF2B5EF4-FFF2-40B4-BE49-F238E27FC236}">
                <a16:creationId xmlns:a16="http://schemas.microsoft.com/office/drawing/2014/main" id="{11A9096B-77F7-86B2-ABB0-0DE719A77A6A}"/>
              </a:ext>
            </a:extLst>
          </p:cNvPr>
          <p:cNvSpPr>
            <a:spLocks noGrp="1"/>
          </p:cNvSpPr>
          <p:nvPr>
            <p:ph type="body" idx="1"/>
          </p:nvPr>
        </p:nvSpPr>
        <p:spPr/>
        <p:txBody>
          <a:bodyPr/>
          <a:lstStyle/>
          <a:p>
            <a:endParaRPr lang="uk-UA" dirty="0"/>
          </a:p>
        </p:txBody>
      </p:sp>
      <p:sp>
        <p:nvSpPr>
          <p:cNvPr id="4" name="Місце для номера слайда 3">
            <a:extLst>
              <a:ext uri="{FF2B5EF4-FFF2-40B4-BE49-F238E27FC236}">
                <a16:creationId xmlns:a16="http://schemas.microsoft.com/office/drawing/2014/main" id="{DFBC4680-1A3F-F922-8D81-5DC1EB9A00A1}"/>
              </a:ext>
            </a:extLst>
          </p:cNvPr>
          <p:cNvSpPr>
            <a:spLocks noGrp="1"/>
          </p:cNvSpPr>
          <p:nvPr>
            <p:ph type="sldNum" sz="quarter" idx="5"/>
          </p:nvPr>
        </p:nvSpPr>
        <p:spPr/>
        <p:txBody>
          <a:bodyPr/>
          <a:lstStyle/>
          <a:p>
            <a:fld id="{EEBDA0E2-FEBD-4B65-8F16-724CF984F377}" type="slidenum">
              <a:rPr lang="en-US" smtClean="0"/>
              <a:t>31</a:t>
            </a:fld>
            <a:endParaRPr lang="en-US"/>
          </a:p>
        </p:txBody>
      </p:sp>
    </p:spTree>
    <p:extLst>
      <p:ext uri="{BB962C8B-B14F-4D97-AF65-F5344CB8AC3E}">
        <p14:creationId xmlns:p14="http://schemas.microsoft.com/office/powerpoint/2010/main" val="38732804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6D75C3-ACF0-AA87-700C-20EDECCDC048}"/>
            </a:ext>
          </a:extLst>
        </p:cNvPr>
        <p:cNvGrpSpPr/>
        <p:nvPr/>
      </p:nvGrpSpPr>
      <p:grpSpPr>
        <a:xfrm>
          <a:off x="0" y="0"/>
          <a:ext cx="0" cy="0"/>
          <a:chOff x="0" y="0"/>
          <a:chExt cx="0" cy="0"/>
        </a:xfrm>
      </p:grpSpPr>
      <p:sp>
        <p:nvSpPr>
          <p:cNvPr id="2" name="Місце для зображення 1">
            <a:extLst>
              <a:ext uri="{FF2B5EF4-FFF2-40B4-BE49-F238E27FC236}">
                <a16:creationId xmlns:a16="http://schemas.microsoft.com/office/drawing/2014/main" id="{FD893B79-DD42-578D-1642-08A06DCE6B23}"/>
              </a:ext>
            </a:extLst>
          </p:cNvPr>
          <p:cNvSpPr>
            <a:spLocks noGrp="1" noRot="1" noChangeAspect="1"/>
          </p:cNvSpPr>
          <p:nvPr>
            <p:ph type="sldImg"/>
          </p:nvPr>
        </p:nvSpPr>
        <p:spPr/>
      </p:sp>
      <p:sp>
        <p:nvSpPr>
          <p:cNvPr id="3" name="Місце для нотаток 2">
            <a:extLst>
              <a:ext uri="{FF2B5EF4-FFF2-40B4-BE49-F238E27FC236}">
                <a16:creationId xmlns:a16="http://schemas.microsoft.com/office/drawing/2014/main" id="{F81F5038-CD77-30AA-BEE6-92C9DFBB1143}"/>
              </a:ext>
            </a:extLst>
          </p:cNvPr>
          <p:cNvSpPr>
            <a:spLocks noGrp="1"/>
          </p:cNvSpPr>
          <p:nvPr>
            <p:ph type="body" idx="1"/>
          </p:nvPr>
        </p:nvSpPr>
        <p:spPr/>
        <p:txBody>
          <a:bodyPr/>
          <a:lstStyle/>
          <a:p>
            <a:endParaRPr lang="uk-UA" dirty="0"/>
          </a:p>
        </p:txBody>
      </p:sp>
      <p:sp>
        <p:nvSpPr>
          <p:cNvPr id="4" name="Місце для номера слайда 3">
            <a:extLst>
              <a:ext uri="{FF2B5EF4-FFF2-40B4-BE49-F238E27FC236}">
                <a16:creationId xmlns:a16="http://schemas.microsoft.com/office/drawing/2014/main" id="{D48794F4-E94A-5301-82F0-620EF93BF302}"/>
              </a:ext>
            </a:extLst>
          </p:cNvPr>
          <p:cNvSpPr>
            <a:spLocks noGrp="1"/>
          </p:cNvSpPr>
          <p:nvPr>
            <p:ph type="sldNum" sz="quarter" idx="5"/>
          </p:nvPr>
        </p:nvSpPr>
        <p:spPr/>
        <p:txBody>
          <a:bodyPr/>
          <a:lstStyle/>
          <a:p>
            <a:fld id="{EEBDA0E2-FEBD-4B65-8F16-724CF984F377}" type="slidenum">
              <a:rPr lang="en-US" smtClean="0"/>
              <a:t>4</a:t>
            </a:fld>
            <a:endParaRPr lang="en-US"/>
          </a:p>
        </p:txBody>
      </p:sp>
    </p:spTree>
    <p:extLst>
      <p:ext uri="{BB962C8B-B14F-4D97-AF65-F5344CB8AC3E}">
        <p14:creationId xmlns:p14="http://schemas.microsoft.com/office/powerpoint/2010/main" val="36193650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7562F8-1A08-B089-6E78-499101BE8D1A}"/>
            </a:ext>
          </a:extLst>
        </p:cNvPr>
        <p:cNvGrpSpPr/>
        <p:nvPr/>
      </p:nvGrpSpPr>
      <p:grpSpPr>
        <a:xfrm>
          <a:off x="0" y="0"/>
          <a:ext cx="0" cy="0"/>
          <a:chOff x="0" y="0"/>
          <a:chExt cx="0" cy="0"/>
        </a:xfrm>
      </p:grpSpPr>
      <p:sp>
        <p:nvSpPr>
          <p:cNvPr id="2" name="Місце для зображення 1">
            <a:extLst>
              <a:ext uri="{FF2B5EF4-FFF2-40B4-BE49-F238E27FC236}">
                <a16:creationId xmlns:a16="http://schemas.microsoft.com/office/drawing/2014/main" id="{CF3D8FA8-0980-8959-51F7-460FCC9813C5}"/>
              </a:ext>
            </a:extLst>
          </p:cNvPr>
          <p:cNvSpPr>
            <a:spLocks noGrp="1" noRot="1" noChangeAspect="1"/>
          </p:cNvSpPr>
          <p:nvPr>
            <p:ph type="sldImg"/>
          </p:nvPr>
        </p:nvSpPr>
        <p:spPr/>
      </p:sp>
      <p:sp>
        <p:nvSpPr>
          <p:cNvPr id="3" name="Місце для нотаток 2">
            <a:extLst>
              <a:ext uri="{FF2B5EF4-FFF2-40B4-BE49-F238E27FC236}">
                <a16:creationId xmlns:a16="http://schemas.microsoft.com/office/drawing/2014/main" id="{2CD22FA1-BCBF-80A1-154D-D34BE44EC0EB}"/>
              </a:ext>
            </a:extLst>
          </p:cNvPr>
          <p:cNvSpPr>
            <a:spLocks noGrp="1"/>
          </p:cNvSpPr>
          <p:nvPr>
            <p:ph type="body" idx="1"/>
          </p:nvPr>
        </p:nvSpPr>
        <p:spPr/>
        <p:txBody>
          <a:bodyPr/>
          <a:lstStyle/>
          <a:p>
            <a:endParaRPr lang="uk-UA" dirty="0"/>
          </a:p>
        </p:txBody>
      </p:sp>
      <p:sp>
        <p:nvSpPr>
          <p:cNvPr id="4" name="Місце для номера слайда 3">
            <a:extLst>
              <a:ext uri="{FF2B5EF4-FFF2-40B4-BE49-F238E27FC236}">
                <a16:creationId xmlns:a16="http://schemas.microsoft.com/office/drawing/2014/main" id="{57322BAC-50B9-2E58-A742-9DE2C7F5C871}"/>
              </a:ext>
            </a:extLst>
          </p:cNvPr>
          <p:cNvSpPr>
            <a:spLocks noGrp="1"/>
          </p:cNvSpPr>
          <p:nvPr>
            <p:ph type="sldNum" sz="quarter" idx="5"/>
          </p:nvPr>
        </p:nvSpPr>
        <p:spPr/>
        <p:txBody>
          <a:bodyPr/>
          <a:lstStyle/>
          <a:p>
            <a:fld id="{EEBDA0E2-FEBD-4B65-8F16-724CF984F377}" type="slidenum">
              <a:rPr lang="en-US" smtClean="0"/>
              <a:t>5</a:t>
            </a:fld>
            <a:endParaRPr lang="en-US"/>
          </a:p>
        </p:txBody>
      </p:sp>
    </p:spTree>
    <p:extLst>
      <p:ext uri="{BB962C8B-B14F-4D97-AF65-F5344CB8AC3E}">
        <p14:creationId xmlns:p14="http://schemas.microsoft.com/office/powerpoint/2010/main" val="7434151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54C34C-EBE5-478C-991B-FA9ABC12AE99}"/>
            </a:ext>
          </a:extLst>
        </p:cNvPr>
        <p:cNvGrpSpPr/>
        <p:nvPr/>
      </p:nvGrpSpPr>
      <p:grpSpPr>
        <a:xfrm>
          <a:off x="0" y="0"/>
          <a:ext cx="0" cy="0"/>
          <a:chOff x="0" y="0"/>
          <a:chExt cx="0" cy="0"/>
        </a:xfrm>
      </p:grpSpPr>
      <p:sp>
        <p:nvSpPr>
          <p:cNvPr id="2" name="Місце для зображення 1">
            <a:extLst>
              <a:ext uri="{FF2B5EF4-FFF2-40B4-BE49-F238E27FC236}">
                <a16:creationId xmlns:a16="http://schemas.microsoft.com/office/drawing/2014/main" id="{1CCF5C66-4A52-7AA7-46CD-DAFEDC36BF1A}"/>
              </a:ext>
            </a:extLst>
          </p:cNvPr>
          <p:cNvSpPr>
            <a:spLocks noGrp="1" noRot="1" noChangeAspect="1"/>
          </p:cNvSpPr>
          <p:nvPr>
            <p:ph type="sldImg"/>
          </p:nvPr>
        </p:nvSpPr>
        <p:spPr/>
      </p:sp>
      <p:sp>
        <p:nvSpPr>
          <p:cNvPr id="3" name="Місце для нотаток 2">
            <a:extLst>
              <a:ext uri="{FF2B5EF4-FFF2-40B4-BE49-F238E27FC236}">
                <a16:creationId xmlns:a16="http://schemas.microsoft.com/office/drawing/2014/main" id="{CE522338-95D8-D976-577F-60F4B1B874B9}"/>
              </a:ext>
            </a:extLst>
          </p:cNvPr>
          <p:cNvSpPr>
            <a:spLocks noGrp="1"/>
          </p:cNvSpPr>
          <p:nvPr>
            <p:ph type="body" idx="1"/>
          </p:nvPr>
        </p:nvSpPr>
        <p:spPr/>
        <p:txBody>
          <a:bodyPr/>
          <a:lstStyle/>
          <a:p>
            <a:endParaRPr lang="uk-UA" dirty="0"/>
          </a:p>
        </p:txBody>
      </p:sp>
      <p:sp>
        <p:nvSpPr>
          <p:cNvPr id="4" name="Місце для номера слайда 3">
            <a:extLst>
              <a:ext uri="{FF2B5EF4-FFF2-40B4-BE49-F238E27FC236}">
                <a16:creationId xmlns:a16="http://schemas.microsoft.com/office/drawing/2014/main" id="{FEDA8A54-5525-B8F8-40C6-C38D3317DCB6}"/>
              </a:ext>
            </a:extLst>
          </p:cNvPr>
          <p:cNvSpPr>
            <a:spLocks noGrp="1"/>
          </p:cNvSpPr>
          <p:nvPr>
            <p:ph type="sldNum" sz="quarter" idx="5"/>
          </p:nvPr>
        </p:nvSpPr>
        <p:spPr/>
        <p:txBody>
          <a:bodyPr/>
          <a:lstStyle/>
          <a:p>
            <a:fld id="{EEBDA0E2-FEBD-4B65-8F16-724CF984F377}" type="slidenum">
              <a:rPr lang="en-US" smtClean="0"/>
              <a:t>6</a:t>
            </a:fld>
            <a:endParaRPr lang="en-US"/>
          </a:p>
        </p:txBody>
      </p:sp>
    </p:spTree>
    <p:extLst>
      <p:ext uri="{BB962C8B-B14F-4D97-AF65-F5344CB8AC3E}">
        <p14:creationId xmlns:p14="http://schemas.microsoft.com/office/powerpoint/2010/main" val="10735440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C6401E-123D-0084-C81C-2B27E3B40BC9}"/>
            </a:ext>
          </a:extLst>
        </p:cNvPr>
        <p:cNvGrpSpPr/>
        <p:nvPr/>
      </p:nvGrpSpPr>
      <p:grpSpPr>
        <a:xfrm>
          <a:off x="0" y="0"/>
          <a:ext cx="0" cy="0"/>
          <a:chOff x="0" y="0"/>
          <a:chExt cx="0" cy="0"/>
        </a:xfrm>
      </p:grpSpPr>
      <p:sp>
        <p:nvSpPr>
          <p:cNvPr id="2" name="Місце для зображення 1">
            <a:extLst>
              <a:ext uri="{FF2B5EF4-FFF2-40B4-BE49-F238E27FC236}">
                <a16:creationId xmlns:a16="http://schemas.microsoft.com/office/drawing/2014/main" id="{CC57D4B8-4FF4-41BA-8CED-7F6FA88B151C}"/>
              </a:ext>
            </a:extLst>
          </p:cNvPr>
          <p:cNvSpPr>
            <a:spLocks noGrp="1" noRot="1" noChangeAspect="1"/>
          </p:cNvSpPr>
          <p:nvPr>
            <p:ph type="sldImg"/>
          </p:nvPr>
        </p:nvSpPr>
        <p:spPr/>
      </p:sp>
      <p:sp>
        <p:nvSpPr>
          <p:cNvPr id="3" name="Місце для нотаток 2">
            <a:extLst>
              <a:ext uri="{FF2B5EF4-FFF2-40B4-BE49-F238E27FC236}">
                <a16:creationId xmlns:a16="http://schemas.microsoft.com/office/drawing/2014/main" id="{C817C2B8-1BD1-7934-4F4B-42073B6EA6F9}"/>
              </a:ext>
            </a:extLst>
          </p:cNvPr>
          <p:cNvSpPr>
            <a:spLocks noGrp="1"/>
          </p:cNvSpPr>
          <p:nvPr>
            <p:ph type="body" idx="1"/>
          </p:nvPr>
        </p:nvSpPr>
        <p:spPr/>
        <p:txBody>
          <a:bodyPr/>
          <a:lstStyle/>
          <a:p>
            <a:endParaRPr lang="uk-UA" dirty="0"/>
          </a:p>
        </p:txBody>
      </p:sp>
      <p:sp>
        <p:nvSpPr>
          <p:cNvPr id="4" name="Місце для номера слайда 3">
            <a:extLst>
              <a:ext uri="{FF2B5EF4-FFF2-40B4-BE49-F238E27FC236}">
                <a16:creationId xmlns:a16="http://schemas.microsoft.com/office/drawing/2014/main" id="{488A380B-7114-E7B9-E1C0-E20061FD7F19}"/>
              </a:ext>
            </a:extLst>
          </p:cNvPr>
          <p:cNvSpPr>
            <a:spLocks noGrp="1"/>
          </p:cNvSpPr>
          <p:nvPr>
            <p:ph type="sldNum" sz="quarter" idx="5"/>
          </p:nvPr>
        </p:nvSpPr>
        <p:spPr/>
        <p:txBody>
          <a:bodyPr/>
          <a:lstStyle/>
          <a:p>
            <a:fld id="{EEBDA0E2-FEBD-4B65-8F16-724CF984F377}" type="slidenum">
              <a:rPr lang="en-US" smtClean="0"/>
              <a:t>7</a:t>
            </a:fld>
            <a:endParaRPr lang="en-US"/>
          </a:p>
        </p:txBody>
      </p:sp>
    </p:spTree>
    <p:extLst>
      <p:ext uri="{BB962C8B-B14F-4D97-AF65-F5344CB8AC3E}">
        <p14:creationId xmlns:p14="http://schemas.microsoft.com/office/powerpoint/2010/main" val="32057666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25DC02-6564-7912-25F3-9465D1FD5087}"/>
            </a:ext>
          </a:extLst>
        </p:cNvPr>
        <p:cNvGrpSpPr/>
        <p:nvPr/>
      </p:nvGrpSpPr>
      <p:grpSpPr>
        <a:xfrm>
          <a:off x="0" y="0"/>
          <a:ext cx="0" cy="0"/>
          <a:chOff x="0" y="0"/>
          <a:chExt cx="0" cy="0"/>
        </a:xfrm>
      </p:grpSpPr>
      <p:sp>
        <p:nvSpPr>
          <p:cNvPr id="2" name="Місце для зображення 1">
            <a:extLst>
              <a:ext uri="{FF2B5EF4-FFF2-40B4-BE49-F238E27FC236}">
                <a16:creationId xmlns:a16="http://schemas.microsoft.com/office/drawing/2014/main" id="{2B21C1B5-137F-4F0B-A96E-B7A270B69D11}"/>
              </a:ext>
            </a:extLst>
          </p:cNvPr>
          <p:cNvSpPr>
            <a:spLocks noGrp="1" noRot="1" noChangeAspect="1"/>
          </p:cNvSpPr>
          <p:nvPr>
            <p:ph type="sldImg"/>
          </p:nvPr>
        </p:nvSpPr>
        <p:spPr/>
      </p:sp>
      <p:sp>
        <p:nvSpPr>
          <p:cNvPr id="3" name="Місце для нотаток 2">
            <a:extLst>
              <a:ext uri="{FF2B5EF4-FFF2-40B4-BE49-F238E27FC236}">
                <a16:creationId xmlns:a16="http://schemas.microsoft.com/office/drawing/2014/main" id="{9ADB8F35-375E-62DA-D89A-46628BA96C62}"/>
              </a:ext>
            </a:extLst>
          </p:cNvPr>
          <p:cNvSpPr>
            <a:spLocks noGrp="1"/>
          </p:cNvSpPr>
          <p:nvPr>
            <p:ph type="body" idx="1"/>
          </p:nvPr>
        </p:nvSpPr>
        <p:spPr/>
        <p:txBody>
          <a:bodyPr/>
          <a:lstStyle/>
          <a:p>
            <a:endParaRPr lang="uk-UA" dirty="0"/>
          </a:p>
        </p:txBody>
      </p:sp>
      <p:sp>
        <p:nvSpPr>
          <p:cNvPr id="4" name="Місце для номера слайда 3">
            <a:extLst>
              <a:ext uri="{FF2B5EF4-FFF2-40B4-BE49-F238E27FC236}">
                <a16:creationId xmlns:a16="http://schemas.microsoft.com/office/drawing/2014/main" id="{C2A799FE-F172-7782-22BB-5954C41481AF}"/>
              </a:ext>
            </a:extLst>
          </p:cNvPr>
          <p:cNvSpPr>
            <a:spLocks noGrp="1"/>
          </p:cNvSpPr>
          <p:nvPr>
            <p:ph type="sldNum" sz="quarter" idx="5"/>
          </p:nvPr>
        </p:nvSpPr>
        <p:spPr/>
        <p:txBody>
          <a:bodyPr/>
          <a:lstStyle/>
          <a:p>
            <a:fld id="{EEBDA0E2-FEBD-4B65-8F16-724CF984F377}" type="slidenum">
              <a:rPr lang="en-US" smtClean="0"/>
              <a:t>8</a:t>
            </a:fld>
            <a:endParaRPr lang="en-US"/>
          </a:p>
        </p:txBody>
      </p:sp>
    </p:spTree>
    <p:extLst>
      <p:ext uri="{BB962C8B-B14F-4D97-AF65-F5344CB8AC3E}">
        <p14:creationId xmlns:p14="http://schemas.microsoft.com/office/powerpoint/2010/main" val="25364792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02ED36-AEA0-C288-E656-61F3D2399B47}"/>
            </a:ext>
          </a:extLst>
        </p:cNvPr>
        <p:cNvGrpSpPr/>
        <p:nvPr/>
      </p:nvGrpSpPr>
      <p:grpSpPr>
        <a:xfrm>
          <a:off x="0" y="0"/>
          <a:ext cx="0" cy="0"/>
          <a:chOff x="0" y="0"/>
          <a:chExt cx="0" cy="0"/>
        </a:xfrm>
      </p:grpSpPr>
      <p:sp>
        <p:nvSpPr>
          <p:cNvPr id="2" name="Місце для зображення 1">
            <a:extLst>
              <a:ext uri="{FF2B5EF4-FFF2-40B4-BE49-F238E27FC236}">
                <a16:creationId xmlns:a16="http://schemas.microsoft.com/office/drawing/2014/main" id="{F3323B7B-39C3-7CD6-52FE-975896E11EDA}"/>
              </a:ext>
            </a:extLst>
          </p:cNvPr>
          <p:cNvSpPr>
            <a:spLocks noGrp="1" noRot="1" noChangeAspect="1"/>
          </p:cNvSpPr>
          <p:nvPr>
            <p:ph type="sldImg"/>
          </p:nvPr>
        </p:nvSpPr>
        <p:spPr/>
      </p:sp>
      <p:sp>
        <p:nvSpPr>
          <p:cNvPr id="3" name="Місце для нотаток 2">
            <a:extLst>
              <a:ext uri="{FF2B5EF4-FFF2-40B4-BE49-F238E27FC236}">
                <a16:creationId xmlns:a16="http://schemas.microsoft.com/office/drawing/2014/main" id="{F9D76C2F-D8DE-34F9-D490-23B540054366}"/>
              </a:ext>
            </a:extLst>
          </p:cNvPr>
          <p:cNvSpPr>
            <a:spLocks noGrp="1"/>
          </p:cNvSpPr>
          <p:nvPr>
            <p:ph type="body" idx="1"/>
          </p:nvPr>
        </p:nvSpPr>
        <p:spPr/>
        <p:txBody>
          <a:bodyPr/>
          <a:lstStyle/>
          <a:p>
            <a:endParaRPr lang="uk-UA" dirty="0"/>
          </a:p>
        </p:txBody>
      </p:sp>
      <p:sp>
        <p:nvSpPr>
          <p:cNvPr id="4" name="Місце для номера слайда 3">
            <a:extLst>
              <a:ext uri="{FF2B5EF4-FFF2-40B4-BE49-F238E27FC236}">
                <a16:creationId xmlns:a16="http://schemas.microsoft.com/office/drawing/2014/main" id="{83D1B192-9386-F01B-00BD-E92E5D742F67}"/>
              </a:ext>
            </a:extLst>
          </p:cNvPr>
          <p:cNvSpPr>
            <a:spLocks noGrp="1"/>
          </p:cNvSpPr>
          <p:nvPr>
            <p:ph type="sldNum" sz="quarter" idx="5"/>
          </p:nvPr>
        </p:nvSpPr>
        <p:spPr/>
        <p:txBody>
          <a:bodyPr/>
          <a:lstStyle/>
          <a:p>
            <a:fld id="{EEBDA0E2-FEBD-4B65-8F16-724CF984F377}" type="slidenum">
              <a:rPr lang="en-US" smtClean="0"/>
              <a:t>9</a:t>
            </a:fld>
            <a:endParaRPr lang="en-US"/>
          </a:p>
        </p:txBody>
      </p:sp>
    </p:spTree>
    <p:extLst>
      <p:ext uri="{BB962C8B-B14F-4D97-AF65-F5344CB8AC3E}">
        <p14:creationId xmlns:p14="http://schemas.microsoft.com/office/powerpoint/2010/main" val="4567304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92FDF747-B622-7F48-9215-C3A606BDEB98}"/>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23727294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DD383-EB92-5540-96BB-199B7760EF4D}"/>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E9FED7B-4DA5-4346-B7E2-D18782430F68}"/>
              </a:ext>
            </a:extLst>
          </p:cNvPr>
          <p:cNvSpPr>
            <a:spLocks noGrp="1"/>
          </p:cNvSpPr>
          <p:nvPr>
            <p:ph type="body" orient="vert" idx="1"/>
          </p:nvPr>
        </p:nvSpPr>
        <p:spPr>
          <a:xfrm>
            <a:off x="838200" y="1825625"/>
            <a:ext cx="105156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E2B5F2C-52A9-3047-A473-9FFC051518A0}"/>
              </a:ext>
            </a:extLst>
          </p:cNvPr>
          <p:cNvSpPr>
            <a:spLocks noGrp="1"/>
          </p:cNvSpPr>
          <p:nvPr>
            <p:ph type="dt" sz="half" idx="10"/>
          </p:nvPr>
        </p:nvSpPr>
        <p:spPr>
          <a:xfrm>
            <a:off x="838200" y="6356350"/>
            <a:ext cx="2743200" cy="365125"/>
          </a:xfrm>
          <a:prstGeom prst="rect">
            <a:avLst/>
          </a:prstGeom>
        </p:spPr>
        <p:txBody>
          <a:bodyPr/>
          <a:lstStyle/>
          <a:p>
            <a:fld id="{5E4E5C39-FE1E-4048-9E78-68F07A4195FB}" type="datetimeFigureOut">
              <a:rPr lang="en-US" smtClean="0"/>
              <a:t>2/1/2025</a:t>
            </a:fld>
            <a:endParaRPr lang="en-US"/>
          </a:p>
        </p:txBody>
      </p:sp>
      <p:sp>
        <p:nvSpPr>
          <p:cNvPr id="5" name="Footer Placeholder 4">
            <a:extLst>
              <a:ext uri="{FF2B5EF4-FFF2-40B4-BE49-F238E27FC236}">
                <a16:creationId xmlns:a16="http://schemas.microsoft.com/office/drawing/2014/main" id="{DAC041C9-0677-664D-B2BB-69B0A6A70931}"/>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E0B34EA4-D670-2C41-9EF4-392023D22E4F}"/>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7485493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D05DB93-A58E-714C-BD6E-76F1D21AEA05}"/>
              </a:ext>
            </a:extLst>
          </p:cNvPr>
          <p:cNvSpPr>
            <a:spLocks noGrp="1"/>
          </p:cNvSpPr>
          <p:nvPr>
            <p:ph type="title" orient="vert"/>
          </p:nvPr>
        </p:nvSpPr>
        <p:spPr>
          <a:xfrm>
            <a:off x="8724900" y="365125"/>
            <a:ext cx="2628900" cy="5811838"/>
          </a:xfrm>
          <a:prstGeom prst="rect">
            <a:avLst/>
          </a:prstGeo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DF83819-F149-7645-A0DD-B53DD9D84837}"/>
              </a:ext>
            </a:extLst>
          </p:cNvPr>
          <p:cNvSpPr>
            <a:spLocks noGrp="1"/>
          </p:cNvSpPr>
          <p:nvPr>
            <p:ph type="body" orient="vert" idx="1"/>
          </p:nvPr>
        </p:nvSpPr>
        <p:spPr>
          <a:xfrm>
            <a:off x="838200" y="365125"/>
            <a:ext cx="7734300"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DFB065F-A67E-EF4E-A12F-EB30F584E490}"/>
              </a:ext>
            </a:extLst>
          </p:cNvPr>
          <p:cNvSpPr>
            <a:spLocks noGrp="1"/>
          </p:cNvSpPr>
          <p:nvPr>
            <p:ph type="dt" sz="half" idx="10"/>
          </p:nvPr>
        </p:nvSpPr>
        <p:spPr>
          <a:xfrm>
            <a:off x="838200" y="6356350"/>
            <a:ext cx="2743200" cy="365125"/>
          </a:xfrm>
          <a:prstGeom prst="rect">
            <a:avLst/>
          </a:prstGeom>
        </p:spPr>
        <p:txBody>
          <a:bodyPr/>
          <a:lstStyle/>
          <a:p>
            <a:fld id="{5E4E5C39-FE1E-4048-9E78-68F07A4195FB}" type="datetimeFigureOut">
              <a:rPr lang="en-US" smtClean="0"/>
              <a:t>2/1/2025</a:t>
            </a:fld>
            <a:endParaRPr lang="en-US"/>
          </a:p>
        </p:txBody>
      </p:sp>
      <p:sp>
        <p:nvSpPr>
          <p:cNvPr id="5" name="Footer Placeholder 4">
            <a:extLst>
              <a:ext uri="{FF2B5EF4-FFF2-40B4-BE49-F238E27FC236}">
                <a16:creationId xmlns:a16="http://schemas.microsoft.com/office/drawing/2014/main" id="{356E9D5F-8CC5-8740-9426-35E9D812FC6B}"/>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DBB1DE0B-93CB-5C41-B581-C00D0F9F7CC2}"/>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857294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Титульний слайд">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uk-UA"/>
              <a:t>Клацніть, щоб редагувати стиль зразка заголовка</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uk-UA"/>
              <a:t>Клацніть, щоб редагувати стиль зразка підзаголовка</a:t>
            </a:r>
            <a:endParaRPr lang="en-US" dirty="0"/>
          </a:p>
        </p:txBody>
      </p:sp>
      <p:sp>
        <p:nvSpPr>
          <p:cNvPr id="4" name="Date Placeholder 3"/>
          <p:cNvSpPr>
            <a:spLocks noGrp="1"/>
          </p:cNvSpPr>
          <p:nvPr>
            <p:ph type="dt" sz="half" idx="10"/>
          </p:nvPr>
        </p:nvSpPr>
        <p:spPr/>
        <p:txBody>
          <a:bodyPr/>
          <a:lstStyle/>
          <a:p>
            <a:fld id="{1160EA64-D806-43AC-9DF2-F8C432F32B4C}" type="datetimeFigureOut">
              <a:rPr lang="en-US" smtClean="0"/>
              <a:t>2/1/2025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190C97C-0095-2443-AC12-FA4CBA4ACD4D}" type="slidenum">
              <a:rPr lang="en-US" smtClean="0"/>
              <a:pPr/>
              <a:t>‹№›</a:t>
            </a:fld>
            <a:endParaRPr lang="en-US"/>
          </a:p>
        </p:txBody>
      </p:sp>
    </p:spTree>
    <p:extLst>
      <p:ext uri="{BB962C8B-B14F-4D97-AF65-F5344CB8AC3E}">
        <p14:creationId xmlns:p14="http://schemas.microsoft.com/office/powerpoint/2010/main" val="36123211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Назва та вміст">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uk-UA"/>
              <a:t>Клацніть, щоб редагувати стиль зразка заголовка</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uk-UA"/>
              <a:t>Клацніть, щоб відредагувати стилі зразків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2/1/2025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190C97C-0095-2443-AC12-FA4CBA4ACD4D}" type="slidenum">
              <a:rPr lang="en-US" smtClean="0"/>
              <a:pPr/>
              <a:t>‹№›</a:t>
            </a:fld>
            <a:endParaRPr lang="en-US"/>
          </a:p>
        </p:txBody>
      </p:sp>
    </p:spTree>
    <p:extLst>
      <p:ext uri="{BB962C8B-B14F-4D97-AF65-F5344CB8AC3E}">
        <p14:creationId xmlns:p14="http://schemas.microsoft.com/office/powerpoint/2010/main" val="38041579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Назва розділу">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uk-UA"/>
              <a:t>Клацніть, щоб редагувати стиль зразка заголовка</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uk-UA"/>
              <a:t>Клацніть, щоб відредагувати стилі зразків тексту</a:t>
            </a:r>
          </a:p>
        </p:txBody>
      </p:sp>
      <p:sp>
        <p:nvSpPr>
          <p:cNvPr id="4" name="Date Placeholder 3"/>
          <p:cNvSpPr>
            <a:spLocks noGrp="1"/>
          </p:cNvSpPr>
          <p:nvPr>
            <p:ph type="dt" sz="half" idx="10"/>
          </p:nvPr>
        </p:nvSpPr>
        <p:spPr/>
        <p:txBody>
          <a:bodyPr/>
          <a:lstStyle/>
          <a:p>
            <a:fld id="{1160EA64-D806-43AC-9DF2-F8C432F32B4C}" type="datetimeFigureOut">
              <a:rPr lang="en-US" smtClean="0"/>
              <a:t>2/1/2025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190C97C-0095-2443-AC12-FA4CBA4ACD4D}" type="slidenum">
              <a:rPr lang="en-US" smtClean="0"/>
              <a:pPr/>
              <a:t>‹№›</a:t>
            </a:fld>
            <a:endParaRPr lang="en-US"/>
          </a:p>
        </p:txBody>
      </p:sp>
    </p:spTree>
    <p:extLst>
      <p:ext uri="{BB962C8B-B14F-4D97-AF65-F5344CB8AC3E}">
        <p14:creationId xmlns:p14="http://schemas.microsoft.com/office/powerpoint/2010/main" val="39486964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Два об’єкти">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uk-UA"/>
              <a:t>Клацніть, щоб редагувати стиль зразка заголовка</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uk-UA"/>
              <a:t>Клацніть, щоб відредагувати стилі зразків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uk-UA"/>
              <a:t>Клацніть, щоб відредагувати стилі зразків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pPr/>
              <a:t>2/1/2025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190C97C-0095-2443-AC12-FA4CBA4ACD4D}" type="slidenum">
              <a:rPr lang="en-US" smtClean="0"/>
              <a:pPr/>
              <a:t>‹№›</a:t>
            </a:fld>
            <a:endParaRPr lang="en-US"/>
          </a:p>
        </p:txBody>
      </p:sp>
    </p:spTree>
    <p:extLst>
      <p:ext uri="{BB962C8B-B14F-4D97-AF65-F5344CB8AC3E}">
        <p14:creationId xmlns:p14="http://schemas.microsoft.com/office/powerpoint/2010/main" val="3197906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Порівняння">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uk-UA"/>
              <a:t>Клацніть, щоб редагувати стиль зразка заголовка</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uk-UA"/>
              <a:t>Клацніть, щоб відредагувати стилі зразків тексту</a:t>
            </a:r>
          </a:p>
        </p:txBody>
      </p:sp>
      <p:sp>
        <p:nvSpPr>
          <p:cNvPr id="12" name="Content Placeholder 3"/>
          <p:cNvSpPr>
            <a:spLocks noGrp="1"/>
          </p:cNvSpPr>
          <p:nvPr>
            <p:ph sz="quarter" idx="13"/>
          </p:nvPr>
        </p:nvSpPr>
        <p:spPr>
          <a:xfrm>
            <a:off x="913774" y="3051012"/>
            <a:ext cx="5106027" cy="2740187"/>
          </a:xfrm>
        </p:spPr>
        <p:txBody>
          <a:bodyPr/>
          <a:lstStyle/>
          <a:p>
            <a:pPr lvl="0"/>
            <a:r>
              <a:rPr lang="uk-UA"/>
              <a:t>Клацніть, щоб відредагувати стилі зразків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uk-UA"/>
              <a:t>Клацніть, щоб відредагувати стилі зразків тексту</a:t>
            </a:r>
          </a:p>
        </p:txBody>
      </p:sp>
      <p:sp>
        <p:nvSpPr>
          <p:cNvPr id="13" name="Content Placeholder 5"/>
          <p:cNvSpPr>
            <a:spLocks noGrp="1"/>
          </p:cNvSpPr>
          <p:nvPr>
            <p:ph sz="quarter" idx="14"/>
          </p:nvPr>
        </p:nvSpPr>
        <p:spPr>
          <a:xfrm>
            <a:off x="6172200" y="3051012"/>
            <a:ext cx="5105401" cy="2740187"/>
          </a:xfrm>
        </p:spPr>
        <p:txBody>
          <a:bodyPr/>
          <a:lstStyle/>
          <a:p>
            <a:pPr lvl="0"/>
            <a:r>
              <a:rPr lang="uk-UA"/>
              <a:t>Клацніть, щоб відредагувати стилі зразків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pPr/>
              <a:t>2/1/2025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A190C97C-0095-2443-AC12-FA4CBA4ACD4D}" type="slidenum">
              <a:rPr lang="en-US" smtClean="0"/>
              <a:pPr/>
              <a:t>‹№›</a:t>
            </a:fld>
            <a:endParaRPr lang="en-US"/>
          </a:p>
        </p:txBody>
      </p:sp>
    </p:spTree>
    <p:extLst>
      <p:ext uri="{BB962C8B-B14F-4D97-AF65-F5344CB8AC3E}">
        <p14:creationId xmlns:p14="http://schemas.microsoft.com/office/powerpoint/2010/main" val="344312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Лише заголовок">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uk-UA"/>
              <a:t>Клацніть, щоб редагувати стиль зразка заголовка</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smtClean="0"/>
              <a:t>2/1/2025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A190C97C-0095-2443-AC12-FA4CBA4ACD4D}" type="slidenum">
              <a:rPr lang="en-US" smtClean="0"/>
              <a:pPr/>
              <a:t>‹№›</a:t>
            </a:fld>
            <a:endParaRPr lang="en-US"/>
          </a:p>
        </p:txBody>
      </p:sp>
    </p:spTree>
    <p:extLst>
      <p:ext uri="{BB962C8B-B14F-4D97-AF65-F5344CB8AC3E}">
        <p14:creationId xmlns:p14="http://schemas.microsoft.com/office/powerpoint/2010/main" val="385119787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Пустий слайд">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C278504F-A551-4DE0-9316-4DCD1D8CC752}" type="datetimeFigureOut">
              <a:rPr lang="en-US" smtClean="0"/>
              <a:t>2/1/2025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A190C97C-0095-2443-AC12-FA4CBA4ACD4D}" type="slidenum">
              <a:rPr lang="en-US" smtClean="0"/>
              <a:pPr/>
              <a:t>‹№›</a:t>
            </a:fld>
            <a:endParaRPr lang="en-US"/>
          </a:p>
        </p:txBody>
      </p:sp>
    </p:spTree>
    <p:extLst>
      <p:ext uri="{BB962C8B-B14F-4D97-AF65-F5344CB8AC3E}">
        <p14:creationId xmlns:p14="http://schemas.microsoft.com/office/powerpoint/2010/main" val="200555248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Вміст і підпис">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uk-UA"/>
              <a:t>Клацніть, щоб редагувати стиль зразка заголовка</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uk-UA"/>
              <a:t>Клацніть, щоб відредагувати стилі зразків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uk-UA"/>
              <a:t>Клацніть, щоб відредагувати стилі зразків тексту</a:t>
            </a:r>
          </a:p>
        </p:txBody>
      </p:sp>
      <p:sp>
        <p:nvSpPr>
          <p:cNvPr id="5" name="Date Placeholder 4"/>
          <p:cNvSpPr>
            <a:spLocks noGrp="1"/>
          </p:cNvSpPr>
          <p:nvPr>
            <p:ph type="dt" sz="half" idx="10"/>
          </p:nvPr>
        </p:nvSpPr>
        <p:spPr/>
        <p:txBody>
          <a:bodyPr/>
          <a:lstStyle/>
          <a:p>
            <a:fld id="{48A87A34-81AB-432B-8DAE-1953F412C126}" type="datetimeFigureOut">
              <a:rPr lang="en-US" smtClean="0"/>
              <a:pPr/>
              <a:t>2/1/2025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190C97C-0095-2443-AC12-FA4CBA4ACD4D}" type="slidenum">
              <a:rPr lang="en-US" smtClean="0"/>
              <a:pPr/>
              <a:t>‹№›</a:t>
            </a:fld>
            <a:endParaRPr lang="en-US"/>
          </a:p>
        </p:txBody>
      </p:sp>
    </p:spTree>
    <p:extLst>
      <p:ext uri="{BB962C8B-B14F-4D97-AF65-F5344CB8AC3E}">
        <p14:creationId xmlns:p14="http://schemas.microsoft.com/office/powerpoint/2010/main" val="21665648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CCE525-4063-4C4F-8334-FBA02DB69372}"/>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CB14EC97-9D34-BE48-9367-02F3BA14827A}"/>
              </a:ext>
            </a:extLst>
          </p:cNvPr>
          <p:cNvSpPr>
            <a:spLocks noGrp="1"/>
          </p:cNvSpPr>
          <p:nvPr>
            <p:ph idx="1"/>
          </p:nvPr>
        </p:nvSpPr>
        <p:spPr>
          <a:xfrm>
            <a:off x="838200" y="1825625"/>
            <a:ext cx="10515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EBB8E19-FEF2-7A4B-8575-5AFEB134BC56}"/>
              </a:ext>
            </a:extLst>
          </p:cNvPr>
          <p:cNvSpPr>
            <a:spLocks noGrp="1"/>
          </p:cNvSpPr>
          <p:nvPr>
            <p:ph type="dt" sz="half" idx="10"/>
          </p:nvPr>
        </p:nvSpPr>
        <p:spPr>
          <a:xfrm>
            <a:off x="838200" y="6356350"/>
            <a:ext cx="2743200" cy="365125"/>
          </a:xfrm>
          <a:prstGeom prst="rect">
            <a:avLst/>
          </a:prstGeom>
        </p:spPr>
        <p:txBody>
          <a:bodyPr/>
          <a:lstStyle/>
          <a:p>
            <a:fld id="{5E4E5C39-FE1E-4048-9E78-68F07A4195FB}" type="datetimeFigureOut">
              <a:rPr lang="en-US" smtClean="0"/>
              <a:t>2/1/2025</a:t>
            </a:fld>
            <a:endParaRPr lang="en-US"/>
          </a:p>
        </p:txBody>
      </p:sp>
      <p:sp>
        <p:nvSpPr>
          <p:cNvPr id="5" name="Footer Placeholder 4">
            <a:extLst>
              <a:ext uri="{FF2B5EF4-FFF2-40B4-BE49-F238E27FC236}">
                <a16:creationId xmlns:a16="http://schemas.microsoft.com/office/drawing/2014/main" id="{513A4E28-3138-784C-8CBB-8586D8EE0307}"/>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BFB07D0F-3645-6B43-9AD7-762199572C65}"/>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266983719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Рисунок і підпис">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uk-UA"/>
              <a:t>Клацніть, щоб редагувати стиль зразка заголовка</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uk-UA"/>
              <a:t>Клацніть піктограму, щоб додати зображення</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uk-UA"/>
              <a:t>Клацніть, щоб відредагувати стилі зразків тексту</a:t>
            </a:r>
          </a:p>
        </p:txBody>
      </p:sp>
      <p:sp>
        <p:nvSpPr>
          <p:cNvPr id="5" name="Date Placeholder 4"/>
          <p:cNvSpPr>
            <a:spLocks noGrp="1"/>
          </p:cNvSpPr>
          <p:nvPr>
            <p:ph type="dt" sz="half" idx="10"/>
          </p:nvPr>
        </p:nvSpPr>
        <p:spPr/>
        <p:txBody>
          <a:bodyPr/>
          <a:lstStyle/>
          <a:p>
            <a:fld id="{042B0DB6-F5C7-45FB-8CF3-31B45F9C2DAC}" type="datetimeFigureOut">
              <a:rPr lang="en-US" smtClean="0"/>
              <a:t>2/1/2025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190C97C-0095-2443-AC12-FA4CBA4ACD4D}" type="slidenum">
              <a:rPr lang="en-US" smtClean="0"/>
              <a:pPr/>
              <a:t>‹№›</a:t>
            </a:fld>
            <a:endParaRPr lang="en-US"/>
          </a:p>
        </p:txBody>
      </p:sp>
    </p:spTree>
    <p:extLst>
      <p:ext uri="{BB962C8B-B14F-4D97-AF65-F5344CB8AC3E}">
        <p14:creationId xmlns:p14="http://schemas.microsoft.com/office/powerpoint/2010/main" val="237950149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Панорамна фотографія з підписом">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uk-UA"/>
              <a:t>Клацніть, щоб редагувати стиль зразка заголовка</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uk-UA"/>
              <a:t>Клацніть піктограму, щоб додати зображення</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uk-UA"/>
              <a:t>Клацніть, щоб відредагувати стилі зразків тексту</a:t>
            </a:r>
          </a:p>
        </p:txBody>
      </p:sp>
      <p:sp>
        <p:nvSpPr>
          <p:cNvPr id="5" name="Date Placeholder 4"/>
          <p:cNvSpPr>
            <a:spLocks noGrp="1"/>
          </p:cNvSpPr>
          <p:nvPr>
            <p:ph type="dt" sz="half" idx="10"/>
          </p:nvPr>
        </p:nvSpPr>
        <p:spPr/>
        <p:txBody>
          <a:bodyPr/>
          <a:lstStyle/>
          <a:p>
            <a:fld id="{48A87A34-81AB-432B-8DAE-1953F412C126}" type="datetimeFigureOut">
              <a:rPr lang="en-US" smtClean="0"/>
              <a:pPr/>
              <a:t>2/1/2025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190C97C-0095-2443-AC12-FA4CBA4ACD4D}" type="slidenum">
              <a:rPr lang="en-US" smtClean="0"/>
              <a:pPr/>
              <a:t>‹№›</a:t>
            </a:fld>
            <a:endParaRPr lang="en-US"/>
          </a:p>
        </p:txBody>
      </p:sp>
    </p:spTree>
    <p:extLst>
      <p:ext uri="{BB962C8B-B14F-4D97-AF65-F5344CB8AC3E}">
        <p14:creationId xmlns:p14="http://schemas.microsoft.com/office/powerpoint/2010/main" val="107289085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Назва та підпис">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uk-UA"/>
              <a:t>Клацніть, щоб редагувати стиль зразка заголовка</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uk-UA"/>
              <a:t>Клацніть, щоб відредагувати стилі зразків тексту</a:t>
            </a:r>
          </a:p>
        </p:txBody>
      </p:sp>
      <p:sp>
        <p:nvSpPr>
          <p:cNvPr id="5" name="Date Placeholder 4"/>
          <p:cNvSpPr>
            <a:spLocks noGrp="1"/>
          </p:cNvSpPr>
          <p:nvPr>
            <p:ph type="dt" sz="half" idx="10"/>
          </p:nvPr>
        </p:nvSpPr>
        <p:spPr/>
        <p:txBody>
          <a:bodyPr/>
          <a:lstStyle/>
          <a:p>
            <a:fld id="{48A87A34-81AB-432B-8DAE-1953F412C126}" type="datetimeFigureOut">
              <a:rPr lang="en-US" smtClean="0"/>
              <a:pPr/>
              <a:t>2/1/2025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190C97C-0095-2443-AC12-FA4CBA4ACD4D}" type="slidenum">
              <a:rPr lang="en-US" smtClean="0"/>
              <a:pPr/>
              <a:t>‹№›</a:t>
            </a:fld>
            <a:endParaRPr lang="en-US"/>
          </a:p>
        </p:txBody>
      </p:sp>
    </p:spTree>
    <p:extLst>
      <p:ext uri="{BB962C8B-B14F-4D97-AF65-F5344CB8AC3E}">
        <p14:creationId xmlns:p14="http://schemas.microsoft.com/office/powerpoint/2010/main" val="323097342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Цитата з підписом">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uk-UA"/>
              <a:t>Клацніть, щоб редагувати стиль зразка заголовка</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uk-UA"/>
              <a:t>Клацніть, щоб відредагувати стилі зразків тексту</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uk-UA"/>
              <a:t>Клацніть, щоб відредагувати стилі зразків тексту</a:t>
            </a:r>
          </a:p>
        </p:txBody>
      </p:sp>
      <p:sp>
        <p:nvSpPr>
          <p:cNvPr id="5" name="Date Placeholder 4"/>
          <p:cNvSpPr>
            <a:spLocks noGrp="1"/>
          </p:cNvSpPr>
          <p:nvPr>
            <p:ph type="dt" sz="half" idx="10"/>
          </p:nvPr>
        </p:nvSpPr>
        <p:spPr/>
        <p:txBody>
          <a:bodyPr/>
          <a:lstStyle/>
          <a:p>
            <a:fld id="{48A87A34-81AB-432B-8DAE-1953F412C126}" type="datetimeFigureOut">
              <a:rPr lang="en-US" smtClean="0"/>
              <a:pPr/>
              <a:t>2/1/2025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190C97C-0095-2443-AC12-FA4CBA4ACD4D}" type="slidenum">
              <a:rPr lang="en-US" smtClean="0"/>
              <a:pPr/>
              <a:t>‹№›</a:t>
            </a:fld>
            <a:endParaRPr lang="en-US"/>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06188149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Картка назви">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uk-UA"/>
              <a:t>Клацніть, щоб редагувати стиль зразка заголовка</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uk-UA"/>
              <a:t>Клацніть, щоб відредагувати стилі зразків тексту</a:t>
            </a:r>
          </a:p>
        </p:txBody>
      </p:sp>
      <p:sp>
        <p:nvSpPr>
          <p:cNvPr id="5" name="Date Placeholder 4"/>
          <p:cNvSpPr>
            <a:spLocks noGrp="1"/>
          </p:cNvSpPr>
          <p:nvPr>
            <p:ph type="dt" sz="half" idx="10"/>
          </p:nvPr>
        </p:nvSpPr>
        <p:spPr/>
        <p:txBody>
          <a:bodyPr/>
          <a:lstStyle/>
          <a:p>
            <a:fld id="{48A87A34-81AB-432B-8DAE-1953F412C126}" type="datetimeFigureOut">
              <a:rPr lang="en-US" smtClean="0"/>
              <a:pPr/>
              <a:t>2/1/2025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190C97C-0095-2443-AC12-FA4CBA4ACD4D}" type="slidenum">
              <a:rPr lang="en-US" smtClean="0"/>
              <a:pPr/>
              <a:t>‹№›</a:t>
            </a:fld>
            <a:endParaRPr lang="en-US"/>
          </a:p>
        </p:txBody>
      </p:sp>
    </p:spTree>
    <p:extLst>
      <p:ext uri="{BB962C8B-B14F-4D97-AF65-F5344CB8AC3E}">
        <p14:creationId xmlns:p14="http://schemas.microsoft.com/office/powerpoint/2010/main" val="236474934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3 колонки">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uk-UA"/>
              <a:t>Клацніть, щоб редагувати стиль зразка заголовка</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uk-UA"/>
              <a:t>Клацніть, щоб відредагувати стилі зразків тексту</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uk-UA"/>
              <a:t>Клацніть, щоб відредагувати стилі зразків тексту</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uk-UA"/>
              <a:t>Клацніть, щоб відредагувати стилі зразків тексту</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uk-UA"/>
              <a:t>Клацніть, щоб відредагувати стилі зразків тексту</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uk-UA"/>
              <a:t>Клацніть, щоб відредагувати стилі зразків тексту</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uk-UA"/>
              <a:t>Клацніть, щоб відредагувати стилі зразків тексту</a:t>
            </a:r>
          </a:p>
        </p:txBody>
      </p:sp>
      <p:sp>
        <p:nvSpPr>
          <p:cNvPr id="3" name="Date Placeholder 2"/>
          <p:cNvSpPr>
            <a:spLocks noGrp="1"/>
          </p:cNvSpPr>
          <p:nvPr>
            <p:ph type="dt" sz="half" idx="10"/>
          </p:nvPr>
        </p:nvSpPr>
        <p:spPr/>
        <p:txBody>
          <a:bodyPr/>
          <a:lstStyle/>
          <a:p>
            <a:fld id="{48A87A34-81AB-432B-8DAE-1953F412C126}" type="datetimeFigureOut">
              <a:rPr lang="en-US" smtClean="0"/>
              <a:pPr/>
              <a:t>2/1/2025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A190C97C-0095-2443-AC12-FA4CBA4ACD4D}" type="slidenum">
              <a:rPr lang="en-US" smtClean="0"/>
              <a:pPr/>
              <a:t>‹№›</a:t>
            </a:fld>
            <a:endParaRPr lang="en-US"/>
          </a:p>
        </p:txBody>
      </p:sp>
    </p:spTree>
    <p:extLst>
      <p:ext uri="{BB962C8B-B14F-4D97-AF65-F5344CB8AC3E}">
        <p14:creationId xmlns:p14="http://schemas.microsoft.com/office/powerpoint/2010/main" val="376579937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3 колонки з малюнками">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uk-UA"/>
              <a:t>Клацніть, щоб редагувати стиль зразка заголовка</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uk-UA"/>
              <a:t>Клацніть, щоб відредагувати стилі зразків тексту</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uk-UA"/>
              <a:t>Клацніть піктограму, щоб додати зображення</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uk-UA"/>
              <a:t>Клацніть, щоб відредагувати стилі зразків тексту</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uk-UA"/>
              <a:t>Клацніть, щоб відредагувати стилі зразків тексту</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uk-UA"/>
              <a:t>Клацніть піктограму, щоб додати зображення</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uk-UA"/>
              <a:t>Клацніть, щоб відредагувати стилі зразків тексту</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uk-UA"/>
              <a:t>Клацніть, щоб відредагувати стилі зразків тексту</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uk-UA"/>
              <a:t>Клацніть піктограму, щоб додати зображення</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uk-UA"/>
              <a:t>Клацніть, щоб відредагувати стилі зразків тексту</a:t>
            </a:r>
          </a:p>
        </p:txBody>
      </p:sp>
      <p:sp>
        <p:nvSpPr>
          <p:cNvPr id="3" name="Date Placeholder 2"/>
          <p:cNvSpPr>
            <a:spLocks noGrp="1"/>
          </p:cNvSpPr>
          <p:nvPr>
            <p:ph type="dt" sz="half" idx="10"/>
          </p:nvPr>
        </p:nvSpPr>
        <p:spPr/>
        <p:txBody>
          <a:bodyPr/>
          <a:lstStyle/>
          <a:p>
            <a:fld id="{48A87A34-81AB-432B-8DAE-1953F412C126}" type="datetimeFigureOut">
              <a:rPr lang="en-US" smtClean="0"/>
              <a:pPr/>
              <a:t>2/1/2025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A190C97C-0095-2443-AC12-FA4CBA4ACD4D}" type="slidenum">
              <a:rPr lang="en-US" smtClean="0"/>
              <a:pPr/>
              <a:t>‹№›</a:t>
            </a:fld>
            <a:endParaRPr lang="en-US"/>
          </a:p>
        </p:txBody>
      </p:sp>
    </p:spTree>
    <p:extLst>
      <p:ext uri="{BB962C8B-B14F-4D97-AF65-F5344CB8AC3E}">
        <p14:creationId xmlns:p14="http://schemas.microsoft.com/office/powerpoint/2010/main" val="6477252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Заголовок і вертикальний текст">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uk-UA"/>
              <a:t>Клацніть, щоб редагувати стиль зразка заголовка</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uk-UA"/>
              <a:t>Клацніть, щоб відредагувати стилі зразків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2/1/2025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190C97C-0095-2443-AC12-FA4CBA4ACD4D}" type="slidenum">
              <a:rPr lang="en-US" smtClean="0"/>
              <a:pPr/>
              <a:t>‹№›</a:t>
            </a:fld>
            <a:endParaRPr lang="en-US"/>
          </a:p>
        </p:txBody>
      </p:sp>
    </p:spTree>
    <p:extLst>
      <p:ext uri="{BB962C8B-B14F-4D97-AF65-F5344CB8AC3E}">
        <p14:creationId xmlns:p14="http://schemas.microsoft.com/office/powerpoint/2010/main" val="150919201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Вертикальний заголовок і текст">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uk-UA"/>
              <a:t>Клацніть, щоб редагувати стиль зразка заголовка</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uk-UA"/>
              <a:t>Клацніть, щоб відредагувати стилі зразків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2/1/2025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190C97C-0095-2443-AC12-FA4CBA4ACD4D}" type="slidenum">
              <a:rPr lang="en-US" smtClean="0"/>
              <a:pPr/>
              <a:t>‹№›</a:t>
            </a:fld>
            <a:endParaRPr lang="en-US"/>
          </a:p>
        </p:txBody>
      </p:sp>
    </p:spTree>
    <p:extLst>
      <p:ext uri="{BB962C8B-B14F-4D97-AF65-F5344CB8AC3E}">
        <p14:creationId xmlns:p14="http://schemas.microsoft.com/office/powerpoint/2010/main" val="352026266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92FDF747-B622-7F48-9215-C3A606BDEB98}"/>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23457961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63CE8-FC8A-B648-971E-6DC96997A7A7}"/>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C634958-58AE-3F4E-8C00-440B25A937A7}"/>
              </a:ext>
            </a:extLst>
          </p:cNvPr>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5872462-6007-A64A-86E6-F5ED46C87269}"/>
              </a:ext>
            </a:extLst>
          </p:cNvPr>
          <p:cNvSpPr>
            <a:spLocks noGrp="1"/>
          </p:cNvSpPr>
          <p:nvPr>
            <p:ph type="dt" sz="half" idx="10"/>
          </p:nvPr>
        </p:nvSpPr>
        <p:spPr>
          <a:xfrm>
            <a:off x="838200" y="6356350"/>
            <a:ext cx="2743200" cy="365125"/>
          </a:xfrm>
          <a:prstGeom prst="rect">
            <a:avLst/>
          </a:prstGeom>
        </p:spPr>
        <p:txBody>
          <a:bodyPr/>
          <a:lstStyle/>
          <a:p>
            <a:fld id="{5E4E5C39-FE1E-4048-9E78-68F07A4195FB}" type="datetimeFigureOut">
              <a:rPr lang="en-US" smtClean="0"/>
              <a:t>2/1/2025</a:t>
            </a:fld>
            <a:endParaRPr lang="en-US"/>
          </a:p>
        </p:txBody>
      </p:sp>
      <p:sp>
        <p:nvSpPr>
          <p:cNvPr id="5" name="Footer Placeholder 4">
            <a:extLst>
              <a:ext uri="{FF2B5EF4-FFF2-40B4-BE49-F238E27FC236}">
                <a16:creationId xmlns:a16="http://schemas.microsoft.com/office/drawing/2014/main" id="{99D379FD-EE00-8243-9FA5-BC4C116FAB71}"/>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E72C754-6A4A-424A-B972-C341147C4E0D}"/>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398385144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woObj">
  <p:cSld name="1_Два об’єкти">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uk-UA"/>
              <a:t>Клацніть, щоб редагувати стиль зразка заголовка</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uk-UA"/>
              <a:t>Клацніть, щоб відредагувати стилі зразків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uk-UA"/>
              <a:t>Клацніть, щоб відредагувати стилі зразків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endParaRPr lang="en-US" dirty="0"/>
          </a:p>
        </p:txBody>
      </p:sp>
      <p:sp>
        <p:nvSpPr>
          <p:cNvPr id="5" name="Date Placeholder 4"/>
          <p:cNvSpPr>
            <a:spLocks noGrp="1"/>
          </p:cNvSpPr>
          <p:nvPr>
            <p:ph type="dt" sz="half" idx="10"/>
          </p:nvPr>
        </p:nvSpPr>
        <p:spPr/>
        <p:txBody>
          <a:bodyPr/>
          <a:lstStyle/>
          <a:p>
            <a:fld id="{AB134690-1557-4C89-A502-4959FE7FAD70}" type="datetimeFigureOut">
              <a:rPr lang="en-US" smtClean="0"/>
              <a:t>2/1/2025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190C97C-0095-2443-AC12-FA4CBA4ACD4D}" type="slidenum">
              <a:rPr lang="en-US" smtClean="0"/>
              <a:pPr/>
              <a:t>‹№›</a:t>
            </a:fld>
            <a:endParaRPr lang="en-US"/>
          </a:p>
        </p:txBody>
      </p:sp>
    </p:spTree>
    <p:extLst>
      <p:ext uri="{BB962C8B-B14F-4D97-AF65-F5344CB8AC3E}">
        <p14:creationId xmlns:p14="http://schemas.microsoft.com/office/powerpoint/2010/main" val="18083777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B8FC9-14F0-064F-BEB7-9DA0B582216D}"/>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9F565333-3885-5246-9997-584B944334CC}"/>
              </a:ext>
            </a:extLst>
          </p:cNvPr>
          <p:cNvSpPr>
            <a:spLocks noGrp="1"/>
          </p:cNvSpPr>
          <p:nvPr>
            <p:ph sz="half" idx="1"/>
          </p:nvPr>
        </p:nvSpPr>
        <p:spPr>
          <a:xfrm>
            <a:off x="838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2A3D495-0AB7-4245-BD03-FEF725EE8B32}"/>
              </a:ext>
            </a:extLst>
          </p:cNvPr>
          <p:cNvSpPr>
            <a:spLocks noGrp="1"/>
          </p:cNvSpPr>
          <p:nvPr>
            <p:ph sz="half" idx="2"/>
          </p:nvPr>
        </p:nvSpPr>
        <p:spPr>
          <a:xfrm>
            <a:off x="6172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7A3532B-22A8-4948-8614-690AB67FC7F6}"/>
              </a:ext>
            </a:extLst>
          </p:cNvPr>
          <p:cNvSpPr>
            <a:spLocks noGrp="1"/>
          </p:cNvSpPr>
          <p:nvPr>
            <p:ph type="dt" sz="half" idx="10"/>
          </p:nvPr>
        </p:nvSpPr>
        <p:spPr>
          <a:xfrm>
            <a:off x="838200" y="6356350"/>
            <a:ext cx="2743200" cy="365125"/>
          </a:xfrm>
          <a:prstGeom prst="rect">
            <a:avLst/>
          </a:prstGeom>
        </p:spPr>
        <p:txBody>
          <a:bodyPr/>
          <a:lstStyle/>
          <a:p>
            <a:fld id="{5E4E5C39-FE1E-4048-9E78-68F07A4195FB}" type="datetimeFigureOut">
              <a:rPr lang="en-US" smtClean="0"/>
              <a:t>2/1/2025</a:t>
            </a:fld>
            <a:endParaRPr lang="en-US"/>
          </a:p>
        </p:txBody>
      </p:sp>
      <p:sp>
        <p:nvSpPr>
          <p:cNvPr id="6" name="Footer Placeholder 5">
            <a:extLst>
              <a:ext uri="{FF2B5EF4-FFF2-40B4-BE49-F238E27FC236}">
                <a16:creationId xmlns:a16="http://schemas.microsoft.com/office/drawing/2014/main" id="{BE45A5D6-868E-4849-A5DA-84702CEDFE81}"/>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7D682E35-43FC-E946-AA84-7E00546A24B6}"/>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14459830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E14121-1457-7D45-BFFD-BECD6649741B}"/>
              </a:ext>
            </a:extLst>
          </p:cNvPr>
          <p:cNvSpPr>
            <a:spLocks noGrp="1"/>
          </p:cNvSpPr>
          <p:nvPr>
            <p:ph type="title"/>
          </p:nvPr>
        </p:nvSpPr>
        <p:spPr>
          <a:xfrm>
            <a:off x="839788" y="365125"/>
            <a:ext cx="10515600" cy="1325563"/>
          </a:xfrm>
          <a:prstGeom prst="rect">
            <a:avLst/>
          </a:prstGeom>
        </p:spPr>
        <p:txBody>
          <a:bodyPr/>
          <a:lstStyle/>
          <a:p>
            <a:r>
              <a:rPr lang="en-US"/>
              <a:t>Click to edit Master title style</a:t>
            </a:r>
          </a:p>
        </p:txBody>
      </p:sp>
      <p:sp>
        <p:nvSpPr>
          <p:cNvPr id="3" name="Text Placeholder 2">
            <a:extLst>
              <a:ext uri="{FF2B5EF4-FFF2-40B4-BE49-F238E27FC236}">
                <a16:creationId xmlns:a16="http://schemas.microsoft.com/office/drawing/2014/main" id="{6CE09A76-C125-0945-BCD8-FF2A0498A56E}"/>
              </a:ext>
            </a:extLst>
          </p:cNvPr>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5B142CC-BC3F-664E-A6C2-3854B8D4E8C7}"/>
              </a:ext>
            </a:extLst>
          </p:cNvPr>
          <p:cNvSpPr>
            <a:spLocks noGrp="1"/>
          </p:cNvSpPr>
          <p:nvPr>
            <p:ph sz="half" idx="2"/>
          </p:nvPr>
        </p:nvSpPr>
        <p:spPr>
          <a:xfrm>
            <a:off x="839788" y="2505075"/>
            <a:ext cx="515778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2FA8D54-9ED9-E345-B69E-FF5D485B134B}"/>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09B295F-F3C2-5646-A5F3-194FE6EFEB29}"/>
              </a:ext>
            </a:extLst>
          </p:cNvPr>
          <p:cNvSpPr>
            <a:spLocks noGrp="1"/>
          </p:cNvSpPr>
          <p:nvPr>
            <p:ph sz="quarter" idx="4"/>
          </p:nvPr>
        </p:nvSpPr>
        <p:spPr>
          <a:xfrm>
            <a:off x="6172200" y="2505075"/>
            <a:ext cx="51831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0516157-5FC9-E841-A6FC-14EBCFDEC672}"/>
              </a:ext>
            </a:extLst>
          </p:cNvPr>
          <p:cNvSpPr>
            <a:spLocks noGrp="1"/>
          </p:cNvSpPr>
          <p:nvPr>
            <p:ph type="dt" sz="half" idx="10"/>
          </p:nvPr>
        </p:nvSpPr>
        <p:spPr>
          <a:xfrm>
            <a:off x="838200" y="6356350"/>
            <a:ext cx="2743200" cy="365125"/>
          </a:xfrm>
          <a:prstGeom prst="rect">
            <a:avLst/>
          </a:prstGeom>
        </p:spPr>
        <p:txBody>
          <a:bodyPr/>
          <a:lstStyle/>
          <a:p>
            <a:fld id="{5E4E5C39-FE1E-4048-9E78-68F07A4195FB}" type="datetimeFigureOut">
              <a:rPr lang="en-US" smtClean="0"/>
              <a:t>2/1/2025</a:t>
            </a:fld>
            <a:endParaRPr lang="en-US"/>
          </a:p>
        </p:txBody>
      </p:sp>
      <p:sp>
        <p:nvSpPr>
          <p:cNvPr id="8" name="Footer Placeholder 7">
            <a:extLst>
              <a:ext uri="{FF2B5EF4-FFF2-40B4-BE49-F238E27FC236}">
                <a16:creationId xmlns:a16="http://schemas.microsoft.com/office/drawing/2014/main" id="{3544E072-D5B7-D647-82C0-40BEAE857D43}"/>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9" name="Slide Number Placeholder 8">
            <a:extLst>
              <a:ext uri="{FF2B5EF4-FFF2-40B4-BE49-F238E27FC236}">
                <a16:creationId xmlns:a16="http://schemas.microsoft.com/office/drawing/2014/main" id="{47A73D6E-2A82-7344-BB8C-513E6DA4E143}"/>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34721032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9B4CE-9E7B-564C-A6C3-DCABF996FBD2}"/>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Date Placeholder 2">
            <a:extLst>
              <a:ext uri="{FF2B5EF4-FFF2-40B4-BE49-F238E27FC236}">
                <a16:creationId xmlns:a16="http://schemas.microsoft.com/office/drawing/2014/main" id="{4CF8A31D-92A5-DF47-9C3A-9F9C1CF8FC6B}"/>
              </a:ext>
            </a:extLst>
          </p:cNvPr>
          <p:cNvSpPr>
            <a:spLocks noGrp="1"/>
          </p:cNvSpPr>
          <p:nvPr>
            <p:ph type="dt" sz="half" idx="10"/>
          </p:nvPr>
        </p:nvSpPr>
        <p:spPr>
          <a:xfrm>
            <a:off x="838200" y="6356350"/>
            <a:ext cx="2743200" cy="365125"/>
          </a:xfrm>
          <a:prstGeom prst="rect">
            <a:avLst/>
          </a:prstGeom>
        </p:spPr>
        <p:txBody>
          <a:bodyPr/>
          <a:lstStyle/>
          <a:p>
            <a:fld id="{5E4E5C39-FE1E-4048-9E78-68F07A4195FB}" type="datetimeFigureOut">
              <a:rPr lang="en-US" smtClean="0"/>
              <a:t>2/1/2025</a:t>
            </a:fld>
            <a:endParaRPr lang="en-US"/>
          </a:p>
        </p:txBody>
      </p:sp>
      <p:sp>
        <p:nvSpPr>
          <p:cNvPr id="4" name="Footer Placeholder 3">
            <a:extLst>
              <a:ext uri="{FF2B5EF4-FFF2-40B4-BE49-F238E27FC236}">
                <a16:creationId xmlns:a16="http://schemas.microsoft.com/office/drawing/2014/main" id="{FFE7EADA-8BC4-974C-BBA1-7390F15FD580}"/>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E89EC0A8-C281-FF40-A774-EAF6089BB00F}"/>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24285880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F027EBC-C9EC-5844-B3BF-5151B2F70EA4}"/>
              </a:ext>
            </a:extLst>
          </p:cNvPr>
          <p:cNvSpPr>
            <a:spLocks noGrp="1"/>
          </p:cNvSpPr>
          <p:nvPr>
            <p:ph type="dt" sz="half" idx="10"/>
          </p:nvPr>
        </p:nvSpPr>
        <p:spPr>
          <a:xfrm>
            <a:off x="838200" y="6356350"/>
            <a:ext cx="2743200" cy="365125"/>
          </a:xfrm>
          <a:prstGeom prst="rect">
            <a:avLst/>
          </a:prstGeom>
        </p:spPr>
        <p:txBody>
          <a:bodyPr/>
          <a:lstStyle/>
          <a:p>
            <a:fld id="{5E4E5C39-FE1E-4048-9E78-68F07A4195FB}" type="datetimeFigureOut">
              <a:rPr lang="en-US" smtClean="0"/>
              <a:t>2/1/2025</a:t>
            </a:fld>
            <a:endParaRPr lang="en-US"/>
          </a:p>
        </p:txBody>
      </p:sp>
      <p:sp>
        <p:nvSpPr>
          <p:cNvPr id="3" name="Footer Placeholder 2">
            <a:extLst>
              <a:ext uri="{FF2B5EF4-FFF2-40B4-BE49-F238E27FC236}">
                <a16:creationId xmlns:a16="http://schemas.microsoft.com/office/drawing/2014/main" id="{A9F664BF-C7CE-DC46-9D6D-A9335EE9D8B1}"/>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6A1AAD4E-B732-E349-8793-C20A3D6B70AE}"/>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14186288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73A651-FEEA-2140-82D8-9C06A36F929A}"/>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4D2DAEA-C881-354D-A17E-2A95857F0CA4}"/>
              </a:ext>
            </a:extLst>
          </p:cNvPr>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02148C2-62EB-B446-BB7C-69F5E480649F}"/>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114D069-D155-9141-9045-DB41904753A7}"/>
              </a:ext>
            </a:extLst>
          </p:cNvPr>
          <p:cNvSpPr>
            <a:spLocks noGrp="1"/>
          </p:cNvSpPr>
          <p:nvPr>
            <p:ph type="dt" sz="half" idx="10"/>
          </p:nvPr>
        </p:nvSpPr>
        <p:spPr>
          <a:xfrm>
            <a:off x="838200" y="6356350"/>
            <a:ext cx="2743200" cy="365125"/>
          </a:xfrm>
          <a:prstGeom prst="rect">
            <a:avLst/>
          </a:prstGeom>
        </p:spPr>
        <p:txBody>
          <a:bodyPr/>
          <a:lstStyle/>
          <a:p>
            <a:fld id="{5E4E5C39-FE1E-4048-9E78-68F07A4195FB}" type="datetimeFigureOut">
              <a:rPr lang="en-US" smtClean="0"/>
              <a:t>2/1/2025</a:t>
            </a:fld>
            <a:endParaRPr lang="en-US"/>
          </a:p>
        </p:txBody>
      </p:sp>
      <p:sp>
        <p:nvSpPr>
          <p:cNvPr id="6" name="Footer Placeholder 5">
            <a:extLst>
              <a:ext uri="{FF2B5EF4-FFF2-40B4-BE49-F238E27FC236}">
                <a16:creationId xmlns:a16="http://schemas.microsoft.com/office/drawing/2014/main" id="{2C0EE34C-EABB-6848-A341-7CA0C2937980}"/>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C0C04AAD-C125-DD44-8102-9F28820805FD}"/>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41263519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BD611A-FFDF-C848-A433-C5B125C402E0}"/>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96C0E97-AC3D-784B-96B7-0D18B5A35AE1}"/>
              </a:ext>
            </a:extLst>
          </p:cNvPr>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6B37986-0214-C348-AB5F-D54BF2881077}"/>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F6860A9-8610-9347-BAE7-F23CCA13E55B}"/>
              </a:ext>
            </a:extLst>
          </p:cNvPr>
          <p:cNvSpPr>
            <a:spLocks noGrp="1"/>
          </p:cNvSpPr>
          <p:nvPr>
            <p:ph type="dt" sz="half" idx="10"/>
          </p:nvPr>
        </p:nvSpPr>
        <p:spPr>
          <a:xfrm>
            <a:off x="838200" y="6356350"/>
            <a:ext cx="2743200" cy="365125"/>
          </a:xfrm>
          <a:prstGeom prst="rect">
            <a:avLst/>
          </a:prstGeom>
        </p:spPr>
        <p:txBody>
          <a:bodyPr/>
          <a:lstStyle/>
          <a:p>
            <a:fld id="{5E4E5C39-FE1E-4048-9E78-68F07A4195FB}" type="datetimeFigureOut">
              <a:rPr lang="en-US" smtClean="0"/>
              <a:t>2/1/2025</a:t>
            </a:fld>
            <a:endParaRPr lang="en-US"/>
          </a:p>
        </p:txBody>
      </p:sp>
      <p:sp>
        <p:nvSpPr>
          <p:cNvPr id="6" name="Footer Placeholder 5">
            <a:extLst>
              <a:ext uri="{FF2B5EF4-FFF2-40B4-BE49-F238E27FC236}">
                <a16:creationId xmlns:a16="http://schemas.microsoft.com/office/drawing/2014/main" id="{14249D7C-BCAA-DE44-AE89-5178DA8D82A1}"/>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355319C3-A65D-764B-BD49-57D0082AE9A9}"/>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33493135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21" Type="http://schemas.openxmlformats.org/officeDocument/2006/relationships/image" Target="../media/image1.png"/><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theme" Target="../theme/theme2.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A0D5B246-E282-3742-BD72-B1BCDC5A64B4}"/>
              </a:ext>
            </a:extLst>
          </p:cNvPr>
          <p:cNvSpPr>
            <a:spLocks noGrp="1"/>
          </p:cNvSpPr>
          <p:nvPr>
            <p:ph type="sldNum" sz="quarter" idx="4"/>
          </p:nvPr>
        </p:nvSpPr>
        <p:spPr>
          <a:xfrm>
            <a:off x="8714772" y="6025573"/>
            <a:ext cx="2743200" cy="401638"/>
          </a:xfrm>
          <a:prstGeom prst="rect">
            <a:avLst/>
          </a:prstGeom>
        </p:spPr>
        <p:txBody>
          <a:bodyPr vert="horz" lIns="91440" tIns="45720" rIns="91440" bIns="45720" rtlCol="0" anchor="ctr"/>
          <a:lstStyle>
            <a:lvl1pPr algn="r">
              <a:defRPr sz="1600">
                <a:solidFill>
                  <a:srgbClr val="1C7DDB"/>
                </a:solidFill>
                <a:latin typeface="Abadi" panose="020B0604020104020204" pitchFamily="34" charset="0"/>
              </a:defRPr>
            </a:lvl1pPr>
          </a:lstStyle>
          <a:p>
            <a:fld id="{A190C97C-0095-2443-AC12-FA4CBA4ACD4D}" type="slidenum">
              <a:rPr lang="en-US" smtClean="0"/>
              <a:pPr/>
              <a:t>‹№›</a:t>
            </a:fld>
            <a:endParaRPr lang="en-US"/>
          </a:p>
        </p:txBody>
      </p:sp>
    </p:spTree>
    <p:extLst>
      <p:ext uri="{BB962C8B-B14F-4D97-AF65-F5344CB8AC3E}">
        <p14:creationId xmlns:p14="http://schemas.microsoft.com/office/powerpoint/2010/main" val="2647310266"/>
      </p:ext>
    </p:extLst>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 id="2147483688" r:id="rId6"/>
    <p:sldLayoutId id="2147483689" r:id="rId7"/>
    <p:sldLayoutId id="2147483690" r:id="rId8"/>
    <p:sldLayoutId id="2147483691" r:id="rId9"/>
    <p:sldLayoutId id="2147483692" r:id="rId10"/>
    <p:sldLayoutId id="214748369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1">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uk-UA"/>
              <a:t>Клацніть, щоб редагувати стиль зразка заголовка</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uk-UA"/>
              <a:t>Клацніть, щоб відредагувати стилі зразків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dirty="0"/>
              <a:pPr/>
              <a:t>2/1/2025</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A190C97C-0095-2443-AC12-FA4CBA4ACD4D}" type="slidenum">
              <a:rPr lang="en-US" smtClean="0"/>
              <a:pPr/>
              <a:t>‹№›</a:t>
            </a:fld>
            <a:endParaRPr lang="en-US"/>
          </a:p>
        </p:txBody>
      </p:sp>
    </p:spTree>
    <p:extLst>
      <p:ext uri="{BB962C8B-B14F-4D97-AF65-F5344CB8AC3E}">
        <p14:creationId xmlns:p14="http://schemas.microsoft.com/office/powerpoint/2010/main" val="1042808798"/>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 id="2147483732" r:id="rId12"/>
    <p:sldLayoutId id="2147483733" r:id="rId13"/>
    <p:sldLayoutId id="2147483734" r:id="rId14"/>
    <p:sldLayoutId id="2147483735" r:id="rId15"/>
    <p:sldLayoutId id="2147483736" r:id="rId16"/>
    <p:sldLayoutId id="2147483737" r:id="rId17"/>
    <p:sldLayoutId id="2147483738" r:id="rId18"/>
    <p:sldLayoutId id="2147483739" r:id="rId19"/>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9.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30.xml"/><Relationship Id="rId6" Type="http://schemas.openxmlformats.org/officeDocument/2006/relationships/hyperlink" Target="https://github.com/DataVizStory/Space-X-Falcon-9-First-Stage-Landing-Prediction/blob/main/6_spacex_dash_app.py" TargetMode="External"/><Relationship Id="rId5" Type="http://schemas.openxmlformats.org/officeDocument/2006/relationships/image" Target="../media/image18.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hyperlink" Target="https://github.com/DataVizStory/Space-X-Falcon-9-First-Stage-Landing-Prediction/blob/main/7_SpaceX_Machine%20Learning%20Prediction_Part_5.ipynb" TargetMode="External"/><Relationship Id="rId2" Type="http://schemas.openxmlformats.org/officeDocument/2006/relationships/notesSlide" Target="../notesSlides/notesSlide11.xml"/><Relationship Id="rId1" Type="http://schemas.openxmlformats.org/officeDocument/2006/relationships/slideLayout" Target="../slideLayouts/slideLayout30.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30.xml"/><Relationship Id="rId4" Type="http://schemas.openxmlformats.org/officeDocument/2006/relationships/hyperlink" Target="https://github.com/DataVizStory/Space-X-Falcon-9-First-Stage-Landing-Prediction/blob/main/4_edadataviz.ipynb"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3.xml"/><Relationship Id="rId1" Type="http://schemas.openxmlformats.org/officeDocument/2006/relationships/slideLayout" Target="../slideLayouts/slideLayout30.xml"/><Relationship Id="rId4" Type="http://schemas.openxmlformats.org/officeDocument/2006/relationships/hyperlink" Target="https://github.com/DataVizStory/Space-X-Falcon-9-First-Stage-Landing-Prediction/blob/main/4_edadataviz.ipynb"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4.xml"/><Relationship Id="rId1" Type="http://schemas.openxmlformats.org/officeDocument/2006/relationships/slideLayout" Target="../slideLayouts/slideLayout30.xml"/><Relationship Id="rId4" Type="http://schemas.openxmlformats.org/officeDocument/2006/relationships/hyperlink" Target="https://github.com/DataVizStory/Space-X-Falcon-9-First-Stage-Landing-Prediction/blob/main/4_edadataviz.ipynb"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5.xml"/><Relationship Id="rId1" Type="http://schemas.openxmlformats.org/officeDocument/2006/relationships/slideLayout" Target="../slideLayouts/slideLayout30.xml"/><Relationship Id="rId4" Type="http://schemas.openxmlformats.org/officeDocument/2006/relationships/hyperlink" Target="https://github.com/DataVizStory/Space-X-Falcon-9-First-Stage-Landing-Prediction/blob/main/4_edadataviz.ipynb"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6.xml"/><Relationship Id="rId1" Type="http://schemas.openxmlformats.org/officeDocument/2006/relationships/slideLayout" Target="../slideLayouts/slideLayout30.xml"/><Relationship Id="rId4" Type="http://schemas.openxmlformats.org/officeDocument/2006/relationships/hyperlink" Target="https://github.com/DataVizStory/Space-X-Falcon-9-First-Stage-Landing-Prediction/blob/main/4_edadataviz.ipynb"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7.xml"/><Relationship Id="rId1" Type="http://schemas.openxmlformats.org/officeDocument/2006/relationships/slideLayout" Target="../slideLayouts/slideLayout30.xml"/><Relationship Id="rId4" Type="http://schemas.openxmlformats.org/officeDocument/2006/relationships/hyperlink" Target="https://github.com/DataVizStory/Space-X-Falcon-9-First-Stage-Landing-Prediction/blob/main/4_edadataviz.ipynb"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8.xml"/><Relationship Id="rId1" Type="http://schemas.openxmlformats.org/officeDocument/2006/relationships/slideLayout" Target="../slideLayouts/slideLayout30.xml"/><Relationship Id="rId5" Type="http://schemas.openxmlformats.org/officeDocument/2006/relationships/hyperlink" Target="https://github.com/DataVizStory/Space-X-Falcon-9-First-Stage-Landing-Prediction/blob/main/3_jupyter-labs-eda-sql-coursera_sqllite.ipynb" TargetMode="External"/><Relationship Id="rId4" Type="http://schemas.openxmlformats.org/officeDocument/2006/relationships/image" Target="../media/image25.png"/></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9.xml"/><Relationship Id="rId1" Type="http://schemas.openxmlformats.org/officeDocument/2006/relationships/slideLayout" Target="../slideLayouts/slideLayout30.xml"/><Relationship Id="rId4" Type="http://schemas.openxmlformats.org/officeDocument/2006/relationships/hyperlink" Target="https://github.com/DataVizStory/Space-X-Falcon-9-First-Stage-Landing-Prediction/blob/main/3_jupyter-labs-eda-sql-coursera_sqllite.ipynb"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0.xml"/></Relationships>
</file>

<file path=ppt/slides/_rels/slide20.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27.png"/><Relationship Id="rId7" Type="http://schemas.openxmlformats.org/officeDocument/2006/relationships/image" Target="../media/image30.png"/><Relationship Id="rId2" Type="http://schemas.openxmlformats.org/officeDocument/2006/relationships/notesSlide" Target="../notesSlides/notesSlide20.xml"/><Relationship Id="rId1" Type="http://schemas.openxmlformats.org/officeDocument/2006/relationships/slideLayout" Target="../slideLayouts/slideLayout30.xml"/><Relationship Id="rId6" Type="http://schemas.openxmlformats.org/officeDocument/2006/relationships/hyperlink" Target="https://github.com/DataVizStory/Space-X-Falcon-9-First-Stage-Landing-Prediction/blob/main/3_jupyter-labs-eda-sql-coursera_sqllite.ipynb" TargetMode="External"/><Relationship Id="rId5" Type="http://schemas.openxmlformats.org/officeDocument/2006/relationships/image" Target="../media/image29.png"/><Relationship Id="rId4" Type="http://schemas.openxmlformats.org/officeDocument/2006/relationships/image" Target="../media/image28.png"/></Relationships>
</file>

<file path=ppt/slides/_rels/slide2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1.xml"/><Relationship Id="rId1" Type="http://schemas.openxmlformats.org/officeDocument/2006/relationships/slideLayout" Target="../slideLayouts/slideLayout30.xml"/><Relationship Id="rId5" Type="http://schemas.openxmlformats.org/officeDocument/2006/relationships/hyperlink" Target="https://github.com/DataVizStory/Space-X-Falcon-9-First-Stage-Landing-Prediction/blob/main/3_jupyter-labs-eda-sql-coursera_sqllite.ipynb" TargetMode="External"/><Relationship Id="rId4" Type="http://schemas.openxmlformats.org/officeDocument/2006/relationships/image" Target="../media/image33.png"/></Relationships>
</file>

<file path=ppt/slides/_rels/slide2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2.xml"/><Relationship Id="rId1" Type="http://schemas.openxmlformats.org/officeDocument/2006/relationships/slideLayout" Target="../slideLayouts/slideLayout30.xml"/><Relationship Id="rId4" Type="http://schemas.openxmlformats.org/officeDocument/2006/relationships/hyperlink" Target="https://github.com/DataVizStory/Space-X-Falcon-9-First-Stage-Landing-Prediction/blob/main/5_lab_jupyter_launch_site_location.ipynb" TargetMode="External"/></Relationships>
</file>

<file path=ppt/slides/_rels/slide2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3.xml"/><Relationship Id="rId1" Type="http://schemas.openxmlformats.org/officeDocument/2006/relationships/slideLayout" Target="../slideLayouts/slideLayout30.xml"/><Relationship Id="rId4" Type="http://schemas.openxmlformats.org/officeDocument/2006/relationships/hyperlink" Target="https://github.com/DataVizStory/Space-X-Falcon-9-First-Stage-Landing-Prediction/blob/main/5_lab_jupyter_launch_site_location.ipynb" TargetMode="External"/></Relationships>
</file>

<file path=ppt/slides/_rels/slide2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4.xml"/><Relationship Id="rId1" Type="http://schemas.openxmlformats.org/officeDocument/2006/relationships/slideLayout" Target="../slideLayouts/slideLayout30.xml"/><Relationship Id="rId5" Type="http://schemas.openxmlformats.org/officeDocument/2006/relationships/hyperlink" Target="https://github.com/DataVizStory/Space-X-Falcon-9-First-Stage-Landing-Prediction/blob/main/5_lab_jupyter_launch_site_location.ipynb" TargetMode="External"/><Relationship Id="rId4" Type="http://schemas.openxmlformats.org/officeDocument/2006/relationships/image" Target="../media/image37.png"/></Relationships>
</file>

<file path=ppt/slides/_rels/slide2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5.xml"/><Relationship Id="rId1" Type="http://schemas.openxmlformats.org/officeDocument/2006/relationships/slideLayout" Target="../slideLayouts/slideLayout30.xml"/><Relationship Id="rId4" Type="http://schemas.openxmlformats.org/officeDocument/2006/relationships/hyperlink" Target="https://github.com/DataVizStory/Space-X-Falcon-9-First-Stage-Landing-Prediction/blob/main/6_spacex_dash_app.py" TargetMode="External"/></Relationships>
</file>

<file path=ppt/slides/_rels/slide2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6.xml"/><Relationship Id="rId1" Type="http://schemas.openxmlformats.org/officeDocument/2006/relationships/slideLayout" Target="../slideLayouts/slideLayout30.xml"/><Relationship Id="rId4" Type="http://schemas.openxmlformats.org/officeDocument/2006/relationships/hyperlink" Target="https://github.com/DataVizStory/Space-X-Falcon-9-First-Stage-Landing-Prediction/blob/main/6_spacex_dash_app.py" TargetMode="External"/></Relationships>
</file>

<file path=ppt/slides/_rels/slide2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7.xml"/><Relationship Id="rId1" Type="http://schemas.openxmlformats.org/officeDocument/2006/relationships/slideLayout" Target="../slideLayouts/slideLayout30.xml"/><Relationship Id="rId5" Type="http://schemas.openxmlformats.org/officeDocument/2006/relationships/hyperlink" Target="https://github.com/DataVizStory/Space-X-Falcon-9-First-Stage-Landing-Prediction/blob/main/6_spacex_dash_app.py" TargetMode="External"/><Relationship Id="rId4" Type="http://schemas.openxmlformats.org/officeDocument/2006/relationships/image" Target="../media/image41.png"/></Relationships>
</file>

<file path=ppt/slides/_rels/slide28.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8.xml"/><Relationship Id="rId1" Type="http://schemas.openxmlformats.org/officeDocument/2006/relationships/slideLayout" Target="../slideLayouts/slideLayout30.xml"/><Relationship Id="rId4" Type="http://schemas.openxmlformats.org/officeDocument/2006/relationships/hyperlink" Target="https://github.com/DataVizStory/Space-X-Falcon-9-First-Stage-Landing-Prediction/blob/main/7_SpaceX_Machine%20Learning%20Prediction_Part_5.ipynb" TargetMode="External"/></Relationships>
</file>

<file path=ppt/slides/_rels/slide29.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9.xml"/><Relationship Id="rId1" Type="http://schemas.openxmlformats.org/officeDocument/2006/relationships/slideLayout" Target="../slideLayouts/slideLayout30.xml"/><Relationship Id="rId4" Type="http://schemas.openxmlformats.org/officeDocument/2006/relationships/hyperlink" Target="https://github.com/DataVizStory/Space-X-Falcon-9-First-Stage-Landing-Prediction/blob/main/7_SpaceX_Machine%20Learning%20Prediction_Part_5.ipynb"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s://github.com/DataVizStory/Space-X-Falcon-9-First-Stage-Landing-Prediction/blob/main/1_jupyter-labs-spacex-data-collection-api.ipynb" TargetMode="External"/><Relationship Id="rId2" Type="http://schemas.openxmlformats.org/officeDocument/2006/relationships/notesSlide" Target="../notesSlides/notesSlide3.xml"/><Relationship Id="rId1" Type="http://schemas.openxmlformats.org/officeDocument/2006/relationships/slideLayout" Target="../slideLayouts/slideLayout30.xml"/></Relationships>
</file>

<file path=ppt/slides/_rels/slide30.xml.rels><?xml version="1.0" encoding="UTF-8" standalone="yes"?>
<Relationships xmlns="http://schemas.openxmlformats.org/package/2006/relationships"><Relationship Id="rId3" Type="http://schemas.openxmlformats.org/officeDocument/2006/relationships/hyperlink" Target="https://github.com/DataVizStory/Space-X-Falcon-9-First-Stage-Landing-Prediction/blob/main/7_SpaceX_Machine%20Learning%20Prediction_Part_5.ipynb" TargetMode="External"/><Relationship Id="rId2" Type="http://schemas.openxmlformats.org/officeDocument/2006/relationships/notesSlide" Target="../notesSlides/notesSlide30.xml"/><Relationship Id="rId1" Type="http://schemas.openxmlformats.org/officeDocument/2006/relationships/slideLayout" Target="../slideLayouts/slideLayout30.xml"/></Relationships>
</file>

<file path=ppt/slides/_rels/slide31.xml.rels><?xml version="1.0" encoding="UTF-8" standalone="yes"?>
<Relationships xmlns="http://schemas.openxmlformats.org/package/2006/relationships"><Relationship Id="rId8" Type="http://schemas.openxmlformats.org/officeDocument/2006/relationships/hyperlink" Target="https://github.com/DataVizStory/Space-X-Falcon-9-First-Stage-Landing-Prediction/blob/main/spacex_launch_dash.csv" TargetMode="External"/><Relationship Id="rId3" Type="http://schemas.openxmlformats.org/officeDocument/2006/relationships/hyperlink" Target="https://www.spacex.com/" TargetMode="External"/><Relationship Id="rId7" Type="http://schemas.openxmlformats.org/officeDocument/2006/relationships/hyperlink" Target="https://github.com/DataVizStory/Space-X-Falcon-9-First-Stage-Landing-Prediction/blob/main/dataset_part_3.csv" TargetMode="External"/><Relationship Id="rId2" Type="http://schemas.openxmlformats.org/officeDocument/2006/relationships/notesSlide" Target="../notesSlides/notesSlide31.xml"/><Relationship Id="rId1" Type="http://schemas.openxmlformats.org/officeDocument/2006/relationships/slideLayout" Target="../slideLayouts/slideLayout30.xml"/><Relationship Id="rId6" Type="http://schemas.openxmlformats.org/officeDocument/2006/relationships/hyperlink" Target="https://github.com/DataVizStory/Space-X-Falcon-9-First-Stage-Landing-Prediction/blob/main/dataset_part_2.csv" TargetMode="External"/><Relationship Id="rId11" Type="http://schemas.openxmlformats.org/officeDocument/2006/relationships/hyperlink" Target="https://www.coursera.org/learn/applied-data-science-capstone/ungradedWidget/jVrFZ/exercise-preparing-your-presentation-with-provided-slide-template" TargetMode="External"/><Relationship Id="rId5" Type="http://schemas.openxmlformats.org/officeDocument/2006/relationships/hyperlink" Target="https://github.com/DataVizStory/Space-X-Falcon-9-First-Stage-Landing-Prediction/blob/main/dataset_part_1.csv" TargetMode="External"/><Relationship Id="rId10" Type="http://schemas.openxmlformats.org/officeDocument/2006/relationships/hyperlink" Target="https://www.flaticon.com/authors/luciano-jung" TargetMode="External"/><Relationship Id="rId4" Type="http://schemas.openxmlformats.org/officeDocument/2006/relationships/hyperlink" Target="https://github.com/DataVizStory/Space-X-Falcon-9-First-Stage-Landing-Prediction/tree/main" TargetMode="External"/><Relationship Id="rId9" Type="http://schemas.openxmlformats.org/officeDocument/2006/relationships/hyperlink" Target="https://github.com/DataVizStory/Space-X-Falcon-9-First-Stage-Landing-Prediction/blob/main/spacex_web_scraped.csv"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30.xml"/><Relationship Id="rId6" Type="http://schemas.openxmlformats.org/officeDocument/2006/relationships/hyperlink" Target="https://github.com/DataVizStory/Space-X-Falcon-9-First-Stage-Landing-Prediction/blob/main/2-jupyter-labs-webscraping.ipynb" TargetMode="External"/><Relationship Id="rId5" Type="http://schemas.openxmlformats.org/officeDocument/2006/relationships/image" Target="../media/image8.jp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30.xml"/><Relationship Id="rId6" Type="http://schemas.openxmlformats.org/officeDocument/2006/relationships/hyperlink" Target="https://github.com/DataVizStory/Space-X-Falcon-9-First-Stage-Landing-Prediction/blob/main/3_jupyter-labs-eda-sql-coursera_sqllite.ipynb" TargetMode="External"/><Relationship Id="rId5" Type="http://schemas.openxmlformats.org/officeDocument/2006/relationships/image" Target="../media/image9.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hyperlink" Target="https://github.com/DataVizStory/Space-X-Falcon-9-First-Stage-Landing-Prediction/blob/main/4_edadataviz.ipynb" TargetMode="External"/><Relationship Id="rId7"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30.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hyperlink" Target="https://github.com/DataVizStory/Space-X-Falcon-9-First-Stage-Landing-Prediction/blob/main/3_jupyter-labs-eda-sql-coursera_sqllite.ipynb" TargetMode="External"/><Relationship Id="rId2" Type="http://schemas.openxmlformats.org/officeDocument/2006/relationships/notesSlide" Target="../notesSlides/notesSlide7.xml"/><Relationship Id="rId1" Type="http://schemas.openxmlformats.org/officeDocument/2006/relationships/slideLayout" Target="../slideLayouts/slideLayout30.xml"/></Relationships>
</file>

<file path=ppt/slides/_rels/slide8.xml.rels><?xml version="1.0" encoding="UTF-8" standalone="yes"?>
<Relationships xmlns="http://schemas.openxmlformats.org/package/2006/relationships"><Relationship Id="rId3" Type="http://schemas.openxmlformats.org/officeDocument/2006/relationships/hyperlink" Target="https://github.com/DataVizStory/Space-X-Falcon-9-First-Stage-Landing-Prediction/blob/main/3_jupyter-labs-eda-sql-coursera_sqllite.ipynb" TargetMode="External"/><Relationship Id="rId2" Type="http://schemas.openxmlformats.org/officeDocument/2006/relationships/notesSlide" Target="../notesSlides/notesSlide8.xml"/><Relationship Id="rId1" Type="http://schemas.openxmlformats.org/officeDocument/2006/relationships/slideLayout" Target="../slideLayouts/slideLayout30.xml"/></Relationships>
</file>

<file path=ppt/slides/_rels/slide9.xml.rels><?xml version="1.0" encoding="UTF-8" standalone="yes"?>
<Relationships xmlns="http://schemas.openxmlformats.org/package/2006/relationships"><Relationship Id="rId3" Type="http://schemas.openxmlformats.org/officeDocument/2006/relationships/image" Target="../media/image14.jpg"/><Relationship Id="rId7" Type="http://schemas.openxmlformats.org/officeDocument/2006/relationships/hyperlink" Target="https://github.com/DataVizStory/Space-X-Falcon-9-First-Stage-Landing-Prediction/blob/main/5_lab_jupyter_launch_site_location.ipynb" TargetMode="External"/><Relationship Id="rId2" Type="http://schemas.openxmlformats.org/officeDocument/2006/relationships/notesSlide" Target="../notesSlides/notesSlide9.xml"/><Relationship Id="rId1" Type="http://schemas.openxmlformats.org/officeDocument/2006/relationships/slideLayout" Target="../slideLayouts/slideLayout30.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Рисунок 9">
            <a:extLst>
              <a:ext uri="{FF2B5EF4-FFF2-40B4-BE49-F238E27FC236}">
                <a16:creationId xmlns:a16="http://schemas.microsoft.com/office/drawing/2014/main" id="{5405868D-7320-3DA1-053D-EB31846311E4}"/>
              </a:ext>
            </a:extLst>
          </p:cNvPr>
          <p:cNvPicPr>
            <a:picLocks noChangeAspect="1"/>
          </p:cNvPicPr>
          <p:nvPr/>
        </p:nvPicPr>
        <p:blipFill>
          <a:blip r:embed="rId3"/>
          <a:stretch>
            <a:fillRect/>
          </a:stretch>
        </p:blipFill>
        <p:spPr>
          <a:xfrm>
            <a:off x="0" y="0"/>
            <a:ext cx="12192000" cy="6858000"/>
          </a:xfrm>
          <a:prstGeom prst="rect">
            <a:avLst/>
          </a:prstGeom>
        </p:spPr>
      </p:pic>
      <p:sp>
        <p:nvSpPr>
          <p:cNvPr id="8" name="Прямокутник 7">
            <a:extLst>
              <a:ext uri="{FF2B5EF4-FFF2-40B4-BE49-F238E27FC236}">
                <a16:creationId xmlns:a16="http://schemas.microsoft.com/office/drawing/2014/main" id="{5D61FDE1-D281-C477-B2F0-9819179BF7BD}"/>
              </a:ext>
            </a:extLst>
          </p:cNvPr>
          <p:cNvSpPr/>
          <p:nvPr/>
        </p:nvSpPr>
        <p:spPr>
          <a:xfrm>
            <a:off x="6911557" y="1838133"/>
            <a:ext cx="4534677" cy="3076767"/>
          </a:xfrm>
          <a:prstGeom prst="rect">
            <a:avLst/>
          </a:prstGeom>
          <a:solidFill>
            <a:srgbClr val="FFFFFF">
              <a:alpha val="4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uk-UA"/>
          </a:p>
        </p:txBody>
      </p:sp>
      <p:pic>
        <p:nvPicPr>
          <p:cNvPr id="4" name="Picture 2" descr="IBM Skills Network Logo - Horizontal-noai copy.png">
            <a:extLst>
              <a:ext uri="{FF2B5EF4-FFF2-40B4-BE49-F238E27FC236}">
                <a16:creationId xmlns:a16="http://schemas.microsoft.com/office/drawing/2014/main" id="{4F94DBE5-2DCC-401E-95AA-12E04A97FBA6}"/>
              </a:ext>
            </a:extLst>
          </p:cNvPr>
          <p:cNvPicPr>
            <a:picLocks noChangeAspect="1"/>
          </p:cNvPicPr>
          <p:nvPr/>
        </p:nvPicPr>
        <p:blipFill>
          <a:blip r:embed="rId4"/>
          <a:stretch>
            <a:fillRect/>
          </a:stretch>
        </p:blipFill>
        <p:spPr>
          <a:xfrm>
            <a:off x="607631" y="483534"/>
            <a:ext cx="2104103" cy="629183"/>
          </a:xfrm>
          <a:prstGeom prst="rect">
            <a:avLst/>
          </a:prstGeom>
        </p:spPr>
      </p:pic>
      <p:sp>
        <p:nvSpPr>
          <p:cNvPr id="3" name="TextBox 2">
            <a:extLst>
              <a:ext uri="{FF2B5EF4-FFF2-40B4-BE49-F238E27FC236}">
                <a16:creationId xmlns:a16="http://schemas.microsoft.com/office/drawing/2014/main" id="{E2F410F3-D80C-3B19-CE96-D4C31FDD6F38}"/>
              </a:ext>
            </a:extLst>
          </p:cNvPr>
          <p:cNvSpPr txBox="1"/>
          <p:nvPr/>
        </p:nvSpPr>
        <p:spPr>
          <a:xfrm>
            <a:off x="7116829" y="1979336"/>
            <a:ext cx="4124131" cy="3847207"/>
          </a:xfrm>
          <a:prstGeom prst="rect">
            <a:avLst/>
          </a:prstGeom>
          <a:noFill/>
        </p:spPr>
        <p:txBody>
          <a:bodyPr wrap="square" rtlCol="0">
            <a:spAutoFit/>
          </a:bodyPr>
          <a:lstStyle/>
          <a:p>
            <a:pPr algn="r"/>
            <a:r>
              <a:rPr lang="en-US" sz="3200" b="1" dirty="0">
                <a:solidFill>
                  <a:srgbClr val="112331"/>
                </a:solidFill>
              </a:rPr>
              <a:t>SpaceX Launch Success Prediction</a:t>
            </a:r>
            <a:endParaRPr lang="ru-RU" sz="3200" b="1" dirty="0">
              <a:solidFill>
                <a:srgbClr val="112331"/>
              </a:solidFill>
              <a:latin typeface="inherit"/>
            </a:endParaRPr>
          </a:p>
          <a:p>
            <a:endParaRPr lang="ru-RU" b="1" dirty="0">
              <a:latin typeface="inherit"/>
            </a:endParaRPr>
          </a:p>
          <a:p>
            <a:endParaRPr lang="ru-RU" b="1" dirty="0">
              <a:latin typeface="inherit"/>
            </a:endParaRPr>
          </a:p>
          <a:p>
            <a:endParaRPr lang="ru-RU" b="1" dirty="0">
              <a:latin typeface="inherit"/>
            </a:endParaRPr>
          </a:p>
          <a:p>
            <a:endParaRPr lang="ru-RU" b="1" dirty="0">
              <a:latin typeface="inherit"/>
            </a:endParaRPr>
          </a:p>
          <a:p>
            <a:pPr algn="r"/>
            <a:r>
              <a:rPr lang="en-US" b="1" dirty="0">
                <a:latin typeface="inherit"/>
              </a:rPr>
              <a:t>Iaroslava Mizai</a:t>
            </a:r>
          </a:p>
          <a:p>
            <a:pPr algn="r"/>
            <a:r>
              <a:rPr lang="ru-RU" b="1" dirty="0">
                <a:latin typeface="inherit"/>
              </a:rPr>
              <a:t>2</a:t>
            </a:r>
            <a:r>
              <a:rPr lang="en-US" b="1" dirty="0">
                <a:latin typeface="inherit"/>
              </a:rPr>
              <a:t> February 2025</a:t>
            </a:r>
            <a:endParaRPr lang="ru-RU" b="1" dirty="0">
              <a:latin typeface="inherit"/>
            </a:endParaRPr>
          </a:p>
          <a:p>
            <a:endParaRPr lang="ru-RU" b="1" dirty="0">
              <a:latin typeface="inherit"/>
            </a:endParaRPr>
          </a:p>
          <a:p>
            <a:endParaRPr lang="ru-RU" b="1" dirty="0">
              <a:latin typeface="inherit"/>
            </a:endParaRPr>
          </a:p>
          <a:p>
            <a:endParaRPr lang="ru-RU" b="1" dirty="0">
              <a:latin typeface="inherit"/>
            </a:endParaRPr>
          </a:p>
          <a:p>
            <a:endParaRPr lang="ru-RU" b="1" dirty="0">
              <a:latin typeface="inherit"/>
            </a:endParaRPr>
          </a:p>
        </p:txBody>
      </p:sp>
    </p:spTree>
    <p:extLst>
      <p:ext uri="{BB962C8B-B14F-4D97-AF65-F5344CB8AC3E}">
        <p14:creationId xmlns:p14="http://schemas.microsoft.com/office/powerpoint/2010/main" val="17469208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0F47F3-84CC-5ABE-A9CD-1488A6540F57}"/>
            </a:ext>
          </a:extLst>
        </p:cNvPr>
        <p:cNvGrpSpPr/>
        <p:nvPr/>
      </p:nvGrpSpPr>
      <p:grpSpPr>
        <a:xfrm>
          <a:off x="0" y="0"/>
          <a:ext cx="0" cy="0"/>
          <a:chOff x="0" y="0"/>
          <a:chExt cx="0" cy="0"/>
        </a:xfrm>
      </p:grpSpPr>
      <p:sp>
        <p:nvSpPr>
          <p:cNvPr id="2" name="Заголовок 1">
            <a:extLst>
              <a:ext uri="{FF2B5EF4-FFF2-40B4-BE49-F238E27FC236}">
                <a16:creationId xmlns:a16="http://schemas.microsoft.com/office/drawing/2014/main" id="{D2E1EF5F-D414-B280-AAED-F8760EA7689E}"/>
              </a:ext>
            </a:extLst>
          </p:cNvPr>
          <p:cNvSpPr>
            <a:spLocks noGrp="1"/>
          </p:cNvSpPr>
          <p:nvPr>
            <p:ph type="title"/>
          </p:nvPr>
        </p:nvSpPr>
        <p:spPr>
          <a:xfrm>
            <a:off x="952501" y="615951"/>
            <a:ext cx="10515600" cy="367276"/>
          </a:xfrm>
        </p:spPr>
        <p:txBody>
          <a:bodyPr>
            <a:normAutofit fontScale="90000"/>
          </a:bodyPr>
          <a:lstStyle/>
          <a:p>
            <a:pPr>
              <a:lnSpc>
                <a:spcPct val="100000"/>
              </a:lnSpc>
              <a:spcBef>
                <a:spcPts val="1400"/>
              </a:spcBef>
            </a:pPr>
            <a:r>
              <a:rPr lang="en-US" b="1" dirty="0">
                <a:solidFill>
                  <a:schemeClr val="tx1">
                    <a:lumMod val="75000"/>
                    <a:lumOff val="25000"/>
                  </a:schemeClr>
                </a:solidFill>
              </a:rPr>
              <a:t>METODOLOGY: B</a:t>
            </a:r>
            <a:r>
              <a:rPr lang="en-US" sz="3600" b="1" dirty="0">
                <a:solidFill>
                  <a:schemeClr val="tx1">
                    <a:lumMod val="75000"/>
                    <a:lumOff val="25000"/>
                  </a:schemeClr>
                </a:solidFill>
              </a:rPr>
              <a:t>uild a Dashboard with </a:t>
            </a:r>
            <a:r>
              <a:rPr lang="en-US" sz="3600" b="1" dirty="0" err="1">
                <a:solidFill>
                  <a:schemeClr val="tx1">
                    <a:lumMod val="75000"/>
                    <a:lumOff val="25000"/>
                  </a:schemeClr>
                </a:solidFill>
              </a:rPr>
              <a:t>Plotly</a:t>
            </a:r>
            <a:r>
              <a:rPr lang="en-US" sz="3600" b="1" dirty="0">
                <a:solidFill>
                  <a:schemeClr val="tx1">
                    <a:lumMod val="75000"/>
                    <a:lumOff val="25000"/>
                  </a:schemeClr>
                </a:solidFill>
              </a:rPr>
              <a:t> </a:t>
            </a:r>
            <a:r>
              <a:rPr lang="en-US" sz="3600" b="1" dirty="0" err="1">
                <a:solidFill>
                  <a:schemeClr val="tx1">
                    <a:lumMod val="75000"/>
                    <a:lumOff val="25000"/>
                  </a:schemeClr>
                </a:solidFill>
              </a:rPr>
              <a:t>DasH</a:t>
            </a:r>
            <a:endParaRPr lang="uk-UA" b="1" dirty="0">
              <a:solidFill>
                <a:schemeClr val="tx1">
                  <a:lumMod val="75000"/>
                  <a:lumOff val="25000"/>
                </a:schemeClr>
              </a:solidFill>
            </a:endParaRPr>
          </a:p>
        </p:txBody>
      </p:sp>
      <p:sp>
        <p:nvSpPr>
          <p:cNvPr id="12" name="TextBox 11">
            <a:extLst>
              <a:ext uri="{FF2B5EF4-FFF2-40B4-BE49-F238E27FC236}">
                <a16:creationId xmlns:a16="http://schemas.microsoft.com/office/drawing/2014/main" id="{58974256-DFF5-3F21-E3E2-B4AE8C928E0F}"/>
              </a:ext>
            </a:extLst>
          </p:cNvPr>
          <p:cNvSpPr txBox="1"/>
          <p:nvPr/>
        </p:nvSpPr>
        <p:spPr>
          <a:xfrm>
            <a:off x="4561401" y="2597841"/>
            <a:ext cx="3297800" cy="3139321"/>
          </a:xfrm>
          <a:prstGeom prst="rect">
            <a:avLst/>
          </a:prstGeom>
          <a:noFill/>
        </p:spPr>
        <p:txBody>
          <a:bodyPr wrap="square" rtlCol="0">
            <a:spAutoFit/>
          </a:bodyPr>
          <a:lstStyle/>
          <a:p>
            <a:r>
              <a:rPr lang="en-US" b="1" dirty="0"/>
              <a:t>Scatter Plot:</a:t>
            </a:r>
            <a:r>
              <a:rPr lang="en-US" dirty="0"/>
              <a:t> Shows the relationship between payload mass and launch success. The color categorization represents different booster versions. </a:t>
            </a:r>
          </a:p>
          <a:p>
            <a:r>
              <a:rPr lang="en-US" dirty="0"/>
              <a:t>The </a:t>
            </a:r>
            <a:r>
              <a:rPr lang="en-US" b="1" dirty="0"/>
              <a:t>scatter plot</a:t>
            </a:r>
            <a:r>
              <a:rPr lang="en-US" dirty="0"/>
              <a:t> highlights trends between payload mass and launch outcomes, aiding in understanding the impact of payload size on mission success.</a:t>
            </a:r>
          </a:p>
          <a:p>
            <a:endParaRPr lang="en-US" dirty="0"/>
          </a:p>
        </p:txBody>
      </p:sp>
      <p:sp>
        <p:nvSpPr>
          <p:cNvPr id="13" name="TextBox 12">
            <a:extLst>
              <a:ext uri="{FF2B5EF4-FFF2-40B4-BE49-F238E27FC236}">
                <a16:creationId xmlns:a16="http://schemas.microsoft.com/office/drawing/2014/main" id="{DCE3D66B-F122-6479-EF87-25479ACF0EF0}"/>
              </a:ext>
            </a:extLst>
          </p:cNvPr>
          <p:cNvSpPr txBox="1"/>
          <p:nvPr/>
        </p:nvSpPr>
        <p:spPr>
          <a:xfrm>
            <a:off x="952501" y="2631096"/>
            <a:ext cx="3297801" cy="3693319"/>
          </a:xfrm>
          <a:prstGeom prst="rect">
            <a:avLst/>
          </a:prstGeom>
          <a:noFill/>
        </p:spPr>
        <p:txBody>
          <a:bodyPr wrap="square" rtlCol="0">
            <a:spAutoFit/>
          </a:bodyPr>
          <a:lstStyle/>
          <a:p>
            <a:r>
              <a:rPr lang="en-US" b="1"/>
              <a:t>Pie Chart:</a:t>
            </a:r>
            <a:r>
              <a:rPr lang="en-US"/>
              <a:t> Displays the success rate of launches. If "All Sites" is selected, it shows the total successful launches per site. If a specific site is selected, it visualizes the success vs. failure rate for that site.</a:t>
            </a:r>
          </a:p>
          <a:p>
            <a:r>
              <a:rPr lang="en-US"/>
              <a:t>The </a:t>
            </a:r>
            <a:r>
              <a:rPr lang="en-US" b="1"/>
              <a:t>pie chart</a:t>
            </a:r>
            <a:r>
              <a:rPr lang="en-US"/>
              <a:t> provides a high-level overview of launch success distribution, helping to quickly identify which sites have higher success rates.</a:t>
            </a:r>
          </a:p>
          <a:p>
            <a:endParaRPr lang="uk-UA" dirty="0"/>
          </a:p>
        </p:txBody>
      </p:sp>
      <p:sp>
        <p:nvSpPr>
          <p:cNvPr id="3" name="TextBox 2">
            <a:extLst>
              <a:ext uri="{FF2B5EF4-FFF2-40B4-BE49-F238E27FC236}">
                <a16:creationId xmlns:a16="http://schemas.microsoft.com/office/drawing/2014/main" id="{C676EAE0-38D7-9184-DCB9-F143070D38BF}"/>
              </a:ext>
            </a:extLst>
          </p:cNvPr>
          <p:cNvSpPr txBox="1"/>
          <p:nvPr/>
        </p:nvSpPr>
        <p:spPr>
          <a:xfrm>
            <a:off x="952501" y="1371755"/>
            <a:ext cx="9686002" cy="369332"/>
          </a:xfrm>
          <a:prstGeom prst="rect">
            <a:avLst/>
          </a:prstGeom>
          <a:noFill/>
        </p:spPr>
        <p:txBody>
          <a:bodyPr wrap="square" rtlCol="0">
            <a:spAutoFit/>
          </a:bodyPr>
          <a:lstStyle/>
          <a:p>
            <a:r>
              <a:rPr lang="en-US" b="1" dirty="0"/>
              <a:t>SpaceX Launch Analysis Dashboard – Summary and Insights</a:t>
            </a:r>
          </a:p>
        </p:txBody>
      </p:sp>
      <p:sp>
        <p:nvSpPr>
          <p:cNvPr id="5" name="TextBox 4">
            <a:extLst>
              <a:ext uri="{FF2B5EF4-FFF2-40B4-BE49-F238E27FC236}">
                <a16:creationId xmlns:a16="http://schemas.microsoft.com/office/drawing/2014/main" id="{59B3B394-FFF1-C67E-E06F-94917E482B4E}"/>
              </a:ext>
            </a:extLst>
          </p:cNvPr>
          <p:cNvSpPr txBox="1"/>
          <p:nvPr/>
        </p:nvSpPr>
        <p:spPr>
          <a:xfrm>
            <a:off x="8281136" y="3323593"/>
            <a:ext cx="3023722" cy="2308324"/>
          </a:xfrm>
          <a:prstGeom prst="rect">
            <a:avLst/>
          </a:prstGeom>
          <a:noFill/>
        </p:spPr>
        <p:txBody>
          <a:bodyPr wrap="square">
            <a:spAutoFit/>
          </a:bodyPr>
          <a:lstStyle/>
          <a:p>
            <a:pPr lvl="1"/>
            <a:r>
              <a:rPr lang="en-US" b="1" dirty="0"/>
              <a:t>Range Slider:</a:t>
            </a:r>
            <a:r>
              <a:rPr lang="en-US" dirty="0"/>
              <a:t> Enables selection of payload mass range for analysis.</a:t>
            </a:r>
          </a:p>
          <a:p>
            <a:pPr lvl="1"/>
            <a:r>
              <a:rPr lang="en-US" dirty="0"/>
              <a:t>The </a:t>
            </a:r>
            <a:r>
              <a:rPr lang="en-US" b="1" dirty="0"/>
              <a:t>dropdown and slider</a:t>
            </a:r>
            <a:r>
              <a:rPr lang="en-US" dirty="0"/>
              <a:t> enable user-driven exploration, making the dashboard more interactive and insightful.</a:t>
            </a:r>
          </a:p>
        </p:txBody>
      </p:sp>
      <p:pic>
        <p:nvPicPr>
          <p:cNvPr id="6" name="Рисунок 5" descr="Зображення, що містить знімок екрана, коло, чорний, Графіка&#10;&#10;Вміст, створений ШІ, може бути неправильним.">
            <a:extLst>
              <a:ext uri="{FF2B5EF4-FFF2-40B4-BE49-F238E27FC236}">
                <a16:creationId xmlns:a16="http://schemas.microsoft.com/office/drawing/2014/main" id="{77667A79-EBD7-9C26-20DE-DADA28FF9DE3}"/>
              </a:ext>
            </a:extLst>
          </p:cNvPr>
          <p:cNvPicPr>
            <a:picLocks noChangeAspect="1"/>
          </p:cNvPicPr>
          <p:nvPr/>
        </p:nvPicPr>
        <p:blipFill>
          <a:blip r:embed="rId3"/>
          <a:stretch>
            <a:fillRect/>
          </a:stretch>
        </p:blipFill>
        <p:spPr>
          <a:xfrm>
            <a:off x="5508009" y="1930176"/>
            <a:ext cx="702292" cy="700920"/>
          </a:xfrm>
          <a:prstGeom prst="rect">
            <a:avLst/>
          </a:prstGeom>
        </p:spPr>
      </p:pic>
      <p:pic>
        <p:nvPicPr>
          <p:cNvPr id="9" name="Рисунок 8" descr="Зображення, що містить знімок екрана, Графіка, дизайн&#10;&#10;Вміст, створений ШІ, може бути неправильним.">
            <a:extLst>
              <a:ext uri="{FF2B5EF4-FFF2-40B4-BE49-F238E27FC236}">
                <a16:creationId xmlns:a16="http://schemas.microsoft.com/office/drawing/2014/main" id="{6DAC4C94-C945-3B44-5842-4E03BECEFC04}"/>
              </a:ext>
            </a:extLst>
          </p:cNvPr>
          <p:cNvPicPr>
            <a:picLocks noChangeAspect="1"/>
          </p:cNvPicPr>
          <p:nvPr/>
        </p:nvPicPr>
        <p:blipFill>
          <a:blip r:embed="rId4"/>
          <a:stretch>
            <a:fillRect/>
          </a:stretch>
        </p:blipFill>
        <p:spPr>
          <a:xfrm>
            <a:off x="2005446" y="1911345"/>
            <a:ext cx="740026" cy="738581"/>
          </a:xfrm>
          <a:prstGeom prst="rect">
            <a:avLst/>
          </a:prstGeom>
        </p:spPr>
      </p:pic>
      <p:pic>
        <p:nvPicPr>
          <p:cNvPr id="14" name="Рисунок 13">
            <a:extLst>
              <a:ext uri="{FF2B5EF4-FFF2-40B4-BE49-F238E27FC236}">
                <a16:creationId xmlns:a16="http://schemas.microsoft.com/office/drawing/2014/main" id="{66855B79-28CA-C6A1-5474-F06EE9937E0E}"/>
              </a:ext>
            </a:extLst>
          </p:cNvPr>
          <p:cNvPicPr>
            <a:picLocks noChangeAspect="1"/>
          </p:cNvPicPr>
          <p:nvPr/>
        </p:nvPicPr>
        <p:blipFill>
          <a:blip r:embed="rId5"/>
          <a:stretch>
            <a:fillRect/>
          </a:stretch>
        </p:blipFill>
        <p:spPr>
          <a:xfrm>
            <a:off x="8805809" y="1905706"/>
            <a:ext cx="1380745" cy="1380745"/>
          </a:xfrm>
          <a:prstGeom prst="rect">
            <a:avLst/>
          </a:prstGeom>
        </p:spPr>
      </p:pic>
      <p:sp>
        <p:nvSpPr>
          <p:cNvPr id="18" name="TextBox 17">
            <a:extLst>
              <a:ext uri="{FF2B5EF4-FFF2-40B4-BE49-F238E27FC236}">
                <a16:creationId xmlns:a16="http://schemas.microsoft.com/office/drawing/2014/main" id="{FEED63F8-97FF-7FFB-AE62-CFB112E15E4F}"/>
              </a:ext>
            </a:extLst>
          </p:cNvPr>
          <p:cNvSpPr txBox="1"/>
          <p:nvPr/>
        </p:nvSpPr>
        <p:spPr>
          <a:xfrm>
            <a:off x="1202302" y="6253282"/>
            <a:ext cx="10333916" cy="276999"/>
          </a:xfrm>
          <a:prstGeom prst="rect">
            <a:avLst/>
          </a:prstGeom>
          <a:noFill/>
        </p:spPr>
        <p:txBody>
          <a:bodyPr wrap="square">
            <a:spAutoFit/>
          </a:bodyPr>
          <a:lstStyle/>
          <a:p>
            <a:pPr algn="r"/>
            <a:r>
              <a:rPr lang="en-US" sz="1200" dirty="0"/>
              <a:t>GitHub:  </a:t>
            </a:r>
            <a:r>
              <a:rPr lang="en-US" sz="1200" dirty="0">
                <a:hlinkClick r:id="rId6"/>
              </a:rPr>
              <a:t>https://github.com/DataVizStory/Space-X-Falcon-9-First-Stage-Landing-Prediction/blob/main/6_spacex_dash_app.py </a:t>
            </a:r>
            <a:endParaRPr lang="uk-UA" sz="1200" dirty="0"/>
          </a:p>
        </p:txBody>
      </p:sp>
    </p:spTree>
    <p:extLst>
      <p:ext uri="{BB962C8B-B14F-4D97-AF65-F5344CB8AC3E}">
        <p14:creationId xmlns:p14="http://schemas.microsoft.com/office/powerpoint/2010/main" val="9167727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EB362B-3267-C9EB-C3BA-41A5CC93A6CA}"/>
            </a:ext>
          </a:extLst>
        </p:cNvPr>
        <p:cNvGrpSpPr/>
        <p:nvPr/>
      </p:nvGrpSpPr>
      <p:grpSpPr>
        <a:xfrm>
          <a:off x="0" y="0"/>
          <a:ext cx="0" cy="0"/>
          <a:chOff x="0" y="0"/>
          <a:chExt cx="0" cy="0"/>
        </a:xfrm>
      </p:grpSpPr>
      <p:sp>
        <p:nvSpPr>
          <p:cNvPr id="27" name="Прямокутник: округлені кути 26">
            <a:extLst>
              <a:ext uri="{FF2B5EF4-FFF2-40B4-BE49-F238E27FC236}">
                <a16:creationId xmlns:a16="http://schemas.microsoft.com/office/drawing/2014/main" id="{FC54CE5C-EFE4-FFF2-03BB-43DF1840DE33}"/>
              </a:ext>
            </a:extLst>
          </p:cNvPr>
          <p:cNvSpPr/>
          <p:nvPr/>
        </p:nvSpPr>
        <p:spPr>
          <a:xfrm>
            <a:off x="10091820" y="3761842"/>
            <a:ext cx="1604120" cy="686045"/>
          </a:xfrm>
          <a:prstGeom prst="roundRect">
            <a:avLst/>
          </a:prstGeom>
          <a:solidFill>
            <a:srgbClr val="FFFFFF"/>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28" name="Прямокутник: округлені кути 27">
            <a:extLst>
              <a:ext uri="{FF2B5EF4-FFF2-40B4-BE49-F238E27FC236}">
                <a16:creationId xmlns:a16="http://schemas.microsoft.com/office/drawing/2014/main" id="{87C52610-879E-8BC8-827C-87D012E5A85C}"/>
              </a:ext>
            </a:extLst>
          </p:cNvPr>
          <p:cNvSpPr/>
          <p:nvPr/>
        </p:nvSpPr>
        <p:spPr>
          <a:xfrm>
            <a:off x="8253616" y="3774025"/>
            <a:ext cx="1604120" cy="686045"/>
          </a:xfrm>
          <a:prstGeom prst="roundRect">
            <a:avLst/>
          </a:prstGeom>
          <a:solidFill>
            <a:srgbClr val="FFFFFF"/>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25" name="Прямокутник: округлені кути 24">
            <a:extLst>
              <a:ext uri="{FF2B5EF4-FFF2-40B4-BE49-F238E27FC236}">
                <a16:creationId xmlns:a16="http://schemas.microsoft.com/office/drawing/2014/main" id="{11503DF5-6433-4AEF-65FD-3C6247532021}"/>
              </a:ext>
            </a:extLst>
          </p:cNvPr>
          <p:cNvSpPr/>
          <p:nvPr/>
        </p:nvSpPr>
        <p:spPr>
          <a:xfrm>
            <a:off x="6427362" y="3776423"/>
            <a:ext cx="1604120" cy="686045"/>
          </a:xfrm>
          <a:prstGeom prst="roundRect">
            <a:avLst/>
          </a:prstGeom>
          <a:solidFill>
            <a:srgbClr val="FFFFFF"/>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26" name="Прямокутник: округлені кути 25">
            <a:extLst>
              <a:ext uri="{FF2B5EF4-FFF2-40B4-BE49-F238E27FC236}">
                <a16:creationId xmlns:a16="http://schemas.microsoft.com/office/drawing/2014/main" id="{E8306B4A-33A7-F376-BAAC-53236A73C5A2}"/>
              </a:ext>
            </a:extLst>
          </p:cNvPr>
          <p:cNvSpPr/>
          <p:nvPr/>
        </p:nvSpPr>
        <p:spPr>
          <a:xfrm>
            <a:off x="4592710" y="3753487"/>
            <a:ext cx="1604120" cy="686045"/>
          </a:xfrm>
          <a:prstGeom prst="roundRect">
            <a:avLst/>
          </a:prstGeom>
          <a:solidFill>
            <a:srgbClr val="FFFFFF"/>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24" name="Прямокутник: округлені кути 23">
            <a:extLst>
              <a:ext uri="{FF2B5EF4-FFF2-40B4-BE49-F238E27FC236}">
                <a16:creationId xmlns:a16="http://schemas.microsoft.com/office/drawing/2014/main" id="{BF31D2B2-80D2-71B9-5A55-58C4D40F075D}"/>
              </a:ext>
            </a:extLst>
          </p:cNvPr>
          <p:cNvSpPr/>
          <p:nvPr/>
        </p:nvSpPr>
        <p:spPr>
          <a:xfrm>
            <a:off x="2762616" y="3752316"/>
            <a:ext cx="1604120" cy="686045"/>
          </a:xfrm>
          <a:prstGeom prst="roundRect">
            <a:avLst/>
          </a:prstGeom>
          <a:solidFill>
            <a:srgbClr val="FFFFFF"/>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22" name="Прямокутник: округлені кути 21">
            <a:extLst>
              <a:ext uri="{FF2B5EF4-FFF2-40B4-BE49-F238E27FC236}">
                <a16:creationId xmlns:a16="http://schemas.microsoft.com/office/drawing/2014/main" id="{9CB1BE4C-2C29-7998-A4EA-E0B13EAE18CD}"/>
              </a:ext>
            </a:extLst>
          </p:cNvPr>
          <p:cNvSpPr/>
          <p:nvPr/>
        </p:nvSpPr>
        <p:spPr>
          <a:xfrm>
            <a:off x="931804" y="3753486"/>
            <a:ext cx="1604120" cy="686045"/>
          </a:xfrm>
          <a:prstGeom prst="roundRect">
            <a:avLst/>
          </a:prstGeom>
          <a:solidFill>
            <a:srgbClr val="FFFFFF"/>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2" name="Заголовок 1">
            <a:extLst>
              <a:ext uri="{FF2B5EF4-FFF2-40B4-BE49-F238E27FC236}">
                <a16:creationId xmlns:a16="http://schemas.microsoft.com/office/drawing/2014/main" id="{59EF6011-6340-0809-3E4C-75358CCAA9A6}"/>
              </a:ext>
            </a:extLst>
          </p:cNvPr>
          <p:cNvSpPr>
            <a:spLocks noGrp="1"/>
          </p:cNvSpPr>
          <p:nvPr>
            <p:ph type="title"/>
          </p:nvPr>
        </p:nvSpPr>
        <p:spPr>
          <a:xfrm>
            <a:off x="952501" y="615951"/>
            <a:ext cx="10515600" cy="367276"/>
          </a:xfrm>
        </p:spPr>
        <p:txBody>
          <a:bodyPr>
            <a:normAutofit fontScale="90000"/>
          </a:bodyPr>
          <a:lstStyle/>
          <a:p>
            <a:pPr>
              <a:lnSpc>
                <a:spcPct val="100000"/>
              </a:lnSpc>
              <a:spcBef>
                <a:spcPts val="1400"/>
              </a:spcBef>
            </a:pPr>
            <a:r>
              <a:rPr lang="en-US" b="1" dirty="0">
                <a:solidFill>
                  <a:schemeClr val="tx1">
                    <a:lumMod val="75000"/>
                    <a:lumOff val="25000"/>
                  </a:schemeClr>
                </a:solidFill>
                <a:latin typeface="+mn-lt"/>
              </a:rPr>
              <a:t>METODOLOGY: </a:t>
            </a:r>
            <a:r>
              <a:rPr lang="en-US" sz="3600" b="1" dirty="0">
                <a:solidFill>
                  <a:schemeClr val="tx1">
                    <a:lumMod val="75000"/>
                    <a:lumOff val="25000"/>
                  </a:schemeClr>
                </a:solidFill>
                <a:latin typeface="+mn-lt"/>
              </a:rPr>
              <a:t>Predictive Analysis (Classification)</a:t>
            </a:r>
            <a:endParaRPr lang="uk-UA" b="1" dirty="0">
              <a:solidFill>
                <a:schemeClr val="tx1">
                  <a:lumMod val="75000"/>
                  <a:lumOff val="25000"/>
                </a:schemeClr>
              </a:solidFill>
              <a:latin typeface="+mn-lt"/>
            </a:endParaRPr>
          </a:p>
        </p:txBody>
      </p:sp>
      <p:sp>
        <p:nvSpPr>
          <p:cNvPr id="13" name="TextBox 12">
            <a:extLst>
              <a:ext uri="{FF2B5EF4-FFF2-40B4-BE49-F238E27FC236}">
                <a16:creationId xmlns:a16="http://schemas.microsoft.com/office/drawing/2014/main" id="{2283F3ED-84B0-5E9D-4CD7-34F396FDADE9}"/>
              </a:ext>
            </a:extLst>
          </p:cNvPr>
          <p:cNvSpPr txBox="1"/>
          <p:nvPr/>
        </p:nvSpPr>
        <p:spPr>
          <a:xfrm>
            <a:off x="878069" y="1795233"/>
            <a:ext cx="10515600" cy="1477328"/>
          </a:xfrm>
          <a:prstGeom prst="rect">
            <a:avLst/>
          </a:prstGeom>
          <a:noFill/>
        </p:spPr>
        <p:txBody>
          <a:bodyPr wrap="square" rtlCol="0">
            <a:spAutoFit/>
          </a:bodyPr>
          <a:lstStyle/>
          <a:p>
            <a:r>
              <a:rPr lang="en-US" b="1" dirty="0"/>
              <a:t>Model Development and Optimization</a:t>
            </a:r>
          </a:p>
          <a:p>
            <a:r>
              <a:rPr lang="en-US" dirty="0"/>
              <a:t>Built multiple models: Logistic Regression, SVM, Decision Tree, KNN.</a:t>
            </a:r>
          </a:p>
          <a:p>
            <a:r>
              <a:rPr lang="en-US" dirty="0"/>
              <a:t>Evaluated using accuracy, precision, recall, and F1-score for each of this model.</a:t>
            </a:r>
          </a:p>
          <a:p>
            <a:r>
              <a:rPr lang="en-US" dirty="0"/>
              <a:t>Improved performance through hyperparameter tuning and feature selection.</a:t>
            </a:r>
          </a:p>
          <a:p>
            <a:endParaRPr lang="uk-UA" dirty="0"/>
          </a:p>
        </p:txBody>
      </p:sp>
      <p:sp>
        <p:nvSpPr>
          <p:cNvPr id="3" name="TextBox 2">
            <a:extLst>
              <a:ext uri="{FF2B5EF4-FFF2-40B4-BE49-F238E27FC236}">
                <a16:creationId xmlns:a16="http://schemas.microsoft.com/office/drawing/2014/main" id="{00D858AE-BBEB-68D4-7AFE-6A988648B1FC}"/>
              </a:ext>
            </a:extLst>
          </p:cNvPr>
          <p:cNvSpPr txBox="1"/>
          <p:nvPr/>
        </p:nvSpPr>
        <p:spPr>
          <a:xfrm>
            <a:off x="878069" y="1393097"/>
            <a:ext cx="9686002" cy="369332"/>
          </a:xfrm>
          <a:prstGeom prst="rect">
            <a:avLst/>
          </a:prstGeom>
          <a:noFill/>
        </p:spPr>
        <p:txBody>
          <a:bodyPr wrap="square" rtlCol="0">
            <a:spAutoFit/>
          </a:bodyPr>
          <a:lstStyle/>
          <a:p>
            <a:r>
              <a:rPr lang="en-US" b="1" dirty="0"/>
              <a:t>SpaceX Launch Analysis Dashboard – Summary and Insights</a:t>
            </a:r>
          </a:p>
        </p:txBody>
      </p:sp>
      <p:sp>
        <p:nvSpPr>
          <p:cNvPr id="5" name="TextBox 4">
            <a:extLst>
              <a:ext uri="{FF2B5EF4-FFF2-40B4-BE49-F238E27FC236}">
                <a16:creationId xmlns:a16="http://schemas.microsoft.com/office/drawing/2014/main" id="{7DAF21C2-2742-6A7F-4A84-990DE07DCE1D}"/>
              </a:ext>
            </a:extLst>
          </p:cNvPr>
          <p:cNvSpPr txBox="1"/>
          <p:nvPr/>
        </p:nvSpPr>
        <p:spPr>
          <a:xfrm>
            <a:off x="5137428" y="3131337"/>
            <a:ext cx="3023722" cy="369332"/>
          </a:xfrm>
          <a:prstGeom prst="rect">
            <a:avLst/>
          </a:prstGeom>
          <a:noFill/>
        </p:spPr>
        <p:txBody>
          <a:bodyPr wrap="square">
            <a:spAutoFit/>
          </a:bodyPr>
          <a:lstStyle/>
          <a:p>
            <a:r>
              <a:rPr lang="en-US" b="1" dirty="0"/>
              <a:t>Process Summary</a:t>
            </a:r>
          </a:p>
        </p:txBody>
      </p:sp>
      <p:sp>
        <p:nvSpPr>
          <p:cNvPr id="6" name="TextBox 5">
            <a:extLst>
              <a:ext uri="{FF2B5EF4-FFF2-40B4-BE49-F238E27FC236}">
                <a16:creationId xmlns:a16="http://schemas.microsoft.com/office/drawing/2014/main" id="{997268DF-E18D-1BCA-BF4A-CC6CCCCCA6EC}"/>
              </a:ext>
            </a:extLst>
          </p:cNvPr>
          <p:cNvSpPr txBox="1"/>
          <p:nvPr/>
        </p:nvSpPr>
        <p:spPr>
          <a:xfrm>
            <a:off x="985539" y="3729656"/>
            <a:ext cx="1541346" cy="646331"/>
          </a:xfrm>
          <a:prstGeom prst="rect">
            <a:avLst/>
          </a:prstGeom>
          <a:noFill/>
        </p:spPr>
        <p:txBody>
          <a:bodyPr wrap="square">
            <a:spAutoFit/>
          </a:bodyPr>
          <a:lstStyle/>
          <a:p>
            <a:pPr algn="ctr"/>
            <a:r>
              <a:rPr lang="en-US" b="1" dirty="0"/>
              <a:t>Data Preprocessing</a:t>
            </a:r>
            <a:endParaRPr lang="en-US" dirty="0"/>
          </a:p>
        </p:txBody>
      </p:sp>
      <p:sp>
        <p:nvSpPr>
          <p:cNvPr id="8" name="TextBox 7">
            <a:extLst>
              <a:ext uri="{FF2B5EF4-FFF2-40B4-BE49-F238E27FC236}">
                <a16:creationId xmlns:a16="http://schemas.microsoft.com/office/drawing/2014/main" id="{7CA8132C-B9C5-28D8-7F41-288056327A44}"/>
              </a:ext>
            </a:extLst>
          </p:cNvPr>
          <p:cNvSpPr txBox="1"/>
          <p:nvPr/>
        </p:nvSpPr>
        <p:spPr>
          <a:xfrm>
            <a:off x="900112" y="4714115"/>
            <a:ext cx="10391776" cy="646331"/>
          </a:xfrm>
          <a:prstGeom prst="rect">
            <a:avLst/>
          </a:prstGeom>
          <a:noFill/>
        </p:spPr>
        <p:txBody>
          <a:bodyPr wrap="square">
            <a:spAutoFit/>
          </a:bodyPr>
          <a:lstStyle/>
          <a:p>
            <a:r>
              <a:rPr lang="en-US" b="1" dirty="0"/>
              <a:t>Logistic Regression</a:t>
            </a:r>
            <a:r>
              <a:rPr lang="en-US" dirty="0"/>
              <a:t> was identified as the best model due to its high accuracy (83.33%) and stability.</a:t>
            </a:r>
          </a:p>
          <a:p>
            <a:r>
              <a:rPr lang="en-US" dirty="0"/>
              <a:t>It effectively generalizes the data and provides interpretability for predicting successful SpaceX launches.</a:t>
            </a:r>
          </a:p>
        </p:txBody>
      </p:sp>
      <p:sp>
        <p:nvSpPr>
          <p:cNvPr id="14" name="TextBox 13">
            <a:extLst>
              <a:ext uri="{FF2B5EF4-FFF2-40B4-BE49-F238E27FC236}">
                <a16:creationId xmlns:a16="http://schemas.microsoft.com/office/drawing/2014/main" id="{2C3333D2-64BB-881B-79A8-00F8B1648769}"/>
              </a:ext>
            </a:extLst>
          </p:cNvPr>
          <p:cNvSpPr txBox="1"/>
          <p:nvPr/>
        </p:nvSpPr>
        <p:spPr>
          <a:xfrm>
            <a:off x="4654667" y="3897239"/>
            <a:ext cx="1604120" cy="369332"/>
          </a:xfrm>
          <a:prstGeom prst="rect">
            <a:avLst/>
          </a:prstGeom>
          <a:noFill/>
        </p:spPr>
        <p:txBody>
          <a:bodyPr wrap="square">
            <a:spAutoFit/>
          </a:bodyPr>
          <a:lstStyle/>
          <a:p>
            <a:r>
              <a:rPr lang="en-US" b="1" dirty="0"/>
              <a:t>Model Testing</a:t>
            </a:r>
            <a:endParaRPr lang="uk-UA" dirty="0"/>
          </a:p>
        </p:txBody>
      </p:sp>
      <p:sp>
        <p:nvSpPr>
          <p:cNvPr id="16" name="TextBox 15">
            <a:extLst>
              <a:ext uri="{FF2B5EF4-FFF2-40B4-BE49-F238E27FC236}">
                <a16:creationId xmlns:a16="http://schemas.microsoft.com/office/drawing/2014/main" id="{E124FE1F-0778-0F15-F1BC-57597990F15B}"/>
              </a:ext>
            </a:extLst>
          </p:cNvPr>
          <p:cNvSpPr txBox="1"/>
          <p:nvPr/>
        </p:nvSpPr>
        <p:spPr>
          <a:xfrm>
            <a:off x="6546084" y="3897239"/>
            <a:ext cx="1419224" cy="369332"/>
          </a:xfrm>
          <a:prstGeom prst="rect">
            <a:avLst/>
          </a:prstGeom>
          <a:noFill/>
        </p:spPr>
        <p:txBody>
          <a:bodyPr wrap="square">
            <a:spAutoFit/>
          </a:bodyPr>
          <a:lstStyle/>
          <a:p>
            <a:r>
              <a:rPr lang="en-US" b="1" dirty="0"/>
              <a:t>Evaluation</a:t>
            </a:r>
            <a:endParaRPr lang="uk-UA" dirty="0"/>
          </a:p>
        </p:txBody>
      </p:sp>
      <p:sp>
        <p:nvSpPr>
          <p:cNvPr id="18" name="TextBox 17">
            <a:extLst>
              <a:ext uri="{FF2B5EF4-FFF2-40B4-BE49-F238E27FC236}">
                <a16:creationId xmlns:a16="http://schemas.microsoft.com/office/drawing/2014/main" id="{0CA4A701-EDDF-E120-EB5D-34668EA9BFC4}"/>
              </a:ext>
            </a:extLst>
          </p:cNvPr>
          <p:cNvSpPr txBox="1"/>
          <p:nvPr/>
        </p:nvSpPr>
        <p:spPr>
          <a:xfrm>
            <a:off x="8329779" y="3897239"/>
            <a:ext cx="1538748" cy="369332"/>
          </a:xfrm>
          <a:prstGeom prst="rect">
            <a:avLst/>
          </a:prstGeom>
          <a:noFill/>
        </p:spPr>
        <p:txBody>
          <a:bodyPr wrap="square">
            <a:spAutoFit/>
          </a:bodyPr>
          <a:lstStyle/>
          <a:p>
            <a:r>
              <a:rPr lang="en-US" b="1" dirty="0"/>
              <a:t>Optimization</a:t>
            </a:r>
            <a:endParaRPr lang="uk-UA" dirty="0"/>
          </a:p>
        </p:txBody>
      </p:sp>
      <p:sp>
        <p:nvSpPr>
          <p:cNvPr id="20" name="TextBox 19">
            <a:extLst>
              <a:ext uri="{FF2B5EF4-FFF2-40B4-BE49-F238E27FC236}">
                <a16:creationId xmlns:a16="http://schemas.microsoft.com/office/drawing/2014/main" id="{118BCFE1-C004-8FF9-C618-371AEA1E9FB4}"/>
              </a:ext>
            </a:extLst>
          </p:cNvPr>
          <p:cNvSpPr txBox="1"/>
          <p:nvPr/>
        </p:nvSpPr>
        <p:spPr>
          <a:xfrm>
            <a:off x="10150224" y="3795917"/>
            <a:ext cx="1494751" cy="646331"/>
          </a:xfrm>
          <a:prstGeom prst="rect">
            <a:avLst/>
          </a:prstGeom>
          <a:noFill/>
        </p:spPr>
        <p:txBody>
          <a:bodyPr wrap="square">
            <a:spAutoFit/>
          </a:bodyPr>
          <a:lstStyle/>
          <a:p>
            <a:pPr algn="ctr"/>
            <a:r>
              <a:rPr lang="en-US" b="1" dirty="0"/>
              <a:t>Best Model Selection</a:t>
            </a:r>
            <a:endParaRPr lang="uk-UA" dirty="0"/>
          </a:p>
        </p:txBody>
      </p:sp>
      <p:sp>
        <p:nvSpPr>
          <p:cNvPr id="21" name="TextBox 20">
            <a:extLst>
              <a:ext uri="{FF2B5EF4-FFF2-40B4-BE49-F238E27FC236}">
                <a16:creationId xmlns:a16="http://schemas.microsoft.com/office/drawing/2014/main" id="{FF054DA0-AA1E-B6C7-EFBC-0A7F19E0AD9A}"/>
              </a:ext>
            </a:extLst>
          </p:cNvPr>
          <p:cNvSpPr txBox="1"/>
          <p:nvPr/>
        </p:nvSpPr>
        <p:spPr>
          <a:xfrm>
            <a:off x="2781666" y="3880678"/>
            <a:ext cx="1689874" cy="369332"/>
          </a:xfrm>
          <a:prstGeom prst="rect">
            <a:avLst/>
          </a:prstGeom>
          <a:noFill/>
        </p:spPr>
        <p:txBody>
          <a:bodyPr wrap="square">
            <a:spAutoFit/>
          </a:bodyPr>
          <a:lstStyle/>
          <a:p>
            <a:r>
              <a:rPr lang="en-US" b="1" dirty="0"/>
              <a:t>Model Training</a:t>
            </a:r>
            <a:endParaRPr lang="uk-UA" dirty="0"/>
          </a:p>
        </p:txBody>
      </p:sp>
      <p:sp>
        <p:nvSpPr>
          <p:cNvPr id="29" name="Стрілка: вправо 28">
            <a:extLst>
              <a:ext uri="{FF2B5EF4-FFF2-40B4-BE49-F238E27FC236}">
                <a16:creationId xmlns:a16="http://schemas.microsoft.com/office/drawing/2014/main" id="{86B4B5D5-A3D9-5296-0C6B-6373F19EBEC9}"/>
              </a:ext>
            </a:extLst>
          </p:cNvPr>
          <p:cNvSpPr/>
          <p:nvPr/>
        </p:nvSpPr>
        <p:spPr>
          <a:xfrm>
            <a:off x="4372310" y="4009969"/>
            <a:ext cx="215142" cy="272845"/>
          </a:xfrm>
          <a:prstGeom prst="rightArrow">
            <a:avLst/>
          </a:prstGeom>
          <a:solidFill>
            <a:srgbClr val="00669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uk-UA">
              <a:solidFill>
                <a:schemeClr val="accent2">
                  <a:lumMod val="50000"/>
                </a:schemeClr>
              </a:solidFill>
            </a:endParaRPr>
          </a:p>
        </p:txBody>
      </p:sp>
      <p:sp>
        <p:nvSpPr>
          <p:cNvPr id="30" name="Стрілка: вправо 29">
            <a:extLst>
              <a:ext uri="{FF2B5EF4-FFF2-40B4-BE49-F238E27FC236}">
                <a16:creationId xmlns:a16="http://schemas.microsoft.com/office/drawing/2014/main" id="{A9C52D1D-E693-9137-424D-9CD2CD90FEF6}"/>
              </a:ext>
            </a:extLst>
          </p:cNvPr>
          <p:cNvSpPr/>
          <p:nvPr/>
        </p:nvSpPr>
        <p:spPr>
          <a:xfrm>
            <a:off x="2542275" y="3993726"/>
            <a:ext cx="215142" cy="272845"/>
          </a:xfrm>
          <a:prstGeom prst="rightArrow">
            <a:avLst/>
          </a:prstGeom>
          <a:solidFill>
            <a:srgbClr val="00669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uk-UA">
              <a:solidFill>
                <a:schemeClr val="accent2">
                  <a:lumMod val="50000"/>
                </a:schemeClr>
              </a:solidFill>
            </a:endParaRPr>
          </a:p>
        </p:txBody>
      </p:sp>
      <p:sp>
        <p:nvSpPr>
          <p:cNvPr id="31" name="Стрілка: вправо 30">
            <a:extLst>
              <a:ext uri="{FF2B5EF4-FFF2-40B4-BE49-F238E27FC236}">
                <a16:creationId xmlns:a16="http://schemas.microsoft.com/office/drawing/2014/main" id="{C8E0DFE5-2D48-7E31-B7AC-E34933EE68C3}"/>
              </a:ext>
            </a:extLst>
          </p:cNvPr>
          <p:cNvSpPr/>
          <p:nvPr/>
        </p:nvSpPr>
        <p:spPr>
          <a:xfrm>
            <a:off x="6208380" y="3993725"/>
            <a:ext cx="215142" cy="272845"/>
          </a:xfrm>
          <a:prstGeom prst="rightArrow">
            <a:avLst/>
          </a:prstGeom>
          <a:solidFill>
            <a:srgbClr val="00669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uk-UA">
              <a:solidFill>
                <a:schemeClr val="accent2">
                  <a:lumMod val="50000"/>
                </a:schemeClr>
              </a:solidFill>
            </a:endParaRPr>
          </a:p>
        </p:txBody>
      </p:sp>
      <p:sp>
        <p:nvSpPr>
          <p:cNvPr id="32" name="Стрілка: вправо 31">
            <a:extLst>
              <a:ext uri="{FF2B5EF4-FFF2-40B4-BE49-F238E27FC236}">
                <a16:creationId xmlns:a16="http://schemas.microsoft.com/office/drawing/2014/main" id="{2B0B1536-F102-E0EE-8E0F-2BF161A8BF06}"/>
              </a:ext>
            </a:extLst>
          </p:cNvPr>
          <p:cNvSpPr/>
          <p:nvPr/>
        </p:nvSpPr>
        <p:spPr>
          <a:xfrm>
            <a:off x="8038474" y="3993724"/>
            <a:ext cx="215142" cy="272845"/>
          </a:xfrm>
          <a:prstGeom prst="rightArrow">
            <a:avLst/>
          </a:prstGeom>
          <a:solidFill>
            <a:srgbClr val="00669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uk-UA">
              <a:solidFill>
                <a:schemeClr val="accent2">
                  <a:lumMod val="50000"/>
                </a:schemeClr>
              </a:solidFill>
            </a:endParaRPr>
          </a:p>
        </p:txBody>
      </p:sp>
      <p:sp>
        <p:nvSpPr>
          <p:cNvPr id="33" name="Стрілка: вправо 32">
            <a:extLst>
              <a:ext uri="{FF2B5EF4-FFF2-40B4-BE49-F238E27FC236}">
                <a16:creationId xmlns:a16="http://schemas.microsoft.com/office/drawing/2014/main" id="{86E37E9D-64AE-DFEC-FA64-33216BE598B1}"/>
              </a:ext>
            </a:extLst>
          </p:cNvPr>
          <p:cNvSpPr/>
          <p:nvPr/>
        </p:nvSpPr>
        <p:spPr>
          <a:xfrm>
            <a:off x="9876160" y="3993723"/>
            <a:ext cx="215142" cy="272845"/>
          </a:xfrm>
          <a:prstGeom prst="rightArrow">
            <a:avLst/>
          </a:prstGeom>
          <a:solidFill>
            <a:srgbClr val="00669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uk-UA">
              <a:solidFill>
                <a:schemeClr val="accent2">
                  <a:lumMod val="50000"/>
                </a:schemeClr>
              </a:solidFill>
            </a:endParaRPr>
          </a:p>
        </p:txBody>
      </p:sp>
      <p:sp>
        <p:nvSpPr>
          <p:cNvPr id="35" name="TextBox 34">
            <a:extLst>
              <a:ext uri="{FF2B5EF4-FFF2-40B4-BE49-F238E27FC236}">
                <a16:creationId xmlns:a16="http://schemas.microsoft.com/office/drawing/2014/main" id="{360AEE1B-2DFA-C90C-F970-DA33ABD6BD75}"/>
              </a:ext>
            </a:extLst>
          </p:cNvPr>
          <p:cNvSpPr txBox="1"/>
          <p:nvPr/>
        </p:nvSpPr>
        <p:spPr>
          <a:xfrm>
            <a:off x="985539" y="6261963"/>
            <a:ext cx="10578388" cy="276999"/>
          </a:xfrm>
          <a:prstGeom prst="rect">
            <a:avLst/>
          </a:prstGeom>
          <a:noFill/>
        </p:spPr>
        <p:txBody>
          <a:bodyPr wrap="square">
            <a:spAutoFit/>
          </a:bodyPr>
          <a:lstStyle/>
          <a:p>
            <a:pPr algn="r"/>
            <a:r>
              <a:rPr lang="en-US" sz="1200" dirty="0"/>
              <a:t>GitHub: </a:t>
            </a:r>
            <a:r>
              <a:rPr lang="en-US" sz="1200" dirty="0">
                <a:hlinkClick r:id="rId3"/>
              </a:rPr>
              <a:t>https://github.com/DataVizStory/Space-X-Falcon-9-First-Stage-Landing-Prediction/blob/main/7_SpaceX_Machine%20Learning%20Prediction_Part_5.ipynb</a:t>
            </a:r>
            <a:endParaRPr lang="uk-UA" sz="1200" dirty="0"/>
          </a:p>
        </p:txBody>
      </p:sp>
    </p:spTree>
    <p:extLst>
      <p:ext uri="{BB962C8B-B14F-4D97-AF65-F5344CB8AC3E}">
        <p14:creationId xmlns:p14="http://schemas.microsoft.com/office/powerpoint/2010/main" val="26701818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BF15A3-D90F-A0A1-A9E8-9A1C0A58D316}"/>
            </a:ext>
          </a:extLst>
        </p:cNvPr>
        <p:cNvGrpSpPr/>
        <p:nvPr/>
      </p:nvGrpSpPr>
      <p:grpSpPr>
        <a:xfrm>
          <a:off x="0" y="0"/>
          <a:ext cx="0" cy="0"/>
          <a:chOff x="0" y="0"/>
          <a:chExt cx="0" cy="0"/>
        </a:xfrm>
      </p:grpSpPr>
      <p:sp>
        <p:nvSpPr>
          <p:cNvPr id="2" name="Заголовок 1">
            <a:extLst>
              <a:ext uri="{FF2B5EF4-FFF2-40B4-BE49-F238E27FC236}">
                <a16:creationId xmlns:a16="http://schemas.microsoft.com/office/drawing/2014/main" id="{AC4840BF-FE9D-0AA2-3237-C1B6CDBA549A}"/>
              </a:ext>
            </a:extLst>
          </p:cNvPr>
          <p:cNvSpPr>
            <a:spLocks noGrp="1"/>
          </p:cNvSpPr>
          <p:nvPr>
            <p:ph type="title"/>
          </p:nvPr>
        </p:nvSpPr>
        <p:spPr>
          <a:xfrm>
            <a:off x="952501" y="615951"/>
            <a:ext cx="10515600" cy="367276"/>
          </a:xfrm>
        </p:spPr>
        <p:txBody>
          <a:bodyPr>
            <a:normAutofit fontScale="90000"/>
          </a:bodyPr>
          <a:lstStyle/>
          <a:p>
            <a:pPr>
              <a:lnSpc>
                <a:spcPct val="100000"/>
              </a:lnSpc>
              <a:spcBef>
                <a:spcPts val="1400"/>
              </a:spcBef>
            </a:pPr>
            <a:r>
              <a:rPr lang="en-US" b="1" dirty="0"/>
              <a:t>INSIDES DROWN FROM EDA</a:t>
            </a:r>
            <a:endParaRPr lang="uk-UA" b="1" dirty="0">
              <a:solidFill>
                <a:schemeClr val="tx1">
                  <a:lumMod val="75000"/>
                  <a:lumOff val="25000"/>
                </a:schemeClr>
              </a:solidFill>
              <a:latin typeface="+mn-lt"/>
            </a:endParaRPr>
          </a:p>
        </p:txBody>
      </p:sp>
      <p:sp>
        <p:nvSpPr>
          <p:cNvPr id="13" name="TextBox 12">
            <a:extLst>
              <a:ext uri="{FF2B5EF4-FFF2-40B4-BE49-F238E27FC236}">
                <a16:creationId xmlns:a16="http://schemas.microsoft.com/office/drawing/2014/main" id="{1C740496-6B96-4152-B022-D2E37CA5AA7C}"/>
              </a:ext>
            </a:extLst>
          </p:cNvPr>
          <p:cNvSpPr txBox="1"/>
          <p:nvPr/>
        </p:nvSpPr>
        <p:spPr>
          <a:xfrm>
            <a:off x="792316" y="1100174"/>
            <a:ext cx="6197890" cy="369332"/>
          </a:xfrm>
          <a:prstGeom prst="rect">
            <a:avLst/>
          </a:prstGeom>
          <a:noFill/>
        </p:spPr>
        <p:txBody>
          <a:bodyPr wrap="square" rtlCol="0">
            <a:spAutoFit/>
          </a:bodyPr>
          <a:lstStyle/>
          <a:p>
            <a:r>
              <a:rPr lang="en-CA" sz="1800" b="1" dirty="0"/>
              <a:t>Flight Number vs. Launch Site</a:t>
            </a:r>
            <a:r>
              <a:rPr lang="uk-UA" b="1" dirty="0"/>
              <a:t> (</a:t>
            </a:r>
            <a:r>
              <a:rPr lang="en-US" b="1" dirty="0"/>
              <a:t>Scatter Plot)</a:t>
            </a:r>
            <a:endParaRPr lang="uk-UA" b="1" dirty="0"/>
          </a:p>
        </p:txBody>
      </p:sp>
      <p:sp>
        <p:nvSpPr>
          <p:cNvPr id="8" name="TextBox 7">
            <a:extLst>
              <a:ext uri="{FF2B5EF4-FFF2-40B4-BE49-F238E27FC236}">
                <a16:creationId xmlns:a16="http://schemas.microsoft.com/office/drawing/2014/main" id="{222BCF6E-70D3-A92B-3704-2BC1A07A4EAD}"/>
              </a:ext>
            </a:extLst>
          </p:cNvPr>
          <p:cNvSpPr txBox="1"/>
          <p:nvPr/>
        </p:nvSpPr>
        <p:spPr>
          <a:xfrm>
            <a:off x="7281198" y="1465714"/>
            <a:ext cx="4186903" cy="4278094"/>
          </a:xfrm>
          <a:prstGeom prst="rect">
            <a:avLst/>
          </a:prstGeom>
          <a:noFill/>
        </p:spPr>
        <p:txBody>
          <a:bodyPr wrap="square">
            <a:spAutoFit/>
          </a:bodyPr>
          <a:lstStyle/>
          <a:p>
            <a:r>
              <a:rPr lang="en-US" sz="1600" dirty="0"/>
              <a:t>This scatter plot illustrates the relationship between </a:t>
            </a:r>
            <a:r>
              <a:rPr lang="en-US" sz="1600" b="1" dirty="0"/>
              <a:t>Flight Number</a:t>
            </a:r>
            <a:r>
              <a:rPr lang="en-US" sz="1600" dirty="0"/>
              <a:t> and </a:t>
            </a:r>
            <a:r>
              <a:rPr lang="en-US" sz="1600" b="1" dirty="0"/>
              <a:t>Launch Site</a:t>
            </a:r>
            <a:r>
              <a:rPr lang="en-US" sz="1600" dirty="0"/>
              <a:t>, showing successful (1) and unsuccessful (0) landings.</a:t>
            </a:r>
            <a:endParaRPr lang="uk-UA" sz="1600" dirty="0"/>
          </a:p>
          <a:p>
            <a:endParaRPr lang="en-US" sz="1600" dirty="0"/>
          </a:p>
          <a:p>
            <a:pPr>
              <a:buFont typeface="+mj-lt"/>
              <a:buAutoNum type="arabicPeriod"/>
            </a:pPr>
            <a:r>
              <a:rPr lang="en-US" sz="1600" b="1" dirty="0"/>
              <a:t>CCAFS SLC-40:</a:t>
            </a:r>
            <a:r>
              <a:rPr lang="en-US" sz="1600" dirty="0"/>
              <a:t> The most frequently used launch site, with a mix of successes and failures.</a:t>
            </a:r>
            <a:endParaRPr lang="uk-UA" sz="1600" dirty="0"/>
          </a:p>
          <a:p>
            <a:pPr>
              <a:buFont typeface="+mj-lt"/>
              <a:buAutoNum type="arabicPeriod"/>
            </a:pPr>
            <a:r>
              <a:rPr lang="uk-UA" sz="1600" b="1" dirty="0"/>
              <a:t> </a:t>
            </a:r>
            <a:r>
              <a:rPr lang="en-US" sz="1600" b="1" dirty="0"/>
              <a:t>VAFB SLC-4E:</a:t>
            </a:r>
            <a:r>
              <a:rPr lang="en-US" sz="1600" dirty="0"/>
              <a:t> Fewer launches, with some successful landings.</a:t>
            </a:r>
            <a:endParaRPr lang="uk-UA" sz="1600" dirty="0"/>
          </a:p>
          <a:p>
            <a:pPr>
              <a:buFont typeface="+mj-lt"/>
              <a:buAutoNum type="arabicPeriod"/>
            </a:pPr>
            <a:r>
              <a:rPr lang="uk-UA" sz="1600" b="1" dirty="0"/>
              <a:t> </a:t>
            </a:r>
            <a:r>
              <a:rPr lang="en-US" sz="1600" b="1" dirty="0"/>
              <a:t>KSC LC-39A:</a:t>
            </a:r>
            <a:r>
              <a:rPr lang="en-US" sz="1600" dirty="0"/>
              <a:t> A high concentration of successful landings.</a:t>
            </a:r>
            <a:endParaRPr lang="uk-UA" sz="1600" dirty="0"/>
          </a:p>
          <a:p>
            <a:endParaRPr lang="en-US" sz="1600" dirty="0"/>
          </a:p>
          <a:p>
            <a:r>
              <a:rPr lang="en-US" sz="1600" b="1" dirty="0"/>
              <a:t>Trend:</a:t>
            </a:r>
            <a:r>
              <a:rPr lang="en-US" sz="1600" dirty="0"/>
              <a:t> Higher flight numbers tend to have more successes, likely due to improved technology and operational experience.</a:t>
            </a:r>
            <a:r>
              <a:rPr lang="uk-UA" sz="1600" dirty="0"/>
              <a:t> </a:t>
            </a:r>
            <a:r>
              <a:rPr lang="en-US" sz="1600" dirty="0"/>
              <a:t>This visualization highlights SpaceX’s progress in landing reliability across different launch sites.</a:t>
            </a:r>
          </a:p>
        </p:txBody>
      </p:sp>
      <p:pic>
        <p:nvPicPr>
          <p:cNvPr id="4" name="Рисунок 3">
            <a:extLst>
              <a:ext uri="{FF2B5EF4-FFF2-40B4-BE49-F238E27FC236}">
                <a16:creationId xmlns:a16="http://schemas.microsoft.com/office/drawing/2014/main" id="{B464D883-A0BD-0C85-B61C-E06DB3FF33AA}"/>
              </a:ext>
            </a:extLst>
          </p:cNvPr>
          <p:cNvPicPr>
            <a:picLocks noChangeAspect="1"/>
          </p:cNvPicPr>
          <p:nvPr/>
        </p:nvPicPr>
        <p:blipFill>
          <a:blip r:embed="rId3"/>
          <a:srcRect/>
          <a:stretch/>
        </p:blipFill>
        <p:spPr>
          <a:xfrm>
            <a:off x="792316" y="1852103"/>
            <a:ext cx="6197890" cy="3754426"/>
          </a:xfrm>
          <a:prstGeom prst="rect">
            <a:avLst/>
          </a:prstGeom>
          <a:ln>
            <a:solidFill>
              <a:schemeClr val="bg1">
                <a:lumMod val="75000"/>
              </a:schemeClr>
            </a:solidFill>
          </a:ln>
        </p:spPr>
      </p:pic>
      <p:sp>
        <p:nvSpPr>
          <p:cNvPr id="6" name="TextBox 5">
            <a:extLst>
              <a:ext uri="{FF2B5EF4-FFF2-40B4-BE49-F238E27FC236}">
                <a16:creationId xmlns:a16="http://schemas.microsoft.com/office/drawing/2014/main" id="{AFEEEB26-5A91-F962-4A15-00E3C4D0729F}"/>
              </a:ext>
            </a:extLst>
          </p:cNvPr>
          <p:cNvSpPr txBox="1"/>
          <p:nvPr/>
        </p:nvSpPr>
        <p:spPr>
          <a:xfrm>
            <a:off x="758547" y="6220630"/>
            <a:ext cx="11092873" cy="461665"/>
          </a:xfrm>
          <a:prstGeom prst="rect">
            <a:avLst/>
          </a:prstGeom>
          <a:noFill/>
        </p:spPr>
        <p:txBody>
          <a:bodyPr wrap="square">
            <a:spAutoFit/>
          </a:bodyPr>
          <a:lstStyle/>
          <a:p>
            <a:pPr algn="r"/>
            <a:endParaRPr lang="en-US" sz="1200" dirty="0"/>
          </a:p>
          <a:p>
            <a:pPr algn="r"/>
            <a:r>
              <a:rPr lang="en-US" sz="1200" dirty="0"/>
              <a:t>GitHub:</a:t>
            </a:r>
            <a:r>
              <a:rPr lang="uk-UA" sz="1200" dirty="0"/>
              <a:t> </a:t>
            </a:r>
            <a:r>
              <a:rPr lang="en-US" sz="1200" dirty="0">
                <a:hlinkClick r:id="rId4"/>
              </a:rPr>
              <a:t>https://github.com/DataVizStory/Space-X-Falcon-9-First-Stage-Landing-Prediction/blob/main/4_edadataviz.ipynb</a:t>
            </a:r>
            <a:endParaRPr lang="uk-UA" sz="1200" dirty="0"/>
          </a:p>
        </p:txBody>
      </p:sp>
    </p:spTree>
    <p:extLst>
      <p:ext uri="{BB962C8B-B14F-4D97-AF65-F5344CB8AC3E}">
        <p14:creationId xmlns:p14="http://schemas.microsoft.com/office/powerpoint/2010/main" val="19865091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7F62CD-7321-EBB4-9794-0F7681AD6311}"/>
            </a:ext>
          </a:extLst>
        </p:cNvPr>
        <p:cNvGrpSpPr/>
        <p:nvPr/>
      </p:nvGrpSpPr>
      <p:grpSpPr>
        <a:xfrm>
          <a:off x="0" y="0"/>
          <a:ext cx="0" cy="0"/>
          <a:chOff x="0" y="0"/>
          <a:chExt cx="0" cy="0"/>
        </a:xfrm>
      </p:grpSpPr>
      <p:sp>
        <p:nvSpPr>
          <p:cNvPr id="2" name="Заголовок 1">
            <a:extLst>
              <a:ext uri="{FF2B5EF4-FFF2-40B4-BE49-F238E27FC236}">
                <a16:creationId xmlns:a16="http://schemas.microsoft.com/office/drawing/2014/main" id="{89B22DBD-1E45-9BCD-441A-1CAF9BA2A283}"/>
              </a:ext>
            </a:extLst>
          </p:cNvPr>
          <p:cNvSpPr>
            <a:spLocks noGrp="1"/>
          </p:cNvSpPr>
          <p:nvPr>
            <p:ph type="title"/>
          </p:nvPr>
        </p:nvSpPr>
        <p:spPr>
          <a:xfrm>
            <a:off x="952501" y="615951"/>
            <a:ext cx="10515600" cy="367276"/>
          </a:xfrm>
        </p:spPr>
        <p:txBody>
          <a:bodyPr>
            <a:normAutofit fontScale="90000"/>
          </a:bodyPr>
          <a:lstStyle/>
          <a:p>
            <a:pPr>
              <a:lnSpc>
                <a:spcPct val="100000"/>
              </a:lnSpc>
              <a:spcBef>
                <a:spcPts val="1400"/>
              </a:spcBef>
            </a:pPr>
            <a:r>
              <a:rPr lang="en-US" b="1" dirty="0"/>
              <a:t>INSIDES DROWN FROM EDA</a:t>
            </a:r>
            <a:endParaRPr lang="uk-UA" b="1" dirty="0">
              <a:solidFill>
                <a:schemeClr val="tx1">
                  <a:lumMod val="75000"/>
                  <a:lumOff val="25000"/>
                </a:schemeClr>
              </a:solidFill>
              <a:latin typeface="+mn-lt"/>
            </a:endParaRPr>
          </a:p>
        </p:txBody>
      </p:sp>
      <p:sp>
        <p:nvSpPr>
          <p:cNvPr id="13" name="TextBox 12">
            <a:extLst>
              <a:ext uri="{FF2B5EF4-FFF2-40B4-BE49-F238E27FC236}">
                <a16:creationId xmlns:a16="http://schemas.microsoft.com/office/drawing/2014/main" id="{8FFC7BA8-43EE-6CEB-9425-D52CC1F4D9AB}"/>
              </a:ext>
            </a:extLst>
          </p:cNvPr>
          <p:cNvSpPr txBox="1"/>
          <p:nvPr/>
        </p:nvSpPr>
        <p:spPr>
          <a:xfrm>
            <a:off x="776288" y="1251471"/>
            <a:ext cx="10515600" cy="369332"/>
          </a:xfrm>
          <a:prstGeom prst="rect">
            <a:avLst/>
          </a:prstGeom>
          <a:noFill/>
        </p:spPr>
        <p:txBody>
          <a:bodyPr wrap="square" rtlCol="0">
            <a:spAutoFit/>
          </a:bodyPr>
          <a:lstStyle/>
          <a:p>
            <a:r>
              <a:rPr lang="en-CA" sz="1800" b="1" dirty="0">
                <a:solidFill>
                  <a:schemeClr val="accent3">
                    <a:lumMod val="25000"/>
                  </a:schemeClr>
                </a:solidFill>
              </a:rPr>
              <a:t>Payload vs. Launch Site</a:t>
            </a:r>
            <a:r>
              <a:rPr lang="en-US" b="1" dirty="0">
                <a:solidFill>
                  <a:schemeClr val="accent3">
                    <a:lumMod val="25000"/>
                  </a:schemeClr>
                </a:solidFill>
              </a:rPr>
              <a:t> </a:t>
            </a:r>
            <a:r>
              <a:rPr lang="uk-UA" b="1" dirty="0">
                <a:solidFill>
                  <a:schemeClr val="accent3">
                    <a:lumMod val="25000"/>
                  </a:schemeClr>
                </a:solidFill>
              </a:rPr>
              <a:t>(</a:t>
            </a:r>
            <a:r>
              <a:rPr lang="en-US" b="1" dirty="0">
                <a:solidFill>
                  <a:schemeClr val="accent3">
                    <a:lumMod val="25000"/>
                  </a:schemeClr>
                </a:solidFill>
              </a:rPr>
              <a:t>Scatter Plot)</a:t>
            </a:r>
            <a:endParaRPr lang="uk-UA" b="1" dirty="0"/>
          </a:p>
        </p:txBody>
      </p:sp>
      <p:sp>
        <p:nvSpPr>
          <p:cNvPr id="8" name="TextBox 7">
            <a:extLst>
              <a:ext uri="{FF2B5EF4-FFF2-40B4-BE49-F238E27FC236}">
                <a16:creationId xmlns:a16="http://schemas.microsoft.com/office/drawing/2014/main" id="{5A6ED92C-CA8B-3F33-C2B7-FD4FC1671119}"/>
              </a:ext>
            </a:extLst>
          </p:cNvPr>
          <p:cNvSpPr txBox="1"/>
          <p:nvPr/>
        </p:nvSpPr>
        <p:spPr>
          <a:xfrm>
            <a:off x="7281198" y="1322771"/>
            <a:ext cx="4186903" cy="4401205"/>
          </a:xfrm>
          <a:prstGeom prst="rect">
            <a:avLst/>
          </a:prstGeom>
          <a:noFill/>
        </p:spPr>
        <p:txBody>
          <a:bodyPr wrap="square">
            <a:spAutoFit/>
          </a:bodyPr>
          <a:lstStyle/>
          <a:p>
            <a:r>
              <a:rPr lang="en-US" sz="1400" b="1" dirty="0"/>
              <a:t>Key Observations:</a:t>
            </a:r>
          </a:p>
          <a:p>
            <a:pPr>
              <a:buFont typeface="+mj-lt"/>
              <a:buAutoNum type="arabicPeriod"/>
            </a:pPr>
            <a:r>
              <a:rPr lang="en-US" sz="1400" b="1" dirty="0"/>
              <a:t>CCAFS SLC 40 and KSC LC 39A have more launches</a:t>
            </a:r>
            <a:r>
              <a:rPr lang="en-US" sz="1400" dirty="0"/>
              <a:t> compared to VAFB SLC 4E.</a:t>
            </a:r>
          </a:p>
          <a:p>
            <a:pPr>
              <a:buFont typeface="+mj-lt"/>
              <a:buAutoNum type="arabicPeriod"/>
            </a:pPr>
            <a:r>
              <a:rPr lang="en-US" sz="1400" b="1" dirty="0"/>
              <a:t>Successful landings (green dots) are more frequent for medium payloads</a:t>
            </a:r>
            <a:r>
              <a:rPr lang="en-US" sz="1400" dirty="0"/>
              <a:t> (between 2000 kg and 8000 kg).</a:t>
            </a:r>
          </a:p>
          <a:p>
            <a:pPr>
              <a:buFont typeface="+mj-lt"/>
              <a:buAutoNum type="arabicPeriod"/>
            </a:pPr>
            <a:r>
              <a:rPr lang="en-US" sz="1400" b="1" dirty="0"/>
              <a:t>Heavier payloads (&gt;10,000 kg) have a mix of successful and unsuccessful landings</a:t>
            </a:r>
            <a:r>
              <a:rPr lang="en-US" sz="1400" dirty="0"/>
              <a:t>, indicating higher difficulty in recovery.</a:t>
            </a:r>
          </a:p>
          <a:p>
            <a:pPr>
              <a:buFont typeface="+mj-lt"/>
              <a:buAutoNum type="arabicPeriod"/>
            </a:pPr>
            <a:r>
              <a:rPr lang="en-US" sz="1400" b="1" dirty="0"/>
              <a:t>VAFB SLC 4E has fewer launches</a:t>
            </a:r>
            <a:r>
              <a:rPr lang="en-US" sz="1400" dirty="0"/>
              <a:t>, with most of them being successful.</a:t>
            </a:r>
          </a:p>
          <a:p>
            <a:pPr>
              <a:buFont typeface="+mj-lt"/>
              <a:buAutoNum type="arabicPeriod"/>
            </a:pPr>
            <a:r>
              <a:rPr lang="en-US" sz="1400" b="1" dirty="0"/>
              <a:t>Some payload masses show both successful and unsuccessful landings</a:t>
            </a:r>
            <a:r>
              <a:rPr lang="en-US" sz="1400" dirty="0"/>
              <a:t>, suggesting other factors influence the landing success.</a:t>
            </a:r>
          </a:p>
          <a:p>
            <a:endParaRPr lang="uk-UA" sz="1400" dirty="0"/>
          </a:p>
          <a:p>
            <a:r>
              <a:rPr lang="en-US" sz="1400" dirty="0"/>
              <a:t>This plot highlights the relationship between payload mass and landing success across different launch sites. While medium payloads tend to have higher success rates, heavier payloads pose a greater challenge for first-stage recovery.</a:t>
            </a:r>
          </a:p>
        </p:txBody>
      </p:sp>
      <p:pic>
        <p:nvPicPr>
          <p:cNvPr id="4" name="Рисунок 3" descr="Зображення, що містить текст, схема, знімок екрана, ряд&#10;&#10;Вміст, створений ШІ, може бути неправильним.">
            <a:extLst>
              <a:ext uri="{FF2B5EF4-FFF2-40B4-BE49-F238E27FC236}">
                <a16:creationId xmlns:a16="http://schemas.microsoft.com/office/drawing/2014/main" id="{694DFDB3-3E53-0748-2BF8-AE8E00E3E14E}"/>
              </a:ext>
            </a:extLst>
          </p:cNvPr>
          <p:cNvPicPr>
            <a:picLocks noChangeAspect="1"/>
          </p:cNvPicPr>
          <p:nvPr/>
        </p:nvPicPr>
        <p:blipFill>
          <a:blip r:embed="rId3"/>
          <a:stretch>
            <a:fillRect/>
          </a:stretch>
        </p:blipFill>
        <p:spPr>
          <a:xfrm>
            <a:off x="776288" y="1852103"/>
            <a:ext cx="6354773" cy="3828261"/>
          </a:xfrm>
          <a:prstGeom prst="rect">
            <a:avLst/>
          </a:prstGeom>
          <a:ln>
            <a:solidFill>
              <a:schemeClr val="bg1">
                <a:lumMod val="75000"/>
              </a:schemeClr>
            </a:solidFill>
          </a:ln>
        </p:spPr>
      </p:pic>
      <p:sp>
        <p:nvSpPr>
          <p:cNvPr id="3" name="TextBox 2">
            <a:extLst>
              <a:ext uri="{FF2B5EF4-FFF2-40B4-BE49-F238E27FC236}">
                <a16:creationId xmlns:a16="http://schemas.microsoft.com/office/drawing/2014/main" id="{5F237C72-84C4-71D3-A428-A15F44C2ED11}"/>
              </a:ext>
            </a:extLst>
          </p:cNvPr>
          <p:cNvSpPr txBox="1"/>
          <p:nvPr/>
        </p:nvSpPr>
        <p:spPr>
          <a:xfrm>
            <a:off x="758547" y="6220630"/>
            <a:ext cx="11092873" cy="461665"/>
          </a:xfrm>
          <a:prstGeom prst="rect">
            <a:avLst/>
          </a:prstGeom>
          <a:noFill/>
        </p:spPr>
        <p:txBody>
          <a:bodyPr wrap="square">
            <a:spAutoFit/>
          </a:bodyPr>
          <a:lstStyle/>
          <a:p>
            <a:pPr algn="r"/>
            <a:endParaRPr lang="en-US" sz="1200" dirty="0"/>
          </a:p>
          <a:p>
            <a:pPr algn="r"/>
            <a:r>
              <a:rPr lang="en-US" sz="1200" dirty="0"/>
              <a:t>GitHub:</a:t>
            </a:r>
            <a:r>
              <a:rPr lang="uk-UA" sz="1200" dirty="0"/>
              <a:t> </a:t>
            </a:r>
            <a:r>
              <a:rPr lang="en-US" sz="1200" dirty="0">
                <a:hlinkClick r:id="rId4"/>
              </a:rPr>
              <a:t>https://github.com/DataVizStory/Space-X-Falcon-9-First-Stage-Landing-Prediction/blob/main/4_edadataviz.ipynb</a:t>
            </a:r>
            <a:endParaRPr lang="uk-UA" sz="1200" dirty="0"/>
          </a:p>
        </p:txBody>
      </p:sp>
    </p:spTree>
    <p:extLst>
      <p:ext uri="{BB962C8B-B14F-4D97-AF65-F5344CB8AC3E}">
        <p14:creationId xmlns:p14="http://schemas.microsoft.com/office/powerpoint/2010/main" val="26444250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FC2E47-1C00-3154-87B6-65A9FE467A80}"/>
            </a:ext>
          </a:extLst>
        </p:cNvPr>
        <p:cNvGrpSpPr/>
        <p:nvPr/>
      </p:nvGrpSpPr>
      <p:grpSpPr>
        <a:xfrm>
          <a:off x="0" y="0"/>
          <a:ext cx="0" cy="0"/>
          <a:chOff x="0" y="0"/>
          <a:chExt cx="0" cy="0"/>
        </a:xfrm>
      </p:grpSpPr>
      <p:sp>
        <p:nvSpPr>
          <p:cNvPr id="2" name="Заголовок 1">
            <a:extLst>
              <a:ext uri="{FF2B5EF4-FFF2-40B4-BE49-F238E27FC236}">
                <a16:creationId xmlns:a16="http://schemas.microsoft.com/office/drawing/2014/main" id="{6B19F882-2BF1-0A0F-8D68-F64B9FEC12A4}"/>
              </a:ext>
            </a:extLst>
          </p:cNvPr>
          <p:cNvSpPr>
            <a:spLocks noGrp="1"/>
          </p:cNvSpPr>
          <p:nvPr>
            <p:ph type="title"/>
          </p:nvPr>
        </p:nvSpPr>
        <p:spPr>
          <a:xfrm>
            <a:off x="952501" y="615951"/>
            <a:ext cx="10515600" cy="367276"/>
          </a:xfrm>
        </p:spPr>
        <p:txBody>
          <a:bodyPr>
            <a:normAutofit fontScale="90000"/>
          </a:bodyPr>
          <a:lstStyle/>
          <a:p>
            <a:pPr>
              <a:lnSpc>
                <a:spcPct val="100000"/>
              </a:lnSpc>
              <a:spcBef>
                <a:spcPts val="1400"/>
              </a:spcBef>
            </a:pPr>
            <a:r>
              <a:rPr lang="en-US" b="1" dirty="0"/>
              <a:t>INSIDES DROWN FROM EDA</a:t>
            </a:r>
            <a:endParaRPr lang="uk-UA" b="1" dirty="0">
              <a:solidFill>
                <a:schemeClr val="tx1">
                  <a:lumMod val="75000"/>
                  <a:lumOff val="25000"/>
                </a:schemeClr>
              </a:solidFill>
              <a:latin typeface="+mn-lt"/>
            </a:endParaRPr>
          </a:p>
        </p:txBody>
      </p:sp>
      <p:sp>
        <p:nvSpPr>
          <p:cNvPr id="13" name="TextBox 12">
            <a:extLst>
              <a:ext uri="{FF2B5EF4-FFF2-40B4-BE49-F238E27FC236}">
                <a16:creationId xmlns:a16="http://schemas.microsoft.com/office/drawing/2014/main" id="{E6BF81EC-D153-4416-C1EC-D01AB8B7517A}"/>
              </a:ext>
            </a:extLst>
          </p:cNvPr>
          <p:cNvSpPr txBox="1"/>
          <p:nvPr/>
        </p:nvSpPr>
        <p:spPr>
          <a:xfrm>
            <a:off x="952500" y="1251471"/>
            <a:ext cx="10339387" cy="369332"/>
          </a:xfrm>
          <a:prstGeom prst="rect">
            <a:avLst/>
          </a:prstGeom>
          <a:noFill/>
        </p:spPr>
        <p:txBody>
          <a:bodyPr wrap="square" rtlCol="0">
            <a:spAutoFit/>
          </a:bodyPr>
          <a:lstStyle/>
          <a:p>
            <a:r>
              <a:rPr lang="en-US" b="1" dirty="0"/>
              <a:t>Success Rate by Orbit Type (B</a:t>
            </a:r>
            <a:r>
              <a:rPr lang="en-US" sz="1800" b="1" dirty="0"/>
              <a:t>ar chart</a:t>
            </a:r>
            <a:r>
              <a:rPr lang="en-US" b="1" dirty="0"/>
              <a:t>)</a:t>
            </a:r>
          </a:p>
        </p:txBody>
      </p:sp>
      <p:sp>
        <p:nvSpPr>
          <p:cNvPr id="8" name="TextBox 7">
            <a:extLst>
              <a:ext uri="{FF2B5EF4-FFF2-40B4-BE49-F238E27FC236}">
                <a16:creationId xmlns:a16="http://schemas.microsoft.com/office/drawing/2014/main" id="{6CCC0580-C3AF-AF42-8EA7-F4623986B561}"/>
              </a:ext>
            </a:extLst>
          </p:cNvPr>
          <p:cNvSpPr txBox="1"/>
          <p:nvPr/>
        </p:nvSpPr>
        <p:spPr>
          <a:xfrm>
            <a:off x="7228809" y="1156716"/>
            <a:ext cx="4186903" cy="5047536"/>
          </a:xfrm>
          <a:prstGeom prst="rect">
            <a:avLst/>
          </a:prstGeom>
          <a:noFill/>
        </p:spPr>
        <p:txBody>
          <a:bodyPr wrap="square">
            <a:spAutoFit/>
          </a:bodyPr>
          <a:lstStyle/>
          <a:p>
            <a:r>
              <a:rPr lang="en-US" sz="1400" b="1" dirty="0"/>
              <a:t>Key Observations:</a:t>
            </a:r>
          </a:p>
          <a:p>
            <a:pPr>
              <a:buFont typeface="+mj-lt"/>
              <a:buAutoNum type="arabicPeriod"/>
            </a:pPr>
            <a:r>
              <a:rPr lang="en-US" sz="1400" b="1" dirty="0"/>
              <a:t>Certain orbits, such as ES-L1, GEO, HEO, and SSO, have a 100% success rate</a:t>
            </a:r>
            <a:r>
              <a:rPr lang="en-US" sz="1400" dirty="0"/>
              <a:t>, indicating strong reliability in these missions.</a:t>
            </a:r>
          </a:p>
          <a:p>
            <a:pPr>
              <a:buFont typeface="+mj-lt"/>
              <a:buAutoNum type="arabicPeriod"/>
            </a:pPr>
            <a:r>
              <a:rPr lang="en-US" sz="1400" b="1" dirty="0"/>
              <a:t>GTO (Geostationary Transfer Orbit) has the lowest success rate</a:t>
            </a:r>
            <a:r>
              <a:rPr lang="en-US" sz="1400" dirty="0"/>
              <a:t>, suggesting that missions to this orbit pose higher challenges for first-stage recovery.</a:t>
            </a:r>
          </a:p>
          <a:p>
            <a:pPr>
              <a:buFont typeface="+mj-lt"/>
              <a:buAutoNum type="arabicPeriod"/>
            </a:pPr>
            <a:r>
              <a:rPr lang="en-US" sz="1400" b="1" dirty="0"/>
              <a:t>LEO (Low Earth Orbit), MEO (Medium Earth Orbit), and PO (Polar Orbit) have moderate success rates (around 60-70%)</a:t>
            </a:r>
            <a:r>
              <a:rPr lang="en-US" sz="1400" dirty="0"/>
              <a:t>, indicating room for improvement.</a:t>
            </a:r>
          </a:p>
          <a:p>
            <a:pPr>
              <a:buFont typeface="+mj-lt"/>
              <a:buAutoNum type="arabicPeriod"/>
            </a:pPr>
            <a:r>
              <a:rPr lang="en-US" sz="1400" b="1" dirty="0"/>
              <a:t>SSO (Sun-Synchronous Orbit) and VLEO (Very Low Earth Orbit) exhibit high success rates, above 80%, showing promising landing performance in these missions.</a:t>
            </a:r>
            <a:endParaRPr lang="en-US" sz="1400" dirty="0"/>
          </a:p>
          <a:p>
            <a:pPr>
              <a:buFont typeface="+mj-lt"/>
              <a:buAutoNum type="arabicPeriod"/>
            </a:pPr>
            <a:r>
              <a:rPr lang="en-US" sz="1400" b="1" dirty="0"/>
              <a:t>ISS (International Space Station) resupply missions show a success rate above 60%, reflecting operational efficiency but also some landing challenges.</a:t>
            </a:r>
            <a:endParaRPr lang="en-US" sz="1400" dirty="0"/>
          </a:p>
          <a:p>
            <a:endParaRPr lang="en-US" sz="1400" b="1" dirty="0"/>
          </a:p>
          <a:p>
            <a:r>
              <a:rPr lang="en-US" sz="1400" dirty="0"/>
              <a:t>This analysis highlights how orbit type influences landing success. While some orbits exhibit near-perfect recovery rates, others—especially </a:t>
            </a:r>
            <a:r>
              <a:rPr lang="en-US" sz="1400" b="1" dirty="0"/>
              <a:t>GTO and mid-altitude orbits</a:t>
            </a:r>
            <a:r>
              <a:rPr lang="en-US" sz="1400" dirty="0"/>
              <a:t>—face greater challenges. </a:t>
            </a:r>
          </a:p>
        </p:txBody>
      </p:sp>
      <p:pic>
        <p:nvPicPr>
          <p:cNvPr id="4" name="Рисунок 3">
            <a:extLst>
              <a:ext uri="{FF2B5EF4-FFF2-40B4-BE49-F238E27FC236}">
                <a16:creationId xmlns:a16="http://schemas.microsoft.com/office/drawing/2014/main" id="{7468790E-3260-58A1-A18A-DD2E443D1E00}"/>
              </a:ext>
            </a:extLst>
          </p:cNvPr>
          <p:cNvPicPr>
            <a:picLocks noChangeAspect="1"/>
          </p:cNvPicPr>
          <p:nvPr/>
        </p:nvPicPr>
        <p:blipFill>
          <a:blip r:embed="rId3"/>
          <a:srcRect/>
          <a:stretch/>
        </p:blipFill>
        <p:spPr>
          <a:xfrm>
            <a:off x="975038" y="1852103"/>
            <a:ext cx="6035138" cy="3902152"/>
          </a:xfrm>
          <a:prstGeom prst="rect">
            <a:avLst/>
          </a:prstGeom>
          <a:ln>
            <a:solidFill>
              <a:schemeClr val="bg1">
                <a:lumMod val="75000"/>
              </a:schemeClr>
            </a:solidFill>
          </a:ln>
        </p:spPr>
      </p:pic>
      <p:sp>
        <p:nvSpPr>
          <p:cNvPr id="3" name="TextBox 2">
            <a:extLst>
              <a:ext uri="{FF2B5EF4-FFF2-40B4-BE49-F238E27FC236}">
                <a16:creationId xmlns:a16="http://schemas.microsoft.com/office/drawing/2014/main" id="{9A7B9E0C-919A-DB8E-88CD-90411F59C199}"/>
              </a:ext>
            </a:extLst>
          </p:cNvPr>
          <p:cNvSpPr txBox="1"/>
          <p:nvPr/>
        </p:nvSpPr>
        <p:spPr>
          <a:xfrm>
            <a:off x="758547" y="6220630"/>
            <a:ext cx="11092873" cy="461665"/>
          </a:xfrm>
          <a:prstGeom prst="rect">
            <a:avLst/>
          </a:prstGeom>
          <a:noFill/>
        </p:spPr>
        <p:txBody>
          <a:bodyPr wrap="square">
            <a:spAutoFit/>
          </a:bodyPr>
          <a:lstStyle/>
          <a:p>
            <a:pPr algn="r"/>
            <a:endParaRPr lang="en-US" sz="1200" dirty="0"/>
          </a:p>
          <a:p>
            <a:pPr algn="r"/>
            <a:r>
              <a:rPr lang="en-US" sz="1200" dirty="0"/>
              <a:t>GitHub:</a:t>
            </a:r>
            <a:r>
              <a:rPr lang="uk-UA" sz="1200" dirty="0"/>
              <a:t> </a:t>
            </a:r>
            <a:r>
              <a:rPr lang="en-US" sz="1200" dirty="0">
                <a:hlinkClick r:id="rId4"/>
              </a:rPr>
              <a:t>https://github.com/DataVizStory/Space-X-Falcon-9-First-Stage-Landing-Prediction/blob/main/4_edadataviz.ipynb</a:t>
            </a:r>
            <a:endParaRPr lang="uk-UA" sz="1200" dirty="0"/>
          </a:p>
        </p:txBody>
      </p:sp>
    </p:spTree>
    <p:extLst>
      <p:ext uri="{BB962C8B-B14F-4D97-AF65-F5344CB8AC3E}">
        <p14:creationId xmlns:p14="http://schemas.microsoft.com/office/powerpoint/2010/main" val="27419458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135CAB-F5D0-5A9B-961F-812277370EE1}"/>
            </a:ext>
          </a:extLst>
        </p:cNvPr>
        <p:cNvGrpSpPr/>
        <p:nvPr/>
      </p:nvGrpSpPr>
      <p:grpSpPr>
        <a:xfrm>
          <a:off x="0" y="0"/>
          <a:ext cx="0" cy="0"/>
          <a:chOff x="0" y="0"/>
          <a:chExt cx="0" cy="0"/>
        </a:xfrm>
      </p:grpSpPr>
      <p:sp>
        <p:nvSpPr>
          <p:cNvPr id="2" name="Заголовок 1">
            <a:extLst>
              <a:ext uri="{FF2B5EF4-FFF2-40B4-BE49-F238E27FC236}">
                <a16:creationId xmlns:a16="http://schemas.microsoft.com/office/drawing/2014/main" id="{B68D14F9-C628-2720-E3C7-42615B560A8E}"/>
              </a:ext>
            </a:extLst>
          </p:cNvPr>
          <p:cNvSpPr>
            <a:spLocks noGrp="1"/>
          </p:cNvSpPr>
          <p:nvPr>
            <p:ph type="title"/>
          </p:nvPr>
        </p:nvSpPr>
        <p:spPr>
          <a:xfrm>
            <a:off x="952501" y="615951"/>
            <a:ext cx="10515600" cy="367276"/>
          </a:xfrm>
        </p:spPr>
        <p:txBody>
          <a:bodyPr>
            <a:normAutofit fontScale="90000"/>
          </a:bodyPr>
          <a:lstStyle/>
          <a:p>
            <a:pPr>
              <a:lnSpc>
                <a:spcPct val="100000"/>
              </a:lnSpc>
              <a:spcBef>
                <a:spcPts val="1400"/>
              </a:spcBef>
            </a:pPr>
            <a:r>
              <a:rPr lang="en-US" b="1" dirty="0"/>
              <a:t>INSIDES DROWN FROM EDA</a:t>
            </a:r>
            <a:endParaRPr lang="uk-UA" b="1" dirty="0">
              <a:solidFill>
                <a:schemeClr val="tx1">
                  <a:lumMod val="75000"/>
                  <a:lumOff val="25000"/>
                </a:schemeClr>
              </a:solidFill>
              <a:latin typeface="+mn-lt"/>
            </a:endParaRPr>
          </a:p>
        </p:txBody>
      </p:sp>
      <p:sp>
        <p:nvSpPr>
          <p:cNvPr id="13" name="TextBox 12">
            <a:extLst>
              <a:ext uri="{FF2B5EF4-FFF2-40B4-BE49-F238E27FC236}">
                <a16:creationId xmlns:a16="http://schemas.microsoft.com/office/drawing/2014/main" id="{CB1B1635-5C49-2AD2-1FAB-001F923E671E}"/>
              </a:ext>
            </a:extLst>
          </p:cNvPr>
          <p:cNvSpPr txBox="1"/>
          <p:nvPr/>
        </p:nvSpPr>
        <p:spPr>
          <a:xfrm>
            <a:off x="952500" y="1251471"/>
            <a:ext cx="10339387" cy="369332"/>
          </a:xfrm>
          <a:prstGeom prst="rect">
            <a:avLst/>
          </a:prstGeom>
          <a:noFill/>
        </p:spPr>
        <p:txBody>
          <a:bodyPr wrap="square" rtlCol="0">
            <a:spAutoFit/>
          </a:bodyPr>
          <a:lstStyle/>
          <a:p>
            <a:r>
              <a:rPr lang="en-US" b="1" dirty="0">
                <a:effectLst/>
              </a:rPr>
              <a:t>Orbit by Payload Mass with Class Distinction</a:t>
            </a:r>
            <a:r>
              <a:rPr lang="en-US" b="1" dirty="0"/>
              <a:t> (Scatter Plot)</a:t>
            </a:r>
          </a:p>
        </p:txBody>
      </p:sp>
      <p:sp>
        <p:nvSpPr>
          <p:cNvPr id="8" name="TextBox 7">
            <a:extLst>
              <a:ext uri="{FF2B5EF4-FFF2-40B4-BE49-F238E27FC236}">
                <a16:creationId xmlns:a16="http://schemas.microsoft.com/office/drawing/2014/main" id="{4C43BCF1-91A4-6648-576F-E7E974539A35}"/>
              </a:ext>
            </a:extLst>
          </p:cNvPr>
          <p:cNvSpPr txBox="1"/>
          <p:nvPr/>
        </p:nvSpPr>
        <p:spPr>
          <a:xfrm>
            <a:off x="7281198" y="1263148"/>
            <a:ext cx="4186903" cy="5262979"/>
          </a:xfrm>
          <a:prstGeom prst="rect">
            <a:avLst/>
          </a:prstGeom>
          <a:noFill/>
        </p:spPr>
        <p:txBody>
          <a:bodyPr wrap="square">
            <a:spAutoFit/>
          </a:bodyPr>
          <a:lstStyle/>
          <a:p>
            <a:r>
              <a:rPr lang="en-US" sz="1400" b="1" dirty="0"/>
              <a:t>Key Observations:</a:t>
            </a:r>
          </a:p>
          <a:p>
            <a:pPr>
              <a:buFont typeface="+mj-lt"/>
              <a:buAutoNum type="arabicPeriod"/>
            </a:pPr>
            <a:r>
              <a:rPr lang="en-US" sz="1400" b="1" dirty="0"/>
              <a:t>GTO (Geostationary Transfer Orbit) has a mix of successful and unsuccessful landings</a:t>
            </a:r>
            <a:r>
              <a:rPr lang="en-US" sz="1400" dirty="0"/>
              <a:t>, with payloads mostly around 4000-6000 kg. This suggests landing success in GTO missions is inconsistent.</a:t>
            </a:r>
          </a:p>
          <a:p>
            <a:pPr>
              <a:buFont typeface="+mj-lt"/>
              <a:buAutoNum type="arabicPeriod"/>
            </a:pPr>
            <a:r>
              <a:rPr lang="en-US" sz="1400" b="1" dirty="0"/>
              <a:t>LEO (Low Earth Orbit) and ISS missions show relatively more successful landings</a:t>
            </a:r>
            <a:r>
              <a:rPr lang="en-US" sz="1400" dirty="0"/>
              <a:t>, even for lower payload masses.</a:t>
            </a:r>
          </a:p>
          <a:p>
            <a:pPr>
              <a:buFont typeface="+mj-lt"/>
              <a:buAutoNum type="arabicPeriod"/>
            </a:pPr>
            <a:r>
              <a:rPr lang="en-US" sz="1400" b="1" dirty="0"/>
              <a:t>Heavier payloads (&gt;10,000 kg) appear in orbits like GEO and GTO, with mixed landing results</a:t>
            </a:r>
            <a:r>
              <a:rPr lang="en-US" sz="1400" dirty="0"/>
              <a:t>, indicating difficulty in recovering the first stage for heavier launches.</a:t>
            </a:r>
          </a:p>
          <a:p>
            <a:pPr>
              <a:buFont typeface="+mj-lt"/>
              <a:buAutoNum type="arabicPeriod"/>
            </a:pPr>
            <a:r>
              <a:rPr lang="en-US" sz="1400" b="1" dirty="0"/>
              <a:t>SSO, ES-L1, and VLEO mostly show successful landings</a:t>
            </a:r>
            <a:r>
              <a:rPr lang="en-US" sz="1400" dirty="0"/>
              <a:t>, suggesting better recovery efficiency for these orbit types.</a:t>
            </a:r>
          </a:p>
          <a:p>
            <a:pPr>
              <a:buFont typeface="+mj-lt"/>
              <a:buAutoNum type="arabicPeriod"/>
            </a:pPr>
            <a:r>
              <a:rPr lang="en-US" sz="1400" b="1" dirty="0"/>
              <a:t>Some orbit types (like SO and GEO) have fewer data points</a:t>
            </a:r>
            <a:r>
              <a:rPr lang="en-US" sz="1400" dirty="0"/>
              <a:t>, meaning fewer missions were conducted to these orbits.</a:t>
            </a:r>
          </a:p>
          <a:p>
            <a:pPr>
              <a:buFont typeface="+mj-lt"/>
              <a:buAutoNum type="arabicPeriod"/>
            </a:pPr>
            <a:endParaRPr lang="en-US" sz="1400" b="1" dirty="0"/>
          </a:p>
          <a:p>
            <a:r>
              <a:rPr lang="en-US" sz="1400" dirty="0"/>
              <a:t>This plot demonstrates how </a:t>
            </a:r>
            <a:r>
              <a:rPr lang="en-US" sz="1400" b="1" dirty="0"/>
              <a:t>payload mass and orbit type affect first-stage landing success</a:t>
            </a:r>
            <a:r>
              <a:rPr lang="en-US" sz="1400" dirty="0"/>
              <a:t>. While lower payloads tend to have higher landing success, heavier payloads—especially in GTO and GEO missions—face greater recovery challenges. </a:t>
            </a:r>
          </a:p>
        </p:txBody>
      </p:sp>
      <p:pic>
        <p:nvPicPr>
          <p:cNvPr id="4" name="Рисунок 3">
            <a:extLst>
              <a:ext uri="{FF2B5EF4-FFF2-40B4-BE49-F238E27FC236}">
                <a16:creationId xmlns:a16="http://schemas.microsoft.com/office/drawing/2014/main" id="{886006A3-986C-9239-2511-957325E30E7A}"/>
              </a:ext>
            </a:extLst>
          </p:cNvPr>
          <p:cNvPicPr>
            <a:picLocks noChangeAspect="1"/>
          </p:cNvPicPr>
          <p:nvPr/>
        </p:nvPicPr>
        <p:blipFill>
          <a:blip r:embed="rId3"/>
          <a:srcRect/>
          <a:stretch/>
        </p:blipFill>
        <p:spPr>
          <a:xfrm>
            <a:off x="975038" y="1896546"/>
            <a:ext cx="6018960" cy="3793054"/>
          </a:xfrm>
          <a:prstGeom prst="rect">
            <a:avLst/>
          </a:prstGeom>
          <a:ln>
            <a:solidFill>
              <a:schemeClr val="bg1">
                <a:lumMod val="75000"/>
              </a:schemeClr>
            </a:solidFill>
          </a:ln>
        </p:spPr>
      </p:pic>
      <p:sp>
        <p:nvSpPr>
          <p:cNvPr id="3" name="TextBox 2">
            <a:extLst>
              <a:ext uri="{FF2B5EF4-FFF2-40B4-BE49-F238E27FC236}">
                <a16:creationId xmlns:a16="http://schemas.microsoft.com/office/drawing/2014/main" id="{652312AF-DB96-A5DD-0DD9-46E21E8C818E}"/>
              </a:ext>
            </a:extLst>
          </p:cNvPr>
          <p:cNvSpPr txBox="1"/>
          <p:nvPr/>
        </p:nvSpPr>
        <p:spPr>
          <a:xfrm>
            <a:off x="758547" y="6220630"/>
            <a:ext cx="11092873" cy="461665"/>
          </a:xfrm>
          <a:prstGeom prst="rect">
            <a:avLst/>
          </a:prstGeom>
          <a:noFill/>
        </p:spPr>
        <p:txBody>
          <a:bodyPr wrap="square">
            <a:spAutoFit/>
          </a:bodyPr>
          <a:lstStyle/>
          <a:p>
            <a:pPr algn="r"/>
            <a:endParaRPr lang="en-US" sz="1200" dirty="0"/>
          </a:p>
          <a:p>
            <a:pPr algn="r"/>
            <a:r>
              <a:rPr lang="en-US" sz="1200" dirty="0"/>
              <a:t>GitHub:</a:t>
            </a:r>
            <a:r>
              <a:rPr lang="uk-UA" sz="1200" dirty="0"/>
              <a:t> </a:t>
            </a:r>
            <a:r>
              <a:rPr lang="en-US" sz="1200" dirty="0">
                <a:hlinkClick r:id="rId4"/>
              </a:rPr>
              <a:t>https://github.com/DataVizStory/Space-X-Falcon-9-First-Stage-Landing-Prediction/blob/main/4_edadataviz.ipynb</a:t>
            </a:r>
            <a:endParaRPr lang="uk-UA" sz="1200" dirty="0"/>
          </a:p>
        </p:txBody>
      </p:sp>
    </p:spTree>
    <p:extLst>
      <p:ext uri="{BB962C8B-B14F-4D97-AF65-F5344CB8AC3E}">
        <p14:creationId xmlns:p14="http://schemas.microsoft.com/office/powerpoint/2010/main" val="26382155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6882E8-7345-AAB7-426C-6CB223B5BD0B}"/>
            </a:ext>
          </a:extLst>
        </p:cNvPr>
        <p:cNvGrpSpPr/>
        <p:nvPr/>
      </p:nvGrpSpPr>
      <p:grpSpPr>
        <a:xfrm>
          <a:off x="0" y="0"/>
          <a:ext cx="0" cy="0"/>
          <a:chOff x="0" y="0"/>
          <a:chExt cx="0" cy="0"/>
        </a:xfrm>
      </p:grpSpPr>
      <p:sp>
        <p:nvSpPr>
          <p:cNvPr id="2" name="Заголовок 1">
            <a:extLst>
              <a:ext uri="{FF2B5EF4-FFF2-40B4-BE49-F238E27FC236}">
                <a16:creationId xmlns:a16="http://schemas.microsoft.com/office/drawing/2014/main" id="{16F9D3BE-141F-F9AA-354C-5B3FE3588B83}"/>
              </a:ext>
            </a:extLst>
          </p:cNvPr>
          <p:cNvSpPr>
            <a:spLocks noGrp="1"/>
          </p:cNvSpPr>
          <p:nvPr>
            <p:ph type="title"/>
          </p:nvPr>
        </p:nvSpPr>
        <p:spPr>
          <a:xfrm>
            <a:off x="952501" y="615951"/>
            <a:ext cx="10515600" cy="367276"/>
          </a:xfrm>
        </p:spPr>
        <p:txBody>
          <a:bodyPr>
            <a:normAutofit fontScale="90000"/>
          </a:bodyPr>
          <a:lstStyle/>
          <a:p>
            <a:pPr>
              <a:lnSpc>
                <a:spcPct val="100000"/>
              </a:lnSpc>
              <a:spcBef>
                <a:spcPts val="1400"/>
              </a:spcBef>
            </a:pPr>
            <a:r>
              <a:rPr lang="en-US" b="1" dirty="0"/>
              <a:t>INSIDES DROWN FROM EDA</a:t>
            </a:r>
            <a:endParaRPr lang="uk-UA" b="1" dirty="0">
              <a:solidFill>
                <a:schemeClr val="tx1">
                  <a:lumMod val="75000"/>
                  <a:lumOff val="25000"/>
                </a:schemeClr>
              </a:solidFill>
              <a:latin typeface="+mn-lt"/>
            </a:endParaRPr>
          </a:p>
        </p:txBody>
      </p:sp>
      <p:sp>
        <p:nvSpPr>
          <p:cNvPr id="13" name="TextBox 12">
            <a:extLst>
              <a:ext uri="{FF2B5EF4-FFF2-40B4-BE49-F238E27FC236}">
                <a16:creationId xmlns:a16="http://schemas.microsoft.com/office/drawing/2014/main" id="{033C38AA-B050-A142-2622-AD08D16EE381}"/>
              </a:ext>
            </a:extLst>
          </p:cNvPr>
          <p:cNvSpPr txBox="1"/>
          <p:nvPr/>
        </p:nvSpPr>
        <p:spPr>
          <a:xfrm>
            <a:off x="952500" y="1251471"/>
            <a:ext cx="10339387" cy="369332"/>
          </a:xfrm>
          <a:prstGeom prst="rect">
            <a:avLst/>
          </a:prstGeom>
          <a:noFill/>
        </p:spPr>
        <p:txBody>
          <a:bodyPr wrap="square" rtlCol="0">
            <a:spAutoFit/>
          </a:bodyPr>
          <a:lstStyle/>
          <a:p>
            <a:r>
              <a:rPr lang="en-US" b="1" dirty="0">
                <a:effectLst/>
              </a:rPr>
              <a:t>Orbit by Payload Mass with Class Distinction</a:t>
            </a:r>
            <a:r>
              <a:rPr lang="en-US" b="1" dirty="0"/>
              <a:t> (Scatter Plot)</a:t>
            </a:r>
          </a:p>
        </p:txBody>
      </p:sp>
      <p:sp>
        <p:nvSpPr>
          <p:cNvPr id="8" name="TextBox 7">
            <a:extLst>
              <a:ext uri="{FF2B5EF4-FFF2-40B4-BE49-F238E27FC236}">
                <a16:creationId xmlns:a16="http://schemas.microsoft.com/office/drawing/2014/main" id="{4111A273-426D-EE36-4147-E2E6A1786F10}"/>
              </a:ext>
            </a:extLst>
          </p:cNvPr>
          <p:cNvSpPr txBox="1"/>
          <p:nvPr/>
        </p:nvSpPr>
        <p:spPr>
          <a:xfrm>
            <a:off x="7362159" y="1269305"/>
            <a:ext cx="4186903" cy="5047536"/>
          </a:xfrm>
          <a:prstGeom prst="rect">
            <a:avLst/>
          </a:prstGeom>
          <a:noFill/>
        </p:spPr>
        <p:txBody>
          <a:bodyPr wrap="square">
            <a:spAutoFit/>
          </a:bodyPr>
          <a:lstStyle/>
          <a:p>
            <a:r>
              <a:rPr lang="en-US" sz="1400" b="1" dirty="0"/>
              <a:t>Key Observations:</a:t>
            </a:r>
          </a:p>
          <a:p>
            <a:pPr>
              <a:buFont typeface="+mj-lt"/>
              <a:buAutoNum type="arabicPeriod"/>
            </a:pPr>
            <a:r>
              <a:rPr lang="en-US" sz="1400" b="1" dirty="0"/>
              <a:t>LEO (Low Earth Orbit) and ISS missions show a higher frequency of successful landings</a:t>
            </a:r>
            <a:r>
              <a:rPr lang="en-US" sz="1400" dirty="0"/>
              <a:t>, especially for payloads under 6000 kg.</a:t>
            </a:r>
          </a:p>
          <a:p>
            <a:pPr>
              <a:buFont typeface="+mj-lt"/>
              <a:buAutoNum type="arabicPeriod"/>
            </a:pPr>
            <a:r>
              <a:rPr lang="en-US" sz="1400" b="1" dirty="0"/>
              <a:t>GTO (Geostationary Transfer Orbit) has a mix of successes and failures, particularly around 4000-6000 kg, indicating variability in landing success.</a:t>
            </a:r>
            <a:endParaRPr lang="en-US" sz="1400" dirty="0"/>
          </a:p>
          <a:p>
            <a:pPr>
              <a:buFont typeface="+mj-lt"/>
              <a:buAutoNum type="arabicPeriod"/>
            </a:pPr>
            <a:r>
              <a:rPr lang="en-US" sz="1400" b="1" dirty="0"/>
              <a:t>Heavier payloads (&gt;10,000 kg) are mostly associated with GTO, GEO, and some SSO missions, with mixed landing outcomes.</a:t>
            </a:r>
            <a:endParaRPr lang="en-US" sz="1400" dirty="0"/>
          </a:p>
          <a:p>
            <a:pPr>
              <a:buFont typeface="+mj-lt"/>
              <a:buAutoNum type="arabicPeriod"/>
            </a:pPr>
            <a:r>
              <a:rPr lang="en-US" sz="1400" b="1" dirty="0"/>
              <a:t>Orbits like ES-L1, SSO, and HEO tend to have higher landing success rates.</a:t>
            </a:r>
            <a:endParaRPr lang="en-US" sz="1400" dirty="0"/>
          </a:p>
          <a:p>
            <a:pPr>
              <a:buFont typeface="+mj-lt"/>
              <a:buAutoNum type="arabicPeriod"/>
            </a:pPr>
            <a:r>
              <a:rPr lang="en-US" sz="1400" b="1" dirty="0"/>
              <a:t>Some unsuccessful landings (blue dots) are observed in SO, GEO, and MEO missions, indicating challenges for recovery in these orbits.</a:t>
            </a:r>
            <a:endParaRPr lang="en-US" sz="1400" dirty="0"/>
          </a:p>
          <a:p>
            <a:endParaRPr lang="en-US" sz="1400" b="1" dirty="0"/>
          </a:p>
          <a:p>
            <a:r>
              <a:rPr lang="en-US" sz="1400" dirty="0"/>
              <a:t>This plot highlights the relationship between </a:t>
            </a:r>
            <a:r>
              <a:rPr lang="en-US" sz="1400" b="1" dirty="0"/>
              <a:t>orbit type, payload mass, and landing success</a:t>
            </a:r>
            <a:r>
              <a:rPr lang="en-US" sz="1400" dirty="0"/>
              <a:t>. While </a:t>
            </a:r>
            <a:r>
              <a:rPr lang="en-US" sz="1400" b="1" dirty="0"/>
              <a:t>LEO and ISS missions have better recovery rates</a:t>
            </a:r>
            <a:r>
              <a:rPr lang="en-US" sz="1400" dirty="0"/>
              <a:t>, heavier payloads—particularly in </a:t>
            </a:r>
            <a:r>
              <a:rPr lang="en-US" sz="1400" b="1" dirty="0"/>
              <a:t>GTO and GEO missions—face greater challenges</a:t>
            </a:r>
            <a:r>
              <a:rPr lang="en-US" sz="1400" dirty="0"/>
              <a:t> in first-stage landing success. This analysis can help optimize mission planning and improve recovery strategies for future launches.</a:t>
            </a:r>
          </a:p>
        </p:txBody>
      </p:sp>
      <p:pic>
        <p:nvPicPr>
          <p:cNvPr id="4" name="Рисунок 3">
            <a:extLst>
              <a:ext uri="{FF2B5EF4-FFF2-40B4-BE49-F238E27FC236}">
                <a16:creationId xmlns:a16="http://schemas.microsoft.com/office/drawing/2014/main" id="{934C751D-D83D-8387-079A-BF1F8EDA5F1A}"/>
              </a:ext>
            </a:extLst>
          </p:cNvPr>
          <p:cNvPicPr>
            <a:picLocks noChangeAspect="1"/>
          </p:cNvPicPr>
          <p:nvPr/>
        </p:nvPicPr>
        <p:blipFill>
          <a:blip r:embed="rId3"/>
          <a:srcRect/>
          <a:stretch/>
        </p:blipFill>
        <p:spPr>
          <a:xfrm>
            <a:off x="975038" y="1896546"/>
            <a:ext cx="6018960" cy="3793054"/>
          </a:xfrm>
          <a:prstGeom prst="rect">
            <a:avLst/>
          </a:prstGeom>
          <a:ln>
            <a:solidFill>
              <a:schemeClr val="bg1">
                <a:lumMod val="75000"/>
              </a:schemeClr>
            </a:solidFill>
          </a:ln>
        </p:spPr>
      </p:pic>
      <p:sp>
        <p:nvSpPr>
          <p:cNvPr id="3" name="TextBox 2">
            <a:extLst>
              <a:ext uri="{FF2B5EF4-FFF2-40B4-BE49-F238E27FC236}">
                <a16:creationId xmlns:a16="http://schemas.microsoft.com/office/drawing/2014/main" id="{31A36F14-DFFF-A419-E0D8-2E384CFEFC3A}"/>
              </a:ext>
            </a:extLst>
          </p:cNvPr>
          <p:cNvSpPr txBox="1"/>
          <p:nvPr/>
        </p:nvSpPr>
        <p:spPr>
          <a:xfrm>
            <a:off x="758547" y="6220630"/>
            <a:ext cx="11092873" cy="461665"/>
          </a:xfrm>
          <a:prstGeom prst="rect">
            <a:avLst/>
          </a:prstGeom>
          <a:noFill/>
        </p:spPr>
        <p:txBody>
          <a:bodyPr wrap="square">
            <a:spAutoFit/>
          </a:bodyPr>
          <a:lstStyle/>
          <a:p>
            <a:pPr algn="r"/>
            <a:endParaRPr lang="en-US" sz="1200" dirty="0"/>
          </a:p>
          <a:p>
            <a:pPr algn="r"/>
            <a:r>
              <a:rPr lang="en-US" sz="1200" dirty="0"/>
              <a:t>GitHub:</a:t>
            </a:r>
            <a:r>
              <a:rPr lang="uk-UA" sz="1200" dirty="0"/>
              <a:t> </a:t>
            </a:r>
            <a:r>
              <a:rPr lang="en-US" sz="1200" dirty="0">
                <a:hlinkClick r:id="rId4"/>
              </a:rPr>
              <a:t>https://github.com/DataVizStory/Space-X-Falcon-9-First-Stage-Landing-Prediction/blob/main/4_edadataviz.ipynb</a:t>
            </a:r>
            <a:endParaRPr lang="uk-UA" sz="1200" dirty="0"/>
          </a:p>
        </p:txBody>
      </p:sp>
    </p:spTree>
    <p:extLst>
      <p:ext uri="{BB962C8B-B14F-4D97-AF65-F5344CB8AC3E}">
        <p14:creationId xmlns:p14="http://schemas.microsoft.com/office/powerpoint/2010/main" val="19316760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8EFD9E-A889-9A4E-52A6-68CA879C4477}"/>
            </a:ext>
          </a:extLst>
        </p:cNvPr>
        <p:cNvGrpSpPr/>
        <p:nvPr/>
      </p:nvGrpSpPr>
      <p:grpSpPr>
        <a:xfrm>
          <a:off x="0" y="0"/>
          <a:ext cx="0" cy="0"/>
          <a:chOff x="0" y="0"/>
          <a:chExt cx="0" cy="0"/>
        </a:xfrm>
      </p:grpSpPr>
      <p:sp>
        <p:nvSpPr>
          <p:cNvPr id="2" name="Заголовок 1">
            <a:extLst>
              <a:ext uri="{FF2B5EF4-FFF2-40B4-BE49-F238E27FC236}">
                <a16:creationId xmlns:a16="http://schemas.microsoft.com/office/drawing/2014/main" id="{54A6D651-6DCD-0C31-0D52-79998603EF08}"/>
              </a:ext>
            </a:extLst>
          </p:cNvPr>
          <p:cNvSpPr>
            <a:spLocks noGrp="1"/>
          </p:cNvSpPr>
          <p:nvPr>
            <p:ph type="title"/>
          </p:nvPr>
        </p:nvSpPr>
        <p:spPr>
          <a:xfrm>
            <a:off x="952501" y="615951"/>
            <a:ext cx="10515600" cy="367276"/>
          </a:xfrm>
        </p:spPr>
        <p:txBody>
          <a:bodyPr>
            <a:normAutofit fontScale="90000"/>
          </a:bodyPr>
          <a:lstStyle/>
          <a:p>
            <a:pPr>
              <a:lnSpc>
                <a:spcPct val="100000"/>
              </a:lnSpc>
              <a:spcBef>
                <a:spcPts val="1400"/>
              </a:spcBef>
            </a:pPr>
            <a:r>
              <a:rPr lang="en-US" b="1" dirty="0"/>
              <a:t>INSIDES DROWN FROM EDA</a:t>
            </a:r>
            <a:endParaRPr lang="uk-UA" b="1" dirty="0">
              <a:solidFill>
                <a:schemeClr val="tx1">
                  <a:lumMod val="75000"/>
                  <a:lumOff val="25000"/>
                </a:schemeClr>
              </a:solidFill>
              <a:latin typeface="+mn-lt"/>
            </a:endParaRPr>
          </a:p>
        </p:txBody>
      </p:sp>
      <p:sp>
        <p:nvSpPr>
          <p:cNvPr id="13" name="TextBox 12">
            <a:extLst>
              <a:ext uri="{FF2B5EF4-FFF2-40B4-BE49-F238E27FC236}">
                <a16:creationId xmlns:a16="http://schemas.microsoft.com/office/drawing/2014/main" id="{BEB72098-B71E-2524-AB13-E5B48861672F}"/>
              </a:ext>
            </a:extLst>
          </p:cNvPr>
          <p:cNvSpPr txBox="1"/>
          <p:nvPr/>
        </p:nvSpPr>
        <p:spPr>
          <a:xfrm>
            <a:off x="952500" y="1251471"/>
            <a:ext cx="10339387" cy="295978"/>
          </a:xfrm>
          <a:prstGeom prst="rect">
            <a:avLst/>
          </a:prstGeom>
          <a:noFill/>
        </p:spPr>
        <p:txBody>
          <a:bodyPr wrap="square" rtlCol="0">
            <a:spAutoFit/>
          </a:bodyPr>
          <a:lstStyle/>
          <a:p>
            <a:pPr>
              <a:lnSpc>
                <a:spcPts val="1500"/>
              </a:lnSpc>
            </a:pPr>
            <a:r>
              <a:rPr lang="en-US" b="1" dirty="0">
                <a:effectLst/>
              </a:rPr>
              <a:t>Average Success Rate Over Years (Line chart)</a:t>
            </a:r>
          </a:p>
        </p:txBody>
      </p:sp>
      <p:sp>
        <p:nvSpPr>
          <p:cNvPr id="8" name="TextBox 7">
            <a:extLst>
              <a:ext uri="{FF2B5EF4-FFF2-40B4-BE49-F238E27FC236}">
                <a16:creationId xmlns:a16="http://schemas.microsoft.com/office/drawing/2014/main" id="{68A5A647-20D1-4ADC-E08A-8FF928384FBC}"/>
              </a:ext>
            </a:extLst>
          </p:cNvPr>
          <p:cNvSpPr txBox="1"/>
          <p:nvPr/>
        </p:nvSpPr>
        <p:spPr>
          <a:xfrm>
            <a:off x="7228809" y="1547776"/>
            <a:ext cx="4186903" cy="4185761"/>
          </a:xfrm>
          <a:prstGeom prst="rect">
            <a:avLst/>
          </a:prstGeom>
          <a:noFill/>
        </p:spPr>
        <p:txBody>
          <a:bodyPr wrap="square">
            <a:spAutoFit/>
          </a:bodyPr>
          <a:lstStyle/>
          <a:p>
            <a:r>
              <a:rPr lang="en-US" sz="1400" b="1" dirty="0"/>
              <a:t>Key Observations:</a:t>
            </a:r>
          </a:p>
          <a:p>
            <a:pPr>
              <a:buFont typeface="+mj-lt"/>
              <a:buAutoNum type="arabicPeriod"/>
            </a:pPr>
            <a:r>
              <a:rPr lang="en-US" sz="1400" b="1" dirty="0"/>
              <a:t>2010-2013:</a:t>
            </a:r>
            <a:r>
              <a:rPr lang="en-US" sz="1400" dirty="0"/>
              <a:t> The success rate was </a:t>
            </a:r>
            <a:r>
              <a:rPr lang="en-US" sz="1400" b="1" dirty="0"/>
              <a:t>0</a:t>
            </a:r>
            <a:r>
              <a:rPr lang="en-US" sz="1400" dirty="0"/>
              <a:t>, meaning no successful landings were achieved in these years.</a:t>
            </a:r>
          </a:p>
          <a:p>
            <a:pPr>
              <a:buFont typeface="+mj-lt"/>
              <a:buAutoNum type="arabicPeriod"/>
            </a:pPr>
            <a:r>
              <a:rPr lang="en-US" sz="1400" b="1" dirty="0"/>
              <a:t>2014-2016:</a:t>
            </a:r>
            <a:r>
              <a:rPr lang="en-US" sz="1400" dirty="0"/>
              <a:t> A </a:t>
            </a:r>
            <a:r>
              <a:rPr lang="en-US" sz="1400" b="1" dirty="0"/>
              <a:t>gradual increase</a:t>
            </a:r>
            <a:r>
              <a:rPr lang="en-US" sz="1400" dirty="0"/>
              <a:t> in success rate, reaching above </a:t>
            </a:r>
            <a:r>
              <a:rPr lang="en-US" sz="1400" b="1" dirty="0"/>
              <a:t>60% by 2016</a:t>
            </a:r>
            <a:r>
              <a:rPr lang="en-US" sz="1400" dirty="0"/>
              <a:t>, indicating improvements in landing technology and execution.</a:t>
            </a:r>
          </a:p>
          <a:p>
            <a:pPr>
              <a:buFont typeface="+mj-lt"/>
              <a:buAutoNum type="arabicPeriod"/>
            </a:pPr>
            <a:r>
              <a:rPr lang="en-US" sz="1400" b="1" dirty="0"/>
              <a:t>2017:</a:t>
            </a:r>
            <a:r>
              <a:rPr lang="en-US" sz="1400" dirty="0"/>
              <a:t> The success rate peaked at </a:t>
            </a:r>
            <a:r>
              <a:rPr lang="en-US" sz="1400" b="1" dirty="0"/>
              <a:t>over 80%</a:t>
            </a:r>
            <a:r>
              <a:rPr lang="en-US" sz="1400" dirty="0"/>
              <a:t>, showing a major breakthrough in landing reliability.</a:t>
            </a:r>
          </a:p>
          <a:p>
            <a:pPr>
              <a:buFont typeface="+mj-lt"/>
              <a:buAutoNum type="arabicPeriod"/>
            </a:pPr>
            <a:r>
              <a:rPr lang="en-US" sz="1400" b="1" dirty="0"/>
              <a:t>2018:</a:t>
            </a:r>
            <a:r>
              <a:rPr lang="en-US" sz="1400" dirty="0"/>
              <a:t> A </a:t>
            </a:r>
            <a:r>
              <a:rPr lang="en-US" sz="1400" b="1" dirty="0"/>
              <a:t>drop in success rate</a:t>
            </a:r>
            <a:r>
              <a:rPr lang="en-US" sz="1400" dirty="0"/>
              <a:t> (around 60%), possibly due to specific mission challenges or experimental tests.</a:t>
            </a:r>
          </a:p>
          <a:p>
            <a:pPr>
              <a:buFont typeface="+mj-lt"/>
              <a:buAutoNum type="arabicPeriod"/>
            </a:pPr>
            <a:r>
              <a:rPr lang="en-US" sz="1400" b="1" dirty="0"/>
              <a:t>2019-2020:</a:t>
            </a:r>
            <a:r>
              <a:rPr lang="en-US" sz="1400" dirty="0"/>
              <a:t> The success rate </a:t>
            </a:r>
            <a:r>
              <a:rPr lang="en-US" sz="1400" b="1" dirty="0"/>
              <a:t>rebounded to its highest point (~90%)</a:t>
            </a:r>
            <a:r>
              <a:rPr lang="en-US" sz="1400" dirty="0"/>
              <a:t> before a slight decline in 2020.</a:t>
            </a:r>
          </a:p>
          <a:p>
            <a:endParaRPr lang="en-US" sz="1400" dirty="0"/>
          </a:p>
          <a:p>
            <a:r>
              <a:rPr lang="en-US" sz="1400" dirty="0"/>
              <a:t>This plot highlights </a:t>
            </a:r>
            <a:r>
              <a:rPr lang="en-US" sz="1400" b="1" dirty="0"/>
              <a:t>SpaceX's progress in first-stage recovery technology</a:t>
            </a:r>
            <a:r>
              <a:rPr lang="en-US" sz="1400" dirty="0"/>
              <a:t> over a decade. After initial failures, </a:t>
            </a:r>
            <a:r>
              <a:rPr lang="en-US" sz="1400" b="1" dirty="0"/>
              <a:t>steady improvements led to a success rate exceeding 80% by 2019</a:t>
            </a:r>
            <a:r>
              <a:rPr lang="en-US" sz="1400" dirty="0"/>
              <a:t>. The </a:t>
            </a:r>
            <a:r>
              <a:rPr lang="en-US" sz="1400" b="1" dirty="0"/>
              <a:t>temporary drop in 2018</a:t>
            </a:r>
            <a:r>
              <a:rPr lang="en-US" sz="1400" dirty="0"/>
              <a:t> suggests operational challenges, but the overall trend demonstrates increasing reliability in Falcon 9 landings.</a:t>
            </a:r>
          </a:p>
        </p:txBody>
      </p:sp>
      <p:pic>
        <p:nvPicPr>
          <p:cNvPr id="4" name="Рисунок 3">
            <a:extLst>
              <a:ext uri="{FF2B5EF4-FFF2-40B4-BE49-F238E27FC236}">
                <a16:creationId xmlns:a16="http://schemas.microsoft.com/office/drawing/2014/main" id="{E416A892-8694-730C-0F27-145B0AE54802}"/>
              </a:ext>
            </a:extLst>
          </p:cNvPr>
          <p:cNvPicPr>
            <a:picLocks noChangeAspect="1"/>
          </p:cNvPicPr>
          <p:nvPr/>
        </p:nvPicPr>
        <p:blipFill>
          <a:blip r:embed="rId3"/>
          <a:srcRect/>
          <a:stretch/>
        </p:blipFill>
        <p:spPr>
          <a:xfrm>
            <a:off x="975038" y="2000774"/>
            <a:ext cx="6018960" cy="3584598"/>
          </a:xfrm>
          <a:prstGeom prst="rect">
            <a:avLst/>
          </a:prstGeom>
          <a:ln>
            <a:solidFill>
              <a:schemeClr val="bg1">
                <a:lumMod val="75000"/>
              </a:schemeClr>
            </a:solidFill>
          </a:ln>
        </p:spPr>
      </p:pic>
      <p:sp>
        <p:nvSpPr>
          <p:cNvPr id="3" name="TextBox 2">
            <a:extLst>
              <a:ext uri="{FF2B5EF4-FFF2-40B4-BE49-F238E27FC236}">
                <a16:creationId xmlns:a16="http://schemas.microsoft.com/office/drawing/2014/main" id="{45483213-0564-DC58-B6CE-D5ACAC9A4E5F}"/>
              </a:ext>
            </a:extLst>
          </p:cNvPr>
          <p:cNvSpPr txBox="1"/>
          <p:nvPr/>
        </p:nvSpPr>
        <p:spPr>
          <a:xfrm>
            <a:off x="758547" y="6220630"/>
            <a:ext cx="11092873" cy="461665"/>
          </a:xfrm>
          <a:prstGeom prst="rect">
            <a:avLst/>
          </a:prstGeom>
          <a:noFill/>
        </p:spPr>
        <p:txBody>
          <a:bodyPr wrap="square">
            <a:spAutoFit/>
          </a:bodyPr>
          <a:lstStyle/>
          <a:p>
            <a:pPr algn="r"/>
            <a:endParaRPr lang="en-US" sz="1200" dirty="0"/>
          </a:p>
          <a:p>
            <a:pPr algn="r"/>
            <a:r>
              <a:rPr lang="en-US" sz="1200" dirty="0"/>
              <a:t>GitHub:</a:t>
            </a:r>
            <a:r>
              <a:rPr lang="uk-UA" sz="1200" dirty="0"/>
              <a:t> </a:t>
            </a:r>
            <a:r>
              <a:rPr lang="en-US" sz="1200" dirty="0">
                <a:hlinkClick r:id="rId4"/>
              </a:rPr>
              <a:t>https://github.com/DataVizStory/Space-X-Falcon-9-First-Stage-Landing-Prediction/blob/main/4_edadataviz.ipynb</a:t>
            </a:r>
            <a:endParaRPr lang="uk-UA" sz="1200" dirty="0"/>
          </a:p>
        </p:txBody>
      </p:sp>
    </p:spTree>
    <p:extLst>
      <p:ext uri="{BB962C8B-B14F-4D97-AF65-F5344CB8AC3E}">
        <p14:creationId xmlns:p14="http://schemas.microsoft.com/office/powerpoint/2010/main" val="19463689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B4051B-D805-F867-E2D1-A72FDC53B5A6}"/>
            </a:ext>
          </a:extLst>
        </p:cNvPr>
        <p:cNvGrpSpPr/>
        <p:nvPr/>
      </p:nvGrpSpPr>
      <p:grpSpPr>
        <a:xfrm>
          <a:off x="0" y="0"/>
          <a:ext cx="0" cy="0"/>
          <a:chOff x="0" y="0"/>
          <a:chExt cx="0" cy="0"/>
        </a:xfrm>
      </p:grpSpPr>
      <p:sp>
        <p:nvSpPr>
          <p:cNvPr id="2" name="Заголовок 1">
            <a:extLst>
              <a:ext uri="{FF2B5EF4-FFF2-40B4-BE49-F238E27FC236}">
                <a16:creationId xmlns:a16="http://schemas.microsoft.com/office/drawing/2014/main" id="{7FED3D33-D11A-2C07-DF9B-5201C7E1905E}"/>
              </a:ext>
            </a:extLst>
          </p:cNvPr>
          <p:cNvSpPr>
            <a:spLocks noGrp="1"/>
          </p:cNvSpPr>
          <p:nvPr>
            <p:ph type="title"/>
          </p:nvPr>
        </p:nvSpPr>
        <p:spPr>
          <a:xfrm>
            <a:off x="952501" y="615951"/>
            <a:ext cx="10515600" cy="367276"/>
          </a:xfrm>
        </p:spPr>
        <p:txBody>
          <a:bodyPr>
            <a:normAutofit fontScale="90000"/>
          </a:bodyPr>
          <a:lstStyle/>
          <a:p>
            <a:pPr>
              <a:lnSpc>
                <a:spcPct val="100000"/>
              </a:lnSpc>
              <a:spcBef>
                <a:spcPts val="1400"/>
              </a:spcBef>
            </a:pPr>
            <a:r>
              <a:rPr lang="en-US" b="1" dirty="0"/>
              <a:t>INSIDES FROM SQL ANALYSIS</a:t>
            </a:r>
            <a:endParaRPr lang="uk-UA" b="1" dirty="0">
              <a:solidFill>
                <a:schemeClr val="tx1">
                  <a:lumMod val="75000"/>
                  <a:lumOff val="25000"/>
                </a:schemeClr>
              </a:solidFill>
              <a:latin typeface="+mn-lt"/>
            </a:endParaRPr>
          </a:p>
        </p:txBody>
      </p:sp>
      <p:sp>
        <p:nvSpPr>
          <p:cNvPr id="13" name="TextBox 12">
            <a:extLst>
              <a:ext uri="{FF2B5EF4-FFF2-40B4-BE49-F238E27FC236}">
                <a16:creationId xmlns:a16="http://schemas.microsoft.com/office/drawing/2014/main" id="{53E2539A-6993-0087-CB66-FFC459D77D3B}"/>
              </a:ext>
            </a:extLst>
          </p:cNvPr>
          <p:cNvSpPr txBox="1"/>
          <p:nvPr/>
        </p:nvSpPr>
        <p:spPr>
          <a:xfrm>
            <a:off x="952501" y="1251471"/>
            <a:ext cx="4580082" cy="295978"/>
          </a:xfrm>
          <a:prstGeom prst="rect">
            <a:avLst/>
          </a:prstGeom>
          <a:noFill/>
        </p:spPr>
        <p:txBody>
          <a:bodyPr wrap="square" rtlCol="0">
            <a:spAutoFit/>
          </a:bodyPr>
          <a:lstStyle/>
          <a:p>
            <a:pPr>
              <a:lnSpc>
                <a:spcPts val="1500"/>
              </a:lnSpc>
            </a:pPr>
            <a:r>
              <a:rPr lang="en-US" b="1" dirty="0">
                <a:effectLst/>
              </a:rPr>
              <a:t>Unique launch sites</a:t>
            </a:r>
          </a:p>
        </p:txBody>
      </p:sp>
      <p:sp>
        <p:nvSpPr>
          <p:cNvPr id="8" name="TextBox 7">
            <a:extLst>
              <a:ext uri="{FF2B5EF4-FFF2-40B4-BE49-F238E27FC236}">
                <a16:creationId xmlns:a16="http://schemas.microsoft.com/office/drawing/2014/main" id="{FD71ABEF-9A9A-31F4-72C8-7692C9D035CA}"/>
              </a:ext>
            </a:extLst>
          </p:cNvPr>
          <p:cNvSpPr txBox="1"/>
          <p:nvPr/>
        </p:nvSpPr>
        <p:spPr>
          <a:xfrm>
            <a:off x="3201755" y="1738630"/>
            <a:ext cx="2694221" cy="1200329"/>
          </a:xfrm>
          <a:prstGeom prst="rect">
            <a:avLst/>
          </a:prstGeom>
          <a:noFill/>
        </p:spPr>
        <p:txBody>
          <a:bodyPr wrap="square">
            <a:spAutoFit/>
          </a:bodyPr>
          <a:lstStyle/>
          <a:p>
            <a:r>
              <a:rPr lang="en-US" dirty="0"/>
              <a:t>All launch sites are shown, highlighting the distribution of missions across different locations</a:t>
            </a:r>
          </a:p>
        </p:txBody>
      </p:sp>
      <p:pic>
        <p:nvPicPr>
          <p:cNvPr id="4" name="Рисунок 3">
            <a:extLst>
              <a:ext uri="{FF2B5EF4-FFF2-40B4-BE49-F238E27FC236}">
                <a16:creationId xmlns:a16="http://schemas.microsoft.com/office/drawing/2014/main" id="{87B8F604-FB21-7D7E-607C-4AB7E0A70B63}"/>
              </a:ext>
            </a:extLst>
          </p:cNvPr>
          <p:cNvPicPr>
            <a:picLocks noChangeAspect="1"/>
          </p:cNvPicPr>
          <p:nvPr/>
        </p:nvPicPr>
        <p:blipFill>
          <a:blip r:embed="rId3"/>
          <a:srcRect/>
          <a:stretch/>
        </p:blipFill>
        <p:spPr>
          <a:xfrm>
            <a:off x="952500" y="1815693"/>
            <a:ext cx="2003064" cy="2427959"/>
          </a:xfrm>
          <a:prstGeom prst="rect">
            <a:avLst/>
          </a:prstGeom>
          <a:ln>
            <a:solidFill>
              <a:schemeClr val="bg1">
                <a:lumMod val="75000"/>
              </a:schemeClr>
            </a:solidFill>
          </a:ln>
        </p:spPr>
      </p:pic>
      <p:pic>
        <p:nvPicPr>
          <p:cNvPr id="6" name="Рисунок 5">
            <a:extLst>
              <a:ext uri="{FF2B5EF4-FFF2-40B4-BE49-F238E27FC236}">
                <a16:creationId xmlns:a16="http://schemas.microsoft.com/office/drawing/2014/main" id="{82703126-2111-D918-937F-8AB10D1E2E13}"/>
              </a:ext>
            </a:extLst>
          </p:cNvPr>
          <p:cNvPicPr>
            <a:picLocks noChangeAspect="1"/>
          </p:cNvPicPr>
          <p:nvPr/>
        </p:nvPicPr>
        <p:blipFill>
          <a:blip r:embed="rId4"/>
          <a:stretch>
            <a:fillRect/>
          </a:stretch>
        </p:blipFill>
        <p:spPr>
          <a:xfrm>
            <a:off x="6029830" y="1815693"/>
            <a:ext cx="2257425" cy="800100"/>
          </a:xfrm>
          <a:prstGeom prst="rect">
            <a:avLst/>
          </a:prstGeom>
        </p:spPr>
      </p:pic>
      <p:sp>
        <p:nvSpPr>
          <p:cNvPr id="11" name="TextBox 10">
            <a:extLst>
              <a:ext uri="{FF2B5EF4-FFF2-40B4-BE49-F238E27FC236}">
                <a16:creationId xmlns:a16="http://schemas.microsoft.com/office/drawing/2014/main" id="{0C8B00DF-D370-01CA-6E4D-83F702176169}"/>
              </a:ext>
            </a:extLst>
          </p:cNvPr>
          <p:cNvSpPr txBox="1"/>
          <p:nvPr/>
        </p:nvSpPr>
        <p:spPr>
          <a:xfrm>
            <a:off x="8605835" y="1680213"/>
            <a:ext cx="2694221" cy="923330"/>
          </a:xfrm>
          <a:prstGeom prst="rect">
            <a:avLst/>
          </a:prstGeom>
          <a:noFill/>
        </p:spPr>
        <p:txBody>
          <a:bodyPr wrap="square">
            <a:spAutoFit/>
          </a:bodyPr>
          <a:lstStyle/>
          <a:p>
            <a:r>
              <a:rPr lang="en-US" dirty="0"/>
              <a:t>The total payload mass across all missions is 48,213 kg</a:t>
            </a:r>
          </a:p>
        </p:txBody>
      </p:sp>
      <p:sp>
        <p:nvSpPr>
          <p:cNvPr id="12" name="TextBox 11">
            <a:extLst>
              <a:ext uri="{FF2B5EF4-FFF2-40B4-BE49-F238E27FC236}">
                <a16:creationId xmlns:a16="http://schemas.microsoft.com/office/drawing/2014/main" id="{8BB62D89-2834-6D8D-7193-B9E9F83562DD}"/>
              </a:ext>
            </a:extLst>
          </p:cNvPr>
          <p:cNvSpPr txBox="1"/>
          <p:nvPr/>
        </p:nvSpPr>
        <p:spPr>
          <a:xfrm>
            <a:off x="5997214" y="1251471"/>
            <a:ext cx="4580082" cy="369332"/>
          </a:xfrm>
          <a:prstGeom prst="rect">
            <a:avLst/>
          </a:prstGeom>
          <a:noFill/>
        </p:spPr>
        <p:txBody>
          <a:bodyPr wrap="square" rtlCol="0">
            <a:spAutoFit/>
          </a:bodyPr>
          <a:lstStyle/>
          <a:p>
            <a:pPr>
              <a:lnSpc>
                <a:spcPct val="100000"/>
              </a:lnSpc>
              <a:spcBef>
                <a:spcPts val="1400"/>
              </a:spcBef>
            </a:pPr>
            <a:r>
              <a:rPr lang="en-US" b="1" dirty="0">
                <a:latin typeface="+mj-lt"/>
              </a:rPr>
              <a:t>T</a:t>
            </a:r>
            <a:r>
              <a:rPr lang="en-US" sz="1800" b="1" dirty="0">
                <a:latin typeface="+mj-lt"/>
              </a:rPr>
              <a:t>otal payload carried by boosters from NASA</a:t>
            </a:r>
          </a:p>
        </p:txBody>
      </p:sp>
      <p:sp>
        <p:nvSpPr>
          <p:cNvPr id="15" name="TextBox 14">
            <a:extLst>
              <a:ext uri="{FF2B5EF4-FFF2-40B4-BE49-F238E27FC236}">
                <a16:creationId xmlns:a16="http://schemas.microsoft.com/office/drawing/2014/main" id="{B343E474-1B21-1207-4CF8-9D92BAD9F9DE}"/>
              </a:ext>
            </a:extLst>
          </p:cNvPr>
          <p:cNvSpPr txBox="1"/>
          <p:nvPr/>
        </p:nvSpPr>
        <p:spPr>
          <a:xfrm>
            <a:off x="849876" y="5807090"/>
            <a:ext cx="10999225" cy="461665"/>
          </a:xfrm>
          <a:prstGeom prst="rect">
            <a:avLst/>
          </a:prstGeom>
          <a:noFill/>
        </p:spPr>
        <p:txBody>
          <a:bodyPr wrap="square">
            <a:spAutoFit/>
          </a:bodyPr>
          <a:lstStyle/>
          <a:p>
            <a:pPr algn="r"/>
            <a:endParaRPr lang="en-US" sz="1200" dirty="0"/>
          </a:p>
          <a:p>
            <a:pPr algn="r"/>
            <a:r>
              <a:rPr lang="en-US" sz="1200" dirty="0"/>
              <a:t>GitHub: </a:t>
            </a:r>
            <a:r>
              <a:rPr lang="en-US" sz="1200" dirty="0">
                <a:hlinkClick r:id="rId5"/>
              </a:rPr>
              <a:t>https://github.com/DataVizStory/Space-X-Falcon-9-First-Stage-Landing-Prediction/blob/main/3_jupyter-labs-eda-sql-coursera_sqllite.ipynb</a:t>
            </a:r>
            <a:endParaRPr lang="uk-UA" sz="1200" dirty="0"/>
          </a:p>
        </p:txBody>
      </p:sp>
    </p:spTree>
    <p:extLst>
      <p:ext uri="{BB962C8B-B14F-4D97-AF65-F5344CB8AC3E}">
        <p14:creationId xmlns:p14="http://schemas.microsoft.com/office/powerpoint/2010/main" val="26829088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7F2DED-13EC-5FBC-DFB7-E7A8AE573432}"/>
            </a:ext>
          </a:extLst>
        </p:cNvPr>
        <p:cNvGrpSpPr/>
        <p:nvPr/>
      </p:nvGrpSpPr>
      <p:grpSpPr>
        <a:xfrm>
          <a:off x="0" y="0"/>
          <a:ext cx="0" cy="0"/>
          <a:chOff x="0" y="0"/>
          <a:chExt cx="0" cy="0"/>
        </a:xfrm>
      </p:grpSpPr>
      <p:sp>
        <p:nvSpPr>
          <p:cNvPr id="2" name="Заголовок 1">
            <a:extLst>
              <a:ext uri="{FF2B5EF4-FFF2-40B4-BE49-F238E27FC236}">
                <a16:creationId xmlns:a16="http://schemas.microsoft.com/office/drawing/2014/main" id="{B6AFB024-A263-B98A-2E07-6D25F19C732A}"/>
              </a:ext>
            </a:extLst>
          </p:cNvPr>
          <p:cNvSpPr>
            <a:spLocks noGrp="1"/>
          </p:cNvSpPr>
          <p:nvPr>
            <p:ph type="title"/>
          </p:nvPr>
        </p:nvSpPr>
        <p:spPr>
          <a:xfrm>
            <a:off x="952501" y="615951"/>
            <a:ext cx="10515600" cy="367276"/>
          </a:xfrm>
        </p:spPr>
        <p:txBody>
          <a:bodyPr>
            <a:normAutofit fontScale="90000"/>
          </a:bodyPr>
          <a:lstStyle/>
          <a:p>
            <a:pPr>
              <a:lnSpc>
                <a:spcPct val="100000"/>
              </a:lnSpc>
              <a:spcBef>
                <a:spcPts val="1400"/>
              </a:spcBef>
            </a:pPr>
            <a:r>
              <a:rPr lang="en-US" b="1" dirty="0"/>
              <a:t>INSIDES DROWN FROM EDA</a:t>
            </a:r>
            <a:endParaRPr lang="uk-UA" b="1" dirty="0">
              <a:solidFill>
                <a:schemeClr val="tx1">
                  <a:lumMod val="75000"/>
                  <a:lumOff val="25000"/>
                </a:schemeClr>
              </a:solidFill>
              <a:latin typeface="+mn-lt"/>
            </a:endParaRPr>
          </a:p>
        </p:txBody>
      </p:sp>
      <p:sp>
        <p:nvSpPr>
          <p:cNvPr id="13" name="TextBox 12">
            <a:extLst>
              <a:ext uri="{FF2B5EF4-FFF2-40B4-BE49-F238E27FC236}">
                <a16:creationId xmlns:a16="http://schemas.microsoft.com/office/drawing/2014/main" id="{1E68C784-79AB-0055-D169-EAE0431B3C5A}"/>
              </a:ext>
            </a:extLst>
          </p:cNvPr>
          <p:cNvSpPr txBox="1"/>
          <p:nvPr/>
        </p:nvSpPr>
        <p:spPr>
          <a:xfrm>
            <a:off x="952500" y="1251471"/>
            <a:ext cx="10339387" cy="369332"/>
          </a:xfrm>
          <a:prstGeom prst="rect">
            <a:avLst/>
          </a:prstGeom>
          <a:noFill/>
        </p:spPr>
        <p:txBody>
          <a:bodyPr wrap="square" rtlCol="0">
            <a:spAutoFit/>
          </a:bodyPr>
          <a:lstStyle/>
          <a:p>
            <a:pPr>
              <a:lnSpc>
                <a:spcPct val="100000"/>
              </a:lnSpc>
            </a:pPr>
            <a:r>
              <a:rPr lang="en-US" sz="1800" b="1" dirty="0"/>
              <a:t>5 records where launch  sites begin with `CCA`</a:t>
            </a:r>
            <a:endParaRPr lang="en-US" b="1" dirty="0">
              <a:effectLst/>
            </a:endParaRPr>
          </a:p>
        </p:txBody>
      </p:sp>
      <p:pic>
        <p:nvPicPr>
          <p:cNvPr id="7" name="Рисунок 6">
            <a:extLst>
              <a:ext uri="{FF2B5EF4-FFF2-40B4-BE49-F238E27FC236}">
                <a16:creationId xmlns:a16="http://schemas.microsoft.com/office/drawing/2014/main" id="{F5DD0124-70D3-CF6D-0EA8-063892C106DF}"/>
              </a:ext>
            </a:extLst>
          </p:cNvPr>
          <p:cNvPicPr>
            <a:picLocks noChangeAspect="1"/>
          </p:cNvPicPr>
          <p:nvPr/>
        </p:nvPicPr>
        <p:blipFill>
          <a:blip r:embed="rId3"/>
          <a:stretch>
            <a:fillRect/>
          </a:stretch>
        </p:blipFill>
        <p:spPr>
          <a:xfrm>
            <a:off x="926306" y="1768975"/>
            <a:ext cx="10746863" cy="2468572"/>
          </a:xfrm>
          <a:prstGeom prst="rect">
            <a:avLst/>
          </a:prstGeom>
        </p:spPr>
      </p:pic>
      <p:sp>
        <p:nvSpPr>
          <p:cNvPr id="11" name="TextBox 10">
            <a:extLst>
              <a:ext uri="{FF2B5EF4-FFF2-40B4-BE49-F238E27FC236}">
                <a16:creationId xmlns:a16="http://schemas.microsoft.com/office/drawing/2014/main" id="{46777AA1-AC6E-EFAA-8426-4198C3CD6C39}"/>
              </a:ext>
            </a:extLst>
          </p:cNvPr>
          <p:cNvSpPr txBox="1"/>
          <p:nvPr/>
        </p:nvSpPr>
        <p:spPr>
          <a:xfrm>
            <a:off x="798589" y="4576818"/>
            <a:ext cx="10823423" cy="923330"/>
          </a:xfrm>
          <a:prstGeom prst="rect">
            <a:avLst/>
          </a:prstGeom>
          <a:noFill/>
        </p:spPr>
        <p:txBody>
          <a:bodyPr wrap="square">
            <a:spAutoFit/>
          </a:bodyPr>
          <a:lstStyle/>
          <a:p>
            <a:r>
              <a:rPr lang="en-US" dirty="0"/>
              <a:t>The dataset contains detailed records from SpaceX's early missions, including information such as launch dates, times, launch sites, payload details, and landing outcomes. The goal was to gain a deeper understanding of the mission characteristics and outcomes using SQL queries.</a:t>
            </a:r>
          </a:p>
        </p:txBody>
      </p:sp>
      <p:sp>
        <p:nvSpPr>
          <p:cNvPr id="12" name="TextBox 11">
            <a:extLst>
              <a:ext uri="{FF2B5EF4-FFF2-40B4-BE49-F238E27FC236}">
                <a16:creationId xmlns:a16="http://schemas.microsoft.com/office/drawing/2014/main" id="{C1CAF372-5B95-E5C5-4AD8-08C1374C02B1}"/>
              </a:ext>
            </a:extLst>
          </p:cNvPr>
          <p:cNvSpPr txBox="1"/>
          <p:nvPr/>
        </p:nvSpPr>
        <p:spPr>
          <a:xfrm>
            <a:off x="849876" y="5807090"/>
            <a:ext cx="10999225" cy="461665"/>
          </a:xfrm>
          <a:prstGeom prst="rect">
            <a:avLst/>
          </a:prstGeom>
          <a:noFill/>
        </p:spPr>
        <p:txBody>
          <a:bodyPr wrap="square">
            <a:spAutoFit/>
          </a:bodyPr>
          <a:lstStyle/>
          <a:p>
            <a:pPr algn="r"/>
            <a:endParaRPr lang="en-US" sz="1200" dirty="0"/>
          </a:p>
          <a:p>
            <a:pPr algn="r"/>
            <a:r>
              <a:rPr lang="en-US" sz="1200" dirty="0"/>
              <a:t>GitHub: </a:t>
            </a:r>
            <a:r>
              <a:rPr lang="en-US" sz="1200" dirty="0">
                <a:hlinkClick r:id="rId4"/>
              </a:rPr>
              <a:t>https://github.com/DataVizStory/Space-X-Falcon-9-First-Stage-Landing-Prediction/blob/main/3_jupyter-labs-eda-sql-coursera_sqllite.ipynb</a:t>
            </a:r>
            <a:endParaRPr lang="uk-UA" sz="1200" dirty="0"/>
          </a:p>
        </p:txBody>
      </p:sp>
    </p:spTree>
    <p:extLst>
      <p:ext uri="{BB962C8B-B14F-4D97-AF65-F5344CB8AC3E}">
        <p14:creationId xmlns:p14="http://schemas.microsoft.com/office/powerpoint/2010/main" val="19235746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7626F6-82A5-E475-008F-987871116B91}"/>
            </a:ext>
          </a:extLst>
        </p:cNvPr>
        <p:cNvGrpSpPr/>
        <p:nvPr/>
      </p:nvGrpSpPr>
      <p:grpSpPr>
        <a:xfrm>
          <a:off x="0" y="0"/>
          <a:ext cx="0" cy="0"/>
          <a:chOff x="0" y="0"/>
          <a:chExt cx="0" cy="0"/>
        </a:xfrm>
      </p:grpSpPr>
      <p:sp>
        <p:nvSpPr>
          <p:cNvPr id="6" name="Прямокутник: округлені кути 5">
            <a:extLst>
              <a:ext uri="{FF2B5EF4-FFF2-40B4-BE49-F238E27FC236}">
                <a16:creationId xmlns:a16="http://schemas.microsoft.com/office/drawing/2014/main" id="{AF12E510-6AC2-C241-92E0-5A6BF10C13BD}"/>
              </a:ext>
            </a:extLst>
          </p:cNvPr>
          <p:cNvSpPr/>
          <p:nvPr/>
        </p:nvSpPr>
        <p:spPr>
          <a:xfrm>
            <a:off x="8082913" y="1479550"/>
            <a:ext cx="3038476" cy="4810125"/>
          </a:xfrm>
          <a:prstGeom prst="roundRect">
            <a:avLst/>
          </a:prstGeom>
          <a:solidFill>
            <a:srgbClr val="FFFFFF"/>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5" name="Прямокутник: округлені кути 4">
            <a:extLst>
              <a:ext uri="{FF2B5EF4-FFF2-40B4-BE49-F238E27FC236}">
                <a16:creationId xmlns:a16="http://schemas.microsoft.com/office/drawing/2014/main" id="{90742576-7F7A-7445-365C-BC7EC8E10CEB}"/>
              </a:ext>
            </a:extLst>
          </p:cNvPr>
          <p:cNvSpPr/>
          <p:nvPr/>
        </p:nvSpPr>
        <p:spPr>
          <a:xfrm>
            <a:off x="4465319" y="1514475"/>
            <a:ext cx="3038476" cy="4810125"/>
          </a:xfrm>
          <a:prstGeom prst="roundRect">
            <a:avLst/>
          </a:prstGeom>
          <a:solidFill>
            <a:srgbClr val="FFFFFF"/>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4" name="Прямокутник: округлені кути 3">
            <a:extLst>
              <a:ext uri="{FF2B5EF4-FFF2-40B4-BE49-F238E27FC236}">
                <a16:creationId xmlns:a16="http://schemas.microsoft.com/office/drawing/2014/main" id="{0ADD9875-7979-F684-F06F-0C885A3125AE}"/>
              </a:ext>
            </a:extLst>
          </p:cNvPr>
          <p:cNvSpPr/>
          <p:nvPr/>
        </p:nvSpPr>
        <p:spPr>
          <a:xfrm>
            <a:off x="809626" y="1514475"/>
            <a:ext cx="3038476" cy="4810125"/>
          </a:xfrm>
          <a:prstGeom prst="roundRect">
            <a:avLst/>
          </a:prstGeom>
          <a:solidFill>
            <a:srgbClr val="FFFFFF"/>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2" name="Заголовок 1">
            <a:extLst>
              <a:ext uri="{FF2B5EF4-FFF2-40B4-BE49-F238E27FC236}">
                <a16:creationId xmlns:a16="http://schemas.microsoft.com/office/drawing/2014/main" id="{9BB1208C-CE8A-CAA2-D4D7-0D9B0554719D}"/>
              </a:ext>
            </a:extLst>
          </p:cNvPr>
          <p:cNvSpPr>
            <a:spLocks noGrp="1"/>
          </p:cNvSpPr>
          <p:nvPr>
            <p:ph type="title"/>
          </p:nvPr>
        </p:nvSpPr>
        <p:spPr>
          <a:xfrm>
            <a:off x="726757" y="615950"/>
            <a:ext cx="10515600" cy="709295"/>
          </a:xfrm>
        </p:spPr>
        <p:txBody>
          <a:bodyPr>
            <a:normAutofit/>
          </a:bodyPr>
          <a:lstStyle/>
          <a:p>
            <a:pPr>
              <a:lnSpc>
                <a:spcPct val="100000"/>
              </a:lnSpc>
              <a:spcBef>
                <a:spcPts val="1400"/>
              </a:spcBef>
            </a:pPr>
            <a:r>
              <a:rPr lang="en-US" b="1" dirty="0">
                <a:solidFill>
                  <a:srgbClr val="122838"/>
                </a:solidFill>
              </a:rPr>
              <a:t>INTRODUCTION</a:t>
            </a:r>
            <a:endParaRPr lang="uk-UA" b="1" dirty="0">
              <a:solidFill>
                <a:srgbClr val="122838"/>
              </a:solidFill>
            </a:endParaRPr>
          </a:p>
        </p:txBody>
      </p:sp>
      <p:sp>
        <p:nvSpPr>
          <p:cNvPr id="12" name="TextBox 11">
            <a:extLst>
              <a:ext uri="{FF2B5EF4-FFF2-40B4-BE49-F238E27FC236}">
                <a16:creationId xmlns:a16="http://schemas.microsoft.com/office/drawing/2014/main" id="{E3BA27EC-C716-E4BB-C258-226167ED2C17}"/>
              </a:ext>
            </a:extLst>
          </p:cNvPr>
          <p:cNvSpPr txBox="1"/>
          <p:nvPr/>
        </p:nvSpPr>
        <p:spPr>
          <a:xfrm>
            <a:off x="4707255" y="1602807"/>
            <a:ext cx="2626995" cy="4339650"/>
          </a:xfrm>
          <a:prstGeom prst="rect">
            <a:avLst/>
          </a:prstGeom>
          <a:noFill/>
        </p:spPr>
        <p:txBody>
          <a:bodyPr wrap="square" rtlCol="0">
            <a:spAutoFit/>
          </a:bodyPr>
          <a:lstStyle/>
          <a:p>
            <a:r>
              <a:rPr lang="en-US" sz="2400" b="1" dirty="0"/>
              <a:t>Main Goal:</a:t>
            </a:r>
            <a:endParaRPr lang="uk-UA" sz="2400" b="1" dirty="0"/>
          </a:p>
          <a:p>
            <a:r>
              <a:rPr lang="en-US" dirty="0"/>
              <a:t>This project identifies key factors for safe landings and develops predictive models to forecast future launch outcomes. Accurate predictions of first-stage landings are essential for estimating launch costs and guiding competitive bidding, ultimately enhancing mission planning and ensuring cost-effective, successful launches.</a:t>
            </a:r>
          </a:p>
        </p:txBody>
      </p:sp>
      <p:sp>
        <p:nvSpPr>
          <p:cNvPr id="13" name="TextBox 12">
            <a:extLst>
              <a:ext uri="{FF2B5EF4-FFF2-40B4-BE49-F238E27FC236}">
                <a16:creationId xmlns:a16="http://schemas.microsoft.com/office/drawing/2014/main" id="{48AEEC8D-37B3-CD1A-EB66-0FFD6F9FC8AA}"/>
              </a:ext>
            </a:extLst>
          </p:cNvPr>
          <p:cNvSpPr txBox="1"/>
          <p:nvPr/>
        </p:nvSpPr>
        <p:spPr>
          <a:xfrm>
            <a:off x="952501" y="1621857"/>
            <a:ext cx="2895600" cy="4893647"/>
          </a:xfrm>
          <a:prstGeom prst="rect">
            <a:avLst/>
          </a:prstGeom>
          <a:noFill/>
        </p:spPr>
        <p:txBody>
          <a:bodyPr wrap="square" rtlCol="0">
            <a:spAutoFit/>
          </a:bodyPr>
          <a:lstStyle/>
          <a:p>
            <a:r>
              <a:rPr lang="en-US" sz="2400" b="1" dirty="0"/>
              <a:t>Project Significance:</a:t>
            </a:r>
            <a:endParaRPr lang="uk-UA" sz="2400" dirty="0"/>
          </a:p>
          <a:p>
            <a:r>
              <a:rPr lang="en-US" dirty="0"/>
              <a:t>SpaceX has redefined the aerospace industry by implementing reusable Falcon 9 rockets, drastically lowering launch costs compared to competitors that may charge up to $165 million per launch. By reducing costs to just $62 million through first-stage booster reusability, SpaceX not only achieves exceptional cost efficiency but also sets a transformative benchmark for sustainable space travel.</a:t>
            </a:r>
          </a:p>
          <a:p>
            <a:endParaRPr lang="uk-UA" dirty="0"/>
          </a:p>
        </p:txBody>
      </p:sp>
      <p:sp>
        <p:nvSpPr>
          <p:cNvPr id="14" name="TextBox 13">
            <a:extLst>
              <a:ext uri="{FF2B5EF4-FFF2-40B4-BE49-F238E27FC236}">
                <a16:creationId xmlns:a16="http://schemas.microsoft.com/office/drawing/2014/main" id="{2605B55A-CA10-5EE0-A82D-BDD91C597E0E}"/>
              </a:ext>
            </a:extLst>
          </p:cNvPr>
          <p:cNvSpPr txBox="1"/>
          <p:nvPr/>
        </p:nvSpPr>
        <p:spPr>
          <a:xfrm>
            <a:off x="8258174" y="1593282"/>
            <a:ext cx="2790825" cy="4062651"/>
          </a:xfrm>
          <a:prstGeom prst="rect">
            <a:avLst/>
          </a:prstGeom>
          <a:noFill/>
        </p:spPr>
        <p:txBody>
          <a:bodyPr wrap="square" rtlCol="0">
            <a:spAutoFit/>
          </a:bodyPr>
          <a:lstStyle/>
          <a:p>
            <a:r>
              <a:rPr lang="en-US" sz="2400" b="1" dirty="0"/>
              <a:t>The Impact:</a:t>
            </a:r>
            <a:br>
              <a:rPr lang="en-US" dirty="0"/>
            </a:br>
            <a:r>
              <a:rPr lang="en-US" dirty="0"/>
              <a:t>Accurate landing predictions can drive substantial cost efficiency, improve mission planning, and unlock new opportunities in the commercial space sector. These predictive insights empower stakeholders to make informed decisions, optimize resource allocation, and mitigate risks—ultimately ensuring the success of future launches</a:t>
            </a:r>
            <a:r>
              <a:rPr lang="uk-UA" dirty="0"/>
              <a:t>.</a:t>
            </a:r>
            <a:endParaRPr lang="en-US" b="1" dirty="0"/>
          </a:p>
        </p:txBody>
      </p:sp>
    </p:spTree>
    <p:extLst>
      <p:ext uri="{BB962C8B-B14F-4D97-AF65-F5344CB8AC3E}">
        <p14:creationId xmlns:p14="http://schemas.microsoft.com/office/powerpoint/2010/main" val="6818374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847658-69C4-AAF9-4E85-0291FDE73D34}"/>
            </a:ext>
          </a:extLst>
        </p:cNvPr>
        <p:cNvGrpSpPr/>
        <p:nvPr/>
      </p:nvGrpSpPr>
      <p:grpSpPr>
        <a:xfrm>
          <a:off x="0" y="0"/>
          <a:ext cx="0" cy="0"/>
          <a:chOff x="0" y="0"/>
          <a:chExt cx="0" cy="0"/>
        </a:xfrm>
      </p:grpSpPr>
      <p:sp>
        <p:nvSpPr>
          <p:cNvPr id="2" name="Заголовок 1">
            <a:extLst>
              <a:ext uri="{FF2B5EF4-FFF2-40B4-BE49-F238E27FC236}">
                <a16:creationId xmlns:a16="http://schemas.microsoft.com/office/drawing/2014/main" id="{6A6CB548-0EBD-AD62-7F45-C54793698149}"/>
              </a:ext>
            </a:extLst>
          </p:cNvPr>
          <p:cNvSpPr>
            <a:spLocks noGrp="1"/>
          </p:cNvSpPr>
          <p:nvPr>
            <p:ph type="title"/>
          </p:nvPr>
        </p:nvSpPr>
        <p:spPr>
          <a:xfrm>
            <a:off x="952501" y="615951"/>
            <a:ext cx="10515600" cy="367276"/>
          </a:xfrm>
        </p:spPr>
        <p:txBody>
          <a:bodyPr>
            <a:normAutofit fontScale="90000"/>
          </a:bodyPr>
          <a:lstStyle/>
          <a:p>
            <a:pPr>
              <a:lnSpc>
                <a:spcPct val="100000"/>
              </a:lnSpc>
              <a:spcBef>
                <a:spcPts val="1400"/>
              </a:spcBef>
            </a:pPr>
            <a:r>
              <a:rPr lang="en-US" b="1" dirty="0"/>
              <a:t>INSIDES DROWN FROM EDA</a:t>
            </a:r>
            <a:endParaRPr lang="uk-UA" b="1" dirty="0">
              <a:solidFill>
                <a:schemeClr val="tx1">
                  <a:lumMod val="75000"/>
                  <a:lumOff val="25000"/>
                </a:schemeClr>
              </a:solidFill>
              <a:latin typeface="+mn-lt"/>
            </a:endParaRPr>
          </a:p>
        </p:txBody>
      </p:sp>
      <p:sp>
        <p:nvSpPr>
          <p:cNvPr id="13" name="TextBox 12">
            <a:extLst>
              <a:ext uri="{FF2B5EF4-FFF2-40B4-BE49-F238E27FC236}">
                <a16:creationId xmlns:a16="http://schemas.microsoft.com/office/drawing/2014/main" id="{396F848F-516D-31E5-DAC8-9520B07CBE26}"/>
              </a:ext>
            </a:extLst>
          </p:cNvPr>
          <p:cNvSpPr txBox="1"/>
          <p:nvPr/>
        </p:nvSpPr>
        <p:spPr>
          <a:xfrm>
            <a:off x="952500" y="1251471"/>
            <a:ext cx="6150263" cy="296556"/>
          </a:xfrm>
          <a:prstGeom prst="rect">
            <a:avLst/>
          </a:prstGeom>
          <a:noFill/>
        </p:spPr>
        <p:txBody>
          <a:bodyPr wrap="square" rtlCol="0">
            <a:spAutoFit/>
          </a:bodyPr>
          <a:lstStyle/>
          <a:p>
            <a:pPr>
              <a:lnSpc>
                <a:spcPts val="1500"/>
              </a:lnSpc>
            </a:pPr>
            <a:r>
              <a:rPr lang="en-US" b="1" dirty="0"/>
              <a:t>A</a:t>
            </a:r>
            <a:r>
              <a:rPr lang="en-US" sz="1800" b="1" dirty="0"/>
              <a:t>verage payload mass carried by booster version F9 v1.1</a:t>
            </a:r>
            <a:endParaRPr lang="en-US" b="1" dirty="0">
              <a:effectLst/>
            </a:endParaRPr>
          </a:p>
        </p:txBody>
      </p:sp>
      <p:sp>
        <p:nvSpPr>
          <p:cNvPr id="8" name="TextBox 7">
            <a:extLst>
              <a:ext uri="{FF2B5EF4-FFF2-40B4-BE49-F238E27FC236}">
                <a16:creationId xmlns:a16="http://schemas.microsoft.com/office/drawing/2014/main" id="{5653CCCF-340D-6AB4-919A-510E3295EF21}"/>
              </a:ext>
            </a:extLst>
          </p:cNvPr>
          <p:cNvSpPr txBox="1"/>
          <p:nvPr/>
        </p:nvSpPr>
        <p:spPr>
          <a:xfrm>
            <a:off x="3420797" y="1587011"/>
            <a:ext cx="2760390" cy="923330"/>
          </a:xfrm>
          <a:prstGeom prst="rect">
            <a:avLst/>
          </a:prstGeom>
          <a:noFill/>
        </p:spPr>
        <p:txBody>
          <a:bodyPr wrap="square">
            <a:spAutoFit/>
          </a:bodyPr>
          <a:lstStyle/>
          <a:p>
            <a:r>
              <a:rPr lang="en-US" b="1" dirty="0"/>
              <a:t>The average payload mass is calculated to be 2928.4 kg. </a:t>
            </a:r>
          </a:p>
        </p:txBody>
      </p:sp>
      <p:sp>
        <p:nvSpPr>
          <p:cNvPr id="12" name="TextBox 11">
            <a:extLst>
              <a:ext uri="{FF2B5EF4-FFF2-40B4-BE49-F238E27FC236}">
                <a16:creationId xmlns:a16="http://schemas.microsoft.com/office/drawing/2014/main" id="{5F809988-C218-9E14-3500-C9A246FAB810}"/>
              </a:ext>
            </a:extLst>
          </p:cNvPr>
          <p:cNvSpPr txBox="1"/>
          <p:nvPr/>
        </p:nvSpPr>
        <p:spPr>
          <a:xfrm>
            <a:off x="2609849" y="4595700"/>
            <a:ext cx="3409951" cy="1477328"/>
          </a:xfrm>
          <a:prstGeom prst="rect">
            <a:avLst/>
          </a:prstGeom>
          <a:noFill/>
        </p:spPr>
        <p:txBody>
          <a:bodyPr wrap="square" rtlCol="0">
            <a:spAutoFit/>
          </a:bodyPr>
          <a:lstStyle/>
          <a:p>
            <a:pPr>
              <a:lnSpc>
                <a:spcPct val="100000"/>
              </a:lnSpc>
              <a:spcBef>
                <a:spcPts val="1400"/>
              </a:spcBef>
            </a:pPr>
            <a:r>
              <a:rPr lang="en-US" sz="1800" b="1" dirty="0">
                <a:solidFill>
                  <a:schemeClr val="accent3">
                    <a:lumMod val="25000"/>
                  </a:schemeClr>
                </a:solidFill>
              </a:rPr>
              <a:t>List the names of boosters which have successfully landed on drone ship and had payload mass greater than 4000 but less than 6000</a:t>
            </a:r>
          </a:p>
        </p:txBody>
      </p:sp>
      <p:pic>
        <p:nvPicPr>
          <p:cNvPr id="5" name="Рисунок 4">
            <a:extLst>
              <a:ext uri="{FF2B5EF4-FFF2-40B4-BE49-F238E27FC236}">
                <a16:creationId xmlns:a16="http://schemas.microsoft.com/office/drawing/2014/main" id="{920F46A5-D01D-F3EA-C6DA-8631B5D9427A}"/>
              </a:ext>
            </a:extLst>
          </p:cNvPr>
          <p:cNvPicPr>
            <a:picLocks noChangeAspect="1"/>
          </p:cNvPicPr>
          <p:nvPr/>
        </p:nvPicPr>
        <p:blipFill>
          <a:blip r:embed="rId3"/>
          <a:stretch>
            <a:fillRect/>
          </a:stretch>
        </p:blipFill>
        <p:spPr>
          <a:xfrm>
            <a:off x="1014777" y="1688657"/>
            <a:ext cx="2286000" cy="733425"/>
          </a:xfrm>
          <a:prstGeom prst="rect">
            <a:avLst/>
          </a:prstGeom>
        </p:spPr>
      </p:pic>
      <p:pic>
        <p:nvPicPr>
          <p:cNvPr id="9" name="Рисунок 8">
            <a:extLst>
              <a:ext uri="{FF2B5EF4-FFF2-40B4-BE49-F238E27FC236}">
                <a16:creationId xmlns:a16="http://schemas.microsoft.com/office/drawing/2014/main" id="{01650305-79E6-C167-DDAB-E5EADCE6A314}"/>
              </a:ext>
            </a:extLst>
          </p:cNvPr>
          <p:cNvPicPr>
            <a:picLocks noChangeAspect="1"/>
          </p:cNvPicPr>
          <p:nvPr/>
        </p:nvPicPr>
        <p:blipFill>
          <a:blip r:embed="rId4"/>
          <a:stretch>
            <a:fillRect/>
          </a:stretch>
        </p:blipFill>
        <p:spPr>
          <a:xfrm>
            <a:off x="1025022" y="2703430"/>
            <a:ext cx="1190990" cy="733425"/>
          </a:xfrm>
          <a:prstGeom prst="rect">
            <a:avLst/>
          </a:prstGeom>
        </p:spPr>
      </p:pic>
      <p:pic>
        <p:nvPicPr>
          <p:cNvPr id="15" name="Рисунок 14">
            <a:extLst>
              <a:ext uri="{FF2B5EF4-FFF2-40B4-BE49-F238E27FC236}">
                <a16:creationId xmlns:a16="http://schemas.microsoft.com/office/drawing/2014/main" id="{3A650EF1-AF00-F048-F88B-6D7A36BD4E1D}"/>
              </a:ext>
            </a:extLst>
          </p:cNvPr>
          <p:cNvPicPr>
            <a:picLocks noChangeAspect="1"/>
          </p:cNvPicPr>
          <p:nvPr/>
        </p:nvPicPr>
        <p:blipFill>
          <a:blip r:embed="rId5"/>
          <a:stretch>
            <a:fillRect/>
          </a:stretch>
        </p:blipFill>
        <p:spPr>
          <a:xfrm>
            <a:off x="1005252" y="4660231"/>
            <a:ext cx="1438275" cy="1524000"/>
          </a:xfrm>
          <a:prstGeom prst="rect">
            <a:avLst/>
          </a:prstGeom>
        </p:spPr>
      </p:pic>
      <p:sp>
        <p:nvSpPr>
          <p:cNvPr id="17" name="TextBox 16">
            <a:extLst>
              <a:ext uri="{FF2B5EF4-FFF2-40B4-BE49-F238E27FC236}">
                <a16:creationId xmlns:a16="http://schemas.microsoft.com/office/drawing/2014/main" id="{40384151-CE01-E677-A953-0A3267A4C815}"/>
              </a:ext>
            </a:extLst>
          </p:cNvPr>
          <p:cNvSpPr txBox="1"/>
          <p:nvPr/>
        </p:nvSpPr>
        <p:spPr>
          <a:xfrm>
            <a:off x="2301877" y="2694627"/>
            <a:ext cx="3717923" cy="646331"/>
          </a:xfrm>
          <a:prstGeom prst="rect">
            <a:avLst/>
          </a:prstGeom>
          <a:noFill/>
        </p:spPr>
        <p:txBody>
          <a:bodyPr wrap="square" rtlCol="0">
            <a:spAutoFit/>
          </a:bodyPr>
          <a:lstStyle/>
          <a:p>
            <a:pPr>
              <a:lnSpc>
                <a:spcPct val="100000"/>
              </a:lnSpc>
            </a:pPr>
            <a:r>
              <a:rPr lang="en-US" sz="1800" b="1" dirty="0"/>
              <a:t>Date of the first successful landing </a:t>
            </a:r>
          </a:p>
          <a:p>
            <a:pPr>
              <a:lnSpc>
                <a:spcPct val="100000"/>
              </a:lnSpc>
            </a:pPr>
            <a:r>
              <a:rPr lang="en-US" sz="1800" b="1" dirty="0"/>
              <a:t>outcome on ground pad</a:t>
            </a:r>
            <a:endParaRPr lang="en-US" b="1" dirty="0"/>
          </a:p>
        </p:txBody>
      </p:sp>
      <p:sp>
        <p:nvSpPr>
          <p:cNvPr id="19" name="TextBox 18">
            <a:extLst>
              <a:ext uri="{FF2B5EF4-FFF2-40B4-BE49-F238E27FC236}">
                <a16:creationId xmlns:a16="http://schemas.microsoft.com/office/drawing/2014/main" id="{4830344A-4F8C-5A1C-4EF7-71126A11ADDF}"/>
              </a:ext>
            </a:extLst>
          </p:cNvPr>
          <p:cNvSpPr txBox="1"/>
          <p:nvPr/>
        </p:nvSpPr>
        <p:spPr>
          <a:xfrm>
            <a:off x="952500" y="6053126"/>
            <a:ext cx="10999225" cy="461665"/>
          </a:xfrm>
          <a:prstGeom prst="rect">
            <a:avLst/>
          </a:prstGeom>
          <a:noFill/>
        </p:spPr>
        <p:txBody>
          <a:bodyPr wrap="square">
            <a:spAutoFit/>
          </a:bodyPr>
          <a:lstStyle/>
          <a:p>
            <a:pPr algn="r"/>
            <a:endParaRPr lang="en-US" sz="1200" dirty="0"/>
          </a:p>
          <a:p>
            <a:pPr algn="r"/>
            <a:r>
              <a:rPr lang="en-US" sz="1200" dirty="0"/>
              <a:t>GitHub: </a:t>
            </a:r>
            <a:r>
              <a:rPr lang="en-US" sz="1200" dirty="0">
                <a:hlinkClick r:id="rId6"/>
              </a:rPr>
              <a:t>https://github.com/DataVizStory/Space-X-Falcon-9-First-Stage-Landing-Prediction/blob/main/3_jupyter-labs-eda-sql-coursera_sqllite.ipynb</a:t>
            </a:r>
            <a:endParaRPr lang="uk-UA" sz="1200" dirty="0"/>
          </a:p>
        </p:txBody>
      </p:sp>
      <p:sp>
        <p:nvSpPr>
          <p:cNvPr id="20" name="TextBox 19">
            <a:extLst>
              <a:ext uri="{FF2B5EF4-FFF2-40B4-BE49-F238E27FC236}">
                <a16:creationId xmlns:a16="http://schemas.microsoft.com/office/drawing/2014/main" id="{E3D6265B-D835-66A5-958E-5626961E9F77}"/>
              </a:ext>
            </a:extLst>
          </p:cNvPr>
          <p:cNvSpPr txBox="1"/>
          <p:nvPr/>
        </p:nvSpPr>
        <p:spPr>
          <a:xfrm>
            <a:off x="2041832" y="3714787"/>
            <a:ext cx="3977968" cy="646331"/>
          </a:xfrm>
          <a:prstGeom prst="rect">
            <a:avLst/>
          </a:prstGeom>
          <a:noFill/>
        </p:spPr>
        <p:txBody>
          <a:bodyPr wrap="square" rtlCol="0">
            <a:spAutoFit/>
          </a:bodyPr>
          <a:lstStyle/>
          <a:p>
            <a:r>
              <a:rPr lang="en-US" b="1" dirty="0">
                <a:solidFill>
                  <a:schemeClr val="accent3">
                    <a:lumMod val="25000"/>
                  </a:schemeClr>
                </a:solidFill>
              </a:rPr>
              <a:t>T</a:t>
            </a:r>
            <a:r>
              <a:rPr lang="en-US" sz="1800" b="1" dirty="0">
                <a:solidFill>
                  <a:schemeClr val="accent3">
                    <a:lumMod val="25000"/>
                  </a:schemeClr>
                </a:solidFill>
              </a:rPr>
              <a:t>otal number of successful and failure mission outcomes</a:t>
            </a:r>
            <a:endParaRPr lang="en-US" b="1" dirty="0">
              <a:effectLst/>
            </a:endParaRPr>
          </a:p>
        </p:txBody>
      </p:sp>
      <p:pic>
        <p:nvPicPr>
          <p:cNvPr id="21" name="Рисунок 20">
            <a:extLst>
              <a:ext uri="{FF2B5EF4-FFF2-40B4-BE49-F238E27FC236}">
                <a16:creationId xmlns:a16="http://schemas.microsoft.com/office/drawing/2014/main" id="{267C05F5-94DD-1130-F2F7-A118295AE5F9}"/>
              </a:ext>
            </a:extLst>
          </p:cNvPr>
          <p:cNvPicPr>
            <a:picLocks noChangeAspect="1"/>
          </p:cNvPicPr>
          <p:nvPr/>
        </p:nvPicPr>
        <p:blipFill>
          <a:blip r:embed="rId7"/>
          <a:stretch>
            <a:fillRect/>
          </a:stretch>
        </p:blipFill>
        <p:spPr>
          <a:xfrm>
            <a:off x="1014777" y="3752206"/>
            <a:ext cx="962025" cy="666750"/>
          </a:xfrm>
          <a:prstGeom prst="rect">
            <a:avLst/>
          </a:prstGeom>
        </p:spPr>
      </p:pic>
      <p:sp>
        <p:nvSpPr>
          <p:cNvPr id="22" name="TextBox 21">
            <a:extLst>
              <a:ext uri="{FF2B5EF4-FFF2-40B4-BE49-F238E27FC236}">
                <a16:creationId xmlns:a16="http://schemas.microsoft.com/office/drawing/2014/main" id="{44D06A3D-66A2-1FE2-9A3D-A209BCE32FA0}"/>
              </a:ext>
            </a:extLst>
          </p:cNvPr>
          <p:cNvSpPr txBox="1"/>
          <p:nvPr/>
        </p:nvSpPr>
        <p:spPr>
          <a:xfrm>
            <a:off x="8524874" y="1650480"/>
            <a:ext cx="2724151" cy="1200329"/>
          </a:xfrm>
          <a:prstGeom prst="rect">
            <a:avLst/>
          </a:prstGeom>
          <a:noFill/>
        </p:spPr>
        <p:txBody>
          <a:bodyPr wrap="square" rtlCol="0">
            <a:spAutoFit/>
          </a:bodyPr>
          <a:lstStyle/>
          <a:p>
            <a:pPr>
              <a:lnSpc>
                <a:spcPct val="100000"/>
              </a:lnSpc>
            </a:pPr>
            <a:r>
              <a:rPr lang="en-US" sz="1800" b="1" dirty="0"/>
              <a:t>List the names of the booster which have carried the maximum payload mass</a:t>
            </a:r>
          </a:p>
        </p:txBody>
      </p:sp>
      <p:pic>
        <p:nvPicPr>
          <p:cNvPr id="23" name="Рисунок 22">
            <a:extLst>
              <a:ext uri="{FF2B5EF4-FFF2-40B4-BE49-F238E27FC236}">
                <a16:creationId xmlns:a16="http://schemas.microsoft.com/office/drawing/2014/main" id="{92A20DA5-59F6-322A-AB77-67ACDB37826F}"/>
              </a:ext>
            </a:extLst>
          </p:cNvPr>
          <p:cNvPicPr>
            <a:picLocks noChangeAspect="1"/>
          </p:cNvPicPr>
          <p:nvPr/>
        </p:nvPicPr>
        <p:blipFill>
          <a:blip r:embed="rId8"/>
          <a:stretch>
            <a:fillRect/>
          </a:stretch>
        </p:blipFill>
        <p:spPr>
          <a:xfrm>
            <a:off x="6695431" y="1613973"/>
            <a:ext cx="1524000" cy="3771900"/>
          </a:xfrm>
          <a:prstGeom prst="rect">
            <a:avLst/>
          </a:prstGeom>
        </p:spPr>
      </p:pic>
    </p:spTree>
    <p:extLst>
      <p:ext uri="{BB962C8B-B14F-4D97-AF65-F5344CB8AC3E}">
        <p14:creationId xmlns:p14="http://schemas.microsoft.com/office/powerpoint/2010/main" val="10629367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27C4F8-CFAA-79A2-B735-8C65C70321DC}"/>
            </a:ext>
          </a:extLst>
        </p:cNvPr>
        <p:cNvGrpSpPr/>
        <p:nvPr/>
      </p:nvGrpSpPr>
      <p:grpSpPr>
        <a:xfrm>
          <a:off x="0" y="0"/>
          <a:ext cx="0" cy="0"/>
          <a:chOff x="0" y="0"/>
          <a:chExt cx="0" cy="0"/>
        </a:xfrm>
      </p:grpSpPr>
      <p:sp>
        <p:nvSpPr>
          <p:cNvPr id="2" name="Заголовок 1">
            <a:extLst>
              <a:ext uri="{FF2B5EF4-FFF2-40B4-BE49-F238E27FC236}">
                <a16:creationId xmlns:a16="http://schemas.microsoft.com/office/drawing/2014/main" id="{3E6AA030-0A76-5093-5C28-53893CB78489}"/>
              </a:ext>
            </a:extLst>
          </p:cNvPr>
          <p:cNvSpPr>
            <a:spLocks noGrp="1"/>
          </p:cNvSpPr>
          <p:nvPr>
            <p:ph type="title"/>
          </p:nvPr>
        </p:nvSpPr>
        <p:spPr>
          <a:xfrm>
            <a:off x="952501" y="615951"/>
            <a:ext cx="10515600" cy="367276"/>
          </a:xfrm>
        </p:spPr>
        <p:txBody>
          <a:bodyPr>
            <a:normAutofit fontScale="90000"/>
          </a:bodyPr>
          <a:lstStyle/>
          <a:p>
            <a:pPr>
              <a:lnSpc>
                <a:spcPct val="100000"/>
              </a:lnSpc>
              <a:spcBef>
                <a:spcPts val="1400"/>
              </a:spcBef>
            </a:pPr>
            <a:r>
              <a:rPr lang="en-US" b="1" dirty="0"/>
              <a:t>INSIDES DROWN FROM EDA</a:t>
            </a:r>
            <a:endParaRPr lang="uk-UA" b="1" dirty="0">
              <a:solidFill>
                <a:schemeClr val="tx1">
                  <a:lumMod val="75000"/>
                  <a:lumOff val="25000"/>
                </a:schemeClr>
              </a:solidFill>
              <a:latin typeface="+mn-lt"/>
            </a:endParaRPr>
          </a:p>
        </p:txBody>
      </p:sp>
      <p:sp>
        <p:nvSpPr>
          <p:cNvPr id="13" name="TextBox 12">
            <a:extLst>
              <a:ext uri="{FF2B5EF4-FFF2-40B4-BE49-F238E27FC236}">
                <a16:creationId xmlns:a16="http://schemas.microsoft.com/office/drawing/2014/main" id="{2D026C00-E13B-3259-13EC-409F3EF9D4D0}"/>
              </a:ext>
            </a:extLst>
          </p:cNvPr>
          <p:cNvSpPr txBox="1"/>
          <p:nvPr/>
        </p:nvSpPr>
        <p:spPr>
          <a:xfrm>
            <a:off x="911713" y="1134726"/>
            <a:ext cx="4984263" cy="923330"/>
          </a:xfrm>
          <a:prstGeom prst="rect">
            <a:avLst/>
          </a:prstGeom>
          <a:noFill/>
        </p:spPr>
        <p:txBody>
          <a:bodyPr wrap="square" rtlCol="0">
            <a:spAutoFit/>
          </a:bodyPr>
          <a:lstStyle/>
          <a:p>
            <a:pPr>
              <a:lnSpc>
                <a:spcPct val="100000"/>
              </a:lnSpc>
              <a:spcBef>
                <a:spcPts val="1400"/>
              </a:spcBef>
            </a:pPr>
            <a:r>
              <a:rPr lang="en-US" sz="1800" b="1" dirty="0">
                <a:solidFill>
                  <a:schemeClr val="accent3">
                    <a:lumMod val="25000"/>
                  </a:schemeClr>
                </a:solidFill>
              </a:rPr>
              <a:t>List the failed landing outcomes in drone ship, their booster versions, and launch site names for in year 2015</a:t>
            </a:r>
          </a:p>
        </p:txBody>
      </p:sp>
      <p:sp>
        <p:nvSpPr>
          <p:cNvPr id="12" name="TextBox 11">
            <a:extLst>
              <a:ext uri="{FF2B5EF4-FFF2-40B4-BE49-F238E27FC236}">
                <a16:creationId xmlns:a16="http://schemas.microsoft.com/office/drawing/2014/main" id="{C9D5D556-F15A-2AED-53EC-DC056C4F6DF0}"/>
              </a:ext>
            </a:extLst>
          </p:cNvPr>
          <p:cNvSpPr txBox="1"/>
          <p:nvPr/>
        </p:nvSpPr>
        <p:spPr>
          <a:xfrm>
            <a:off x="6096000" y="1121906"/>
            <a:ext cx="5477526" cy="923330"/>
          </a:xfrm>
          <a:prstGeom prst="rect">
            <a:avLst/>
          </a:prstGeom>
          <a:noFill/>
        </p:spPr>
        <p:txBody>
          <a:bodyPr wrap="square" rtlCol="0">
            <a:spAutoFit/>
          </a:bodyPr>
          <a:lstStyle/>
          <a:p>
            <a:pPr>
              <a:lnSpc>
                <a:spcPct val="100000"/>
              </a:lnSpc>
              <a:spcBef>
                <a:spcPts val="1400"/>
              </a:spcBef>
            </a:pPr>
            <a:r>
              <a:rPr lang="en-US" sz="1800" b="1" dirty="0">
                <a:solidFill>
                  <a:schemeClr val="accent3">
                    <a:lumMod val="25000"/>
                  </a:schemeClr>
                </a:solidFill>
              </a:rPr>
              <a:t>Rank the count of landing outcomes (such as Failure (drone ship) or Success (ground pad)) between the date 2010-06-04 and 2017-03-20, in descending order</a:t>
            </a:r>
          </a:p>
        </p:txBody>
      </p:sp>
      <p:pic>
        <p:nvPicPr>
          <p:cNvPr id="15" name="Рисунок 14">
            <a:extLst>
              <a:ext uri="{FF2B5EF4-FFF2-40B4-BE49-F238E27FC236}">
                <a16:creationId xmlns:a16="http://schemas.microsoft.com/office/drawing/2014/main" id="{33253DF0-D9F5-6DC1-AB63-0046F8853001}"/>
              </a:ext>
            </a:extLst>
          </p:cNvPr>
          <p:cNvPicPr>
            <a:picLocks noChangeAspect="1"/>
          </p:cNvPicPr>
          <p:nvPr/>
        </p:nvPicPr>
        <p:blipFill>
          <a:blip r:embed="rId3"/>
          <a:stretch>
            <a:fillRect/>
          </a:stretch>
        </p:blipFill>
        <p:spPr>
          <a:xfrm>
            <a:off x="952501" y="2209555"/>
            <a:ext cx="4724400" cy="971550"/>
          </a:xfrm>
          <a:prstGeom prst="rect">
            <a:avLst/>
          </a:prstGeom>
        </p:spPr>
      </p:pic>
      <p:pic>
        <p:nvPicPr>
          <p:cNvPr id="17" name="Рисунок 16">
            <a:extLst>
              <a:ext uri="{FF2B5EF4-FFF2-40B4-BE49-F238E27FC236}">
                <a16:creationId xmlns:a16="http://schemas.microsoft.com/office/drawing/2014/main" id="{EA528F5D-95C4-FEFC-2E8E-76511D1A8AAA}"/>
              </a:ext>
            </a:extLst>
          </p:cNvPr>
          <p:cNvPicPr>
            <a:picLocks noChangeAspect="1"/>
          </p:cNvPicPr>
          <p:nvPr/>
        </p:nvPicPr>
        <p:blipFill>
          <a:blip r:embed="rId4"/>
          <a:stretch>
            <a:fillRect/>
          </a:stretch>
        </p:blipFill>
        <p:spPr>
          <a:xfrm>
            <a:off x="6130957" y="2167832"/>
            <a:ext cx="2933700" cy="2638425"/>
          </a:xfrm>
          <a:prstGeom prst="rect">
            <a:avLst/>
          </a:prstGeom>
        </p:spPr>
      </p:pic>
      <p:sp>
        <p:nvSpPr>
          <p:cNvPr id="18" name="TextBox 17">
            <a:extLst>
              <a:ext uri="{FF2B5EF4-FFF2-40B4-BE49-F238E27FC236}">
                <a16:creationId xmlns:a16="http://schemas.microsoft.com/office/drawing/2014/main" id="{D5CCC7D4-BA8F-639B-27E2-A78F3CC023A4}"/>
              </a:ext>
            </a:extLst>
          </p:cNvPr>
          <p:cNvSpPr txBox="1"/>
          <p:nvPr/>
        </p:nvSpPr>
        <p:spPr>
          <a:xfrm>
            <a:off x="849876" y="5807090"/>
            <a:ext cx="10999225" cy="461665"/>
          </a:xfrm>
          <a:prstGeom prst="rect">
            <a:avLst/>
          </a:prstGeom>
          <a:noFill/>
        </p:spPr>
        <p:txBody>
          <a:bodyPr wrap="square">
            <a:spAutoFit/>
          </a:bodyPr>
          <a:lstStyle/>
          <a:p>
            <a:pPr algn="r"/>
            <a:endParaRPr lang="en-US" sz="1200" dirty="0"/>
          </a:p>
          <a:p>
            <a:pPr algn="r"/>
            <a:r>
              <a:rPr lang="en-US" sz="1200" dirty="0"/>
              <a:t>GitHub: </a:t>
            </a:r>
            <a:r>
              <a:rPr lang="en-US" sz="1200" dirty="0">
                <a:hlinkClick r:id="rId5"/>
              </a:rPr>
              <a:t>https://github.com/DataVizStory/Space-X-Falcon-9-First-Stage-Landing-Prediction/blob/main/3_jupyter-labs-eda-sql-coursera_sqllite.ipynb</a:t>
            </a:r>
            <a:endParaRPr lang="uk-UA" sz="1200" dirty="0"/>
          </a:p>
        </p:txBody>
      </p:sp>
      <p:sp>
        <p:nvSpPr>
          <p:cNvPr id="20" name="TextBox 19">
            <a:extLst>
              <a:ext uri="{FF2B5EF4-FFF2-40B4-BE49-F238E27FC236}">
                <a16:creationId xmlns:a16="http://schemas.microsoft.com/office/drawing/2014/main" id="{A0FAC489-2680-0DAE-B686-8F3A0AA3DDC7}"/>
              </a:ext>
            </a:extLst>
          </p:cNvPr>
          <p:cNvSpPr txBox="1"/>
          <p:nvPr/>
        </p:nvSpPr>
        <p:spPr>
          <a:xfrm>
            <a:off x="849876" y="5137765"/>
            <a:ext cx="10999224" cy="646331"/>
          </a:xfrm>
          <a:prstGeom prst="rect">
            <a:avLst/>
          </a:prstGeom>
          <a:noFill/>
        </p:spPr>
        <p:txBody>
          <a:bodyPr wrap="square">
            <a:spAutoFit/>
          </a:bodyPr>
          <a:lstStyle/>
          <a:p>
            <a:r>
              <a:rPr lang="en-US" dirty="0"/>
              <a:t>This approach offers a thorough examination of SpaceX mission data, leveraging SQL queries to address specific questions and deliver a well-organized, detailed analysis</a:t>
            </a:r>
            <a:endParaRPr lang="uk-UA" dirty="0"/>
          </a:p>
        </p:txBody>
      </p:sp>
    </p:spTree>
    <p:extLst>
      <p:ext uri="{BB962C8B-B14F-4D97-AF65-F5344CB8AC3E}">
        <p14:creationId xmlns:p14="http://schemas.microsoft.com/office/powerpoint/2010/main" val="6152764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A131995-429B-AF8D-E0B2-6654A2A5C449}"/>
            </a:ext>
          </a:extLst>
        </p:cNvPr>
        <p:cNvGrpSpPr/>
        <p:nvPr/>
      </p:nvGrpSpPr>
      <p:grpSpPr>
        <a:xfrm>
          <a:off x="0" y="0"/>
          <a:ext cx="0" cy="0"/>
          <a:chOff x="0" y="0"/>
          <a:chExt cx="0" cy="0"/>
        </a:xfrm>
      </p:grpSpPr>
      <p:sp>
        <p:nvSpPr>
          <p:cNvPr id="2" name="Заголовок 1">
            <a:extLst>
              <a:ext uri="{FF2B5EF4-FFF2-40B4-BE49-F238E27FC236}">
                <a16:creationId xmlns:a16="http://schemas.microsoft.com/office/drawing/2014/main" id="{91895D9F-67BC-A093-45EE-12D3481D0B6E}"/>
              </a:ext>
            </a:extLst>
          </p:cNvPr>
          <p:cNvSpPr>
            <a:spLocks noGrp="1"/>
          </p:cNvSpPr>
          <p:nvPr>
            <p:ph type="title"/>
          </p:nvPr>
        </p:nvSpPr>
        <p:spPr>
          <a:xfrm>
            <a:off x="952501" y="615951"/>
            <a:ext cx="10515600" cy="367276"/>
          </a:xfrm>
        </p:spPr>
        <p:txBody>
          <a:bodyPr>
            <a:normAutofit fontScale="90000"/>
          </a:bodyPr>
          <a:lstStyle/>
          <a:p>
            <a:pPr>
              <a:lnSpc>
                <a:spcPct val="100000"/>
              </a:lnSpc>
              <a:spcBef>
                <a:spcPts val="1400"/>
              </a:spcBef>
            </a:pPr>
            <a:r>
              <a:rPr lang="en-US" b="1" dirty="0"/>
              <a:t>INSIDES DROWN FROM FOLIUM MAP</a:t>
            </a:r>
            <a:endParaRPr lang="uk-UA" b="1" dirty="0">
              <a:solidFill>
                <a:schemeClr val="tx1">
                  <a:lumMod val="75000"/>
                  <a:lumOff val="25000"/>
                </a:schemeClr>
              </a:solidFill>
              <a:latin typeface="+mn-lt"/>
            </a:endParaRPr>
          </a:p>
        </p:txBody>
      </p:sp>
      <p:sp>
        <p:nvSpPr>
          <p:cNvPr id="13" name="TextBox 12">
            <a:extLst>
              <a:ext uri="{FF2B5EF4-FFF2-40B4-BE49-F238E27FC236}">
                <a16:creationId xmlns:a16="http://schemas.microsoft.com/office/drawing/2014/main" id="{01D6981E-C074-457E-5452-D10EC125563A}"/>
              </a:ext>
            </a:extLst>
          </p:cNvPr>
          <p:cNvSpPr txBox="1"/>
          <p:nvPr/>
        </p:nvSpPr>
        <p:spPr>
          <a:xfrm>
            <a:off x="952500" y="1251471"/>
            <a:ext cx="10339387" cy="369332"/>
          </a:xfrm>
          <a:prstGeom prst="rect">
            <a:avLst/>
          </a:prstGeom>
          <a:noFill/>
        </p:spPr>
        <p:txBody>
          <a:bodyPr wrap="square" rtlCol="0">
            <a:spAutoFit/>
          </a:bodyPr>
          <a:lstStyle/>
          <a:p>
            <a:pPr>
              <a:lnSpc>
                <a:spcPct val="100000"/>
              </a:lnSpc>
            </a:pPr>
            <a:r>
              <a:rPr lang="en-US" b="1" dirty="0"/>
              <a:t>Launch Site Locations</a:t>
            </a:r>
            <a:endParaRPr lang="en-US" b="1" dirty="0">
              <a:effectLst/>
            </a:endParaRPr>
          </a:p>
        </p:txBody>
      </p:sp>
      <p:sp>
        <p:nvSpPr>
          <p:cNvPr id="11" name="TextBox 10">
            <a:extLst>
              <a:ext uri="{FF2B5EF4-FFF2-40B4-BE49-F238E27FC236}">
                <a16:creationId xmlns:a16="http://schemas.microsoft.com/office/drawing/2014/main" id="{4DF45E3B-9715-E597-E6E2-ED964C867C86}"/>
              </a:ext>
            </a:extLst>
          </p:cNvPr>
          <p:cNvSpPr txBox="1"/>
          <p:nvPr/>
        </p:nvSpPr>
        <p:spPr>
          <a:xfrm>
            <a:off x="8489631" y="1627459"/>
            <a:ext cx="3084946" cy="4247317"/>
          </a:xfrm>
          <a:prstGeom prst="rect">
            <a:avLst/>
          </a:prstGeom>
          <a:noFill/>
        </p:spPr>
        <p:txBody>
          <a:bodyPr wrap="square">
            <a:spAutoFit/>
          </a:bodyPr>
          <a:lstStyle/>
          <a:p>
            <a:r>
              <a:rPr lang="en-US" dirty="0"/>
              <a:t>All SpaceX launch sites are marked on the map with blue circles and labeled markers, providing a clear view of their geographic spread. The map highlights the functional roles of each site, such as VAFB for polar orbits and the Florida locations for equatorial orbits, demonstrating SpaceX's strategic decisions for efficient operations. These sites are also strategically placed near coastlines to ensure safety during launches.</a:t>
            </a:r>
          </a:p>
        </p:txBody>
      </p:sp>
      <p:pic>
        <p:nvPicPr>
          <p:cNvPr id="4" name="Рисунок 3">
            <a:extLst>
              <a:ext uri="{FF2B5EF4-FFF2-40B4-BE49-F238E27FC236}">
                <a16:creationId xmlns:a16="http://schemas.microsoft.com/office/drawing/2014/main" id="{F3795F26-6781-D03C-2A39-35FBE1BAB54F}"/>
              </a:ext>
            </a:extLst>
          </p:cNvPr>
          <p:cNvPicPr>
            <a:picLocks noChangeAspect="1"/>
          </p:cNvPicPr>
          <p:nvPr/>
        </p:nvPicPr>
        <p:blipFill>
          <a:blip r:embed="rId3"/>
          <a:stretch>
            <a:fillRect/>
          </a:stretch>
        </p:blipFill>
        <p:spPr>
          <a:xfrm>
            <a:off x="1026392" y="1729437"/>
            <a:ext cx="7289814" cy="4119521"/>
          </a:xfrm>
          <a:prstGeom prst="rect">
            <a:avLst/>
          </a:prstGeom>
          <a:ln>
            <a:solidFill>
              <a:schemeClr val="bg1">
                <a:lumMod val="75000"/>
              </a:schemeClr>
            </a:solidFill>
          </a:ln>
        </p:spPr>
      </p:pic>
      <p:sp>
        <p:nvSpPr>
          <p:cNvPr id="5" name="TextBox 4">
            <a:extLst>
              <a:ext uri="{FF2B5EF4-FFF2-40B4-BE49-F238E27FC236}">
                <a16:creationId xmlns:a16="http://schemas.microsoft.com/office/drawing/2014/main" id="{34E95A5A-DBB6-46E6-FF30-FE66C220AE15}"/>
              </a:ext>
            </a:extLst>
          </p:cNvPr>
          <p:cNvSpPr txBox="1"/>
          <p:nvPr/>
        </p:nvSpPr>
        <p:spPr>
          <a:xfrm>
            <a:off x="952500" y="6404911"/>
            <a:ext cx="10325099" cy="276999"/>
          </a:xfrm>
          <a:prstGeom prst="rect">
            <a:avLst/>
          </a:prstGeom>
          <a:noFill/>
        </p:spPr>
        <p:txBody>
          <a:bodyPr wrap="square">
            <a:spAutoFit/>
          </a:bodyPr>
          <a:lstStyle/>
          <a:p>
            <a:pPr algn="r"/>
            <a:r>
              <a:rPr lang="en-US" sz="1200" dirty="0"/>
              <a:t>GitHub: </a:t>
            </a:r>
            <a:r>
              <a:rPr lang="en-US" sz="1200" dirty="0">
                <a:hlinkClick r:id="rId4"/>
              </a:rPr>
              <a:t>https://github.com/DataVizStory/Space-X-Falcon-9-First-Stage-Landing-Prediction/blob/main/5_lab_jupyter_launch_site_location.ipynb</a:t>
            </a:r>
            <a:endParaRPr lang="uk-UA" sz="1200" dirty="0"/>
          </a:p>
        </p:txBody>
      </p:sp>
    </p:spTree>
    <p:extLst>
      <p:ext uri="{BB962C8B-B14F-4D97-AF65-F5344CB8AC3E}">
        <p14:creationId xmlns:p14="http://schemas.microsoft.com/office/powerpoint/2010/main" val="21688634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42C216-22BB-8D43-14C3-DFD9C2565591}"/>
            </a:ext>
          </a:extLst>
        </p:cNvPr>
        <p:cNvGrpSpPr/>
        <p:nvPr/>
      </p:nvGrpSpPr>
      <p:grpSpPr>
        <a:xfrm>
          <a:off x="0" y="0"/>
          <a:ext cx="0" cy="0"/>
          <a:chOff x="0" y="0"/>
          <a:chExt cx="0" cy="0"/>
        </a:xfrm>
      </p:grpSpPr>
      <p:sp>
        <p:nvSpPr>
          <p:cNvPr id="2" name="Заголовок 1">
            <a:extLst>
              <a:ext uri="{FF2B5EF4-FFF2-40B4-BE49-F238E27FC236}">
                <a16:creationId xmlns:a16="http://schemas.microsoft.com/office/drawing/2014/main" id="{6274C7AB-CC2E-53B2-8D79-8A45ACE9E2A3}"/>
              </a:ext>
            </a:extLst>
          </p:cNvPr>
          <p:cNvSpPr>
            <a:spLocks noGrp="1"/>
          </p:cNvSpPr>
          <p:nvPr>
            <p:ph type="title"/>
          </p:nvPr>
        </p:nvSpPr>
        <p:spPr>
          <a:xfrm>
            <a:off x="952501" y="615951"/>
            <a:ext cx="10515600" cy="367276"/>
          </a:xfrm>
        </p:spPr>
        <p:txBody>
          <a:bodyPr>
            <a:normAutofit fontScale="90000"/>
          </a:bodyPr>
          <a:lstStyle/>
          <a:p>
            <a:pPr>
              <a:lnSpc>
                <a:spcPct val="100000"/>
              </a:lnSpc>
              <a:spcBef>
                <a:spcPts val="1400"/>
              </a:spcBef>
            </a:pPr>
            <a:r>
              <a:rPr lang="en-US" b="1" dirty="0"/>
              <a:t>INSIDES DROWN FROM FOLIUM MAP</a:t>
            </a:r>
            <a:endParaRPr lang="uk-UA" b="1" dirty="0">
              <a:solidFill>
                <a:schemeClr val="tx1">
                  <a:lumMod val="75000"/>
                  <a:lumOff val="25000"/>
                </a:schemeClr>
              </a:solidFill>
              <a:latin typeface="+mn-lt"/>
            </a:endParaRPr>
          </a:p>
        </p:txBody>
      </p:sp>
      <p:sp>
        <p:nvSpPr>
          <p:cNvPr id="13" name="TextBox 12">
            <a:extLst>
              <a:ext uri="{FF2B5EF4-FFF2-40B4-BE49-F238E27FC236}">
                <a16:creationId xmlns:a16="http://schemas.microsoft.com/office/drawing/2014/main" id="{13BB6FC1-A8D2-BF73-1AE1-0A16032C0D78}"/>
              </a:ext>
            </a:extLst>
          </p:cNvPr>
          <p:cNvSpPr txBox="1"/>
          <p:nvPr/>
        </p:nvSpPr>
        <p:spPr>
          <a:xfrm>
            <a:off x="952500" y="1251471"/>
            <a:ext cx="10339387" cy="369332"/>
          </a:xfrm>
          <a:prstGeom prst="rect">
            <a:avLst/>
          </a:prstGeom>
          <a:noFill/>
        </p:spPr>
        <p:txBody>
          <a:bodyPr wrap="square" rtlCol="0">
            <a:spAutoFit/>
          </a:bodyPr>
          <a:lstStyle/>
          <a:p>
            <a:pPr>
              <a:lnSpc>
                <a:spcPct val="100000"/>
              </a:lnSpc>
            </a:pPr>
            <a:r>
              <a:rPr lang="en-US" b="1" dirty="0"/>
              <a:t>Success and Failure Visualization</a:t>
            </a:r>
            <a:endParaRPr lang="en-US" b="1" dirty="0">
              <a:effectLst/>
            </a:endParaRPr>
          </a:p>
        </p:txBody>
      </p:sp>
      <p:sp>
        <p:nvSpPr>
          <p:cNvPr id="11" name="TextBox 10">
            <a:extLst>
              <a:ext uri="{FF2B5EF4-FFF2-40B4-BE49-F238E27FC236}">
                <a16:creationId xmlns:a16="http://schemas.microsoft.com/office/drawing/2014/main" id="{BD57A065-52A1-B42C-FD19-B28E6E87786A}"/>
              </a:ext>
            </a:extLst>
          </p:cNvPr>
          <p:cNvSpPr txBox="1"/>
          <p:nvPr/>
        </p:nvSpPr>
        <p:spPr>
          <a:xfrm>
            <a:off x="7617430" y="1537911"/>
            <a:ext cx="3622068" cy="1754326"/>
          </a:xfrm>
          <a:prstGeom prst="rect">
            <a:avLst/>
          </a:prstGeom>
          <a:noFill/>
        </p:spPr>
        <p:txBody>
          <a:bodyPr wrap="square">
            <a:spAutoFit/>
          </a:bodyPr>
          <a:lstStyle/>
          <a:p>
            <a:r>
              <a:rPr lang="en-US" dirty="0"/>
              <a:t>Marker clusters represent individual launches</a:t>
            </a:r>
            <a:r>
              <a:rPr lang="uk-UA" dirty="0"/>
              <a:t>. </a:t>
            </a:r>
            <a:r>
              <a:rPr lang="en-US" dirty="0"/>
              <a:t> </a:t>
            </a:r>
          </a:p>
          <a:p>
            <a:r>
              <a:rPr lang="en-US" dirty="0"/>
              <a:t>Green markers for successful launches and red markers for failures, allowing for a quick overview of performance trends at each site.</a:t>
            </a:r>
          </a:p>
        </p:txBody>
      </p:sp>
      <p:pic>
        <p:nvPicPr>
          <p:cNvPr id="9" name="Рисунок 8">
            <a:extLst>
              <a:ext uri="{FF2B5EF4-FFF2-40B4-BE49-F238E27FC236}">
                <a16:creationId xmlns:a16="http://schemas.microsoft.com/office/drawing/2014/main" id="{8B328F8B-4D9E-6517-9107-E22033A2C445}"/>
              </a:ext>
            </a:extLst>
          </p:cNvPr>
          <p:cNvPicPr>
            <a:picLocks noChangeAspect="1"/>
          </p:cNvPicPr>
          <p:nvPr/>
        </p:nvPicPr>
        <p:blipFill>
          <a:blip r:embed="rId3"/>
          <a:stretch>
            <a:fillRect/>
          </a:stretch>
        </p:blipFill>
        <p:spPr>
          <a:xfrm>
            <a:off x="952502" y="1627459"/>
            <a:ext cx="6000748" cy="4611444"/>
          </a:xfrm>
          <a:prstGeom prst="rect">
            <a:avLst/>
          </a:prstGeom>
        </p:spPr>
      </p:pic>
      <p:sp>
        <p:nvSpPr>
          <p:cNvPr id="12" name="TextBox 11">
            <a:extLst>
              <a:ext uri="{FF2B5EF4-FFF2-40B4-BE49-F238E27FC236}">
                <a16:creationId xmlns:a16="http://schemas.microsoft.com/office/drawing/2014/main" id="{C8605117-8BFC-D280-2995-70C05EC26589}"/>
              </a:ext>
            </a:extLst>
          </p:cNvPr>
          <p:cNvSpPr txBox="1"/>
          <p:nvPr/>
        </p:nvSpPr>
        <p:spPr>
          <a:xfrm>
            <a:off x="952500" y="6404911"/>
            <a:ext cx="10325099" cy="276999"/>
          </a:xfrm>
          <a:prstGeom prst="rect">
            <a:avLst/>
          </a:prstGeom>
          <a:noFill/>
        </p:spPr>
        <p:txBody>
          <a:bodyPr wrap="square">
            <a:spAutoFit/>
          </a:bodyPr>
          <a:lstStyle/>
          <a:p>
            <a:pPr algn="r"/>
            <a:r>
              <a:rPr lang="en-US" sz="1200" dirty="0"/>
              <a:t>GitHub: </a:t>
            </a:r>
            <a:r>
              <a:rPr lang="en-US" sz="1200" dirty="0">
                <a:hlinkClick r:id="rId4"/>
              </a:rPr>
              <a:t>https://github.com/DataVizStory/Space-X-Falcon-9-First-Stage-Landing-Prediction/blob/main/5_lab_jupyter_launch_site_location.ipynb</a:t>
            </a:r>
            <a:endParaRPr lang="uk-UA" sz="1200" dirty="0"/>
          </a:p>
        </p:txBody>
      </p:sp>
    </p:spTree>
    <p:extLst>
      <p:ext uri="{BB962C8B-B14F-4D97-AF65-F5344CB8AC3E}">
        <p14:creationId xmlns:p14="http://schemas.microsoft.com/office/powerpoint/2010/main" val="16021020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CC77AC-BF7A-5977-D954-A595F7688D01}"/>
            </a:ext>
          </a:extLst>
        </p:cNvPr>
        <p:cNvGrpSpPr/>
        <p:nvPr/>
      </p:nvGrpSpPr>
      <p:grpSpPr>
        <a:xfrm>
          <a:off x="0" y="0"/>
          <a:ext cx="0" cy="0"/>
          <a:chOff x="0" y="0"/>
          <a:chExt cx="0" cy="0"/>
        </a:xfrm>
      </p:grpSpPr>
      <p:sp>
        <p:nvSpPr>
          <p:cNvPr id="2" name="Заголовок 1">
            <a:extLst>
              <a:ext uri="{FF2B5EF4-FFF2-40B4-BE49-F238E27FC236}">
                <a16:creationId xmlns:a16="http://schemas.microsoft.com/office/drawing/2014/main" id="{32C415C5-D525-5009-DE7D-EC66BF23FD97}"/>
              </a:ext>
            </a:extLst>
          </p:cNvPr>
          <p:cNvSpPr>
            <a:spLocks noGrp="1"/>
          </p:cNvSpPr>
          <p:nvPr>
            <p:ph type="title"/>
          </p:nvPr>
        </p:nvSpPr>
        <p:spPr>
          <a:xfrm>
            <a:off x="952501" y="615951"/>
            <a:ext cx="10515600" cy="367276"/>
          </a:xfrm>
        </p:spPr>
        <p:txBody>
          <a:bodyPr>
            <a:normAutofit fontScale="90000"/>
          </a:bodyPr>
          <a:lstStyle/>
          <a:p>
            <a:pPr>
              <a:lnSpc>
                <a:spcPct val="100000"/>
              </a:lnSpc>
              <a:spcBef>
                <a:spcPts val="1400"/>
              </a:spcBef>
            </a:pPr>
            <a:r>
              <a:rPr lang="en-US" b="1" dirty="0"/>
              <a:t>INSIDES DROWN FROM FOLIUM MAP</a:t>
            </a:r>
            <a:endParaRPr lang="uk-UA" b="1" dirty="0">
              <a:solidFill>
                <a:schemeClr val="tx1">
                  <a:lumMod val="75000"/>
                  <a:lumOff val="25000"/>
                </a:schemeClr>
              </a:solidFill>
              <a:latin typeface="+mn-lt"/>
            </a:endParaRPr>
          </a:p>
        </p:txBody>
      </p:sp>
      <p:sp>
        <p:nvSpPr>
          <p:cNvPr id="13" name="TextBox 12">
            <a:extLst>
              <a:ext uri="{FF2B5EF4-FFF2-40B4-BE49-F238E27FC236}">
                <a16:creationId xmlns:a16="http://schemas.microsoft.com/office/drawing/2014/main" id="{CDADBFFB-2586-26D7-C0EA-FC1A9A56E050}"/>
              </a:ext>
            </a:extLst>
          </p:cNvPr>
          <p:cNvSpPr txBox="1"/>
          <p:nvPr/>
        </p:nvSpPr>
        <p:spPr>
          <a:xfrm>
            <a:off x="1839192" y="1232169"/>
            <a:ext cx="5586845" cy="369332"/>
          </a:xfrm>
          <a:prstGeom prst="rect">
            <a:avLst/>
          </a:prstGeom>
          <a:noFill/>
        </p:spPr>
        <p:txBody>
          <a:bodyPr wrap="square" rtlCol="0">
            <a:spAutoFit/>
          </a:bodyPr>
          <a:lstStyle/>
          <a:p>
            <a:pPr>
              <a:lnSpc>
                <a:spcPct val="100000"/>
              </a:lnSpc>
            </a:pPr>
            <a:r>
              <a:rPr lang="en-US" b="1" dirty="0"/>
              <a:t>Distance from Launch Site to coastline and city</a:t>
            </a:r>
            <a:endParaRPr lang="en-US" b="1" dirty="0">
              <a:effectLst/>
            </a:endParaRPr>
          </a:p>
        </p:txBody>
      </p:sp>
      <p:sp>
        <p:nvSpPr>
          <p:cNvPr id="11" name="TextBox 10">
            <a:extLst>
              <a:ext uri="{FF2B5EF4-FFF2-40B4-BE49-F238E27FC236}">
                <a16:creationId xmlns:a16="http://schemas.microsoft.com/office/drawing/2014/main" id="{E0756F27-717C-26C5-D04C-41D9E9EC6D4E}"/>
              </a:ext>
            </a:extLst>
          </p:cNvPr>
          <p:cNvSpPr txBox="1"/>
          <p:nvPr/>
        </p:nvSpPr>
        <p:spPr>
          <a:xfrm>
            <a:off x="7952509" y="1627459"/>
            <a:ext cx="3622068" cy="1754326"/>
          </a:xfrm>
          <a:prstGeom prst="rect">
            <a:avLst/>
          </a:prstGeom>
          <a:noFill/>
        </p:spPr>
        <p:txBody>
          <a:bodyPr wrap="square">
            <a:spAutoFit/>
          </a:bodyPr>
          <a:lstStyle/>
          <a:p>
            <a:r>
              <a:rPr lang="en-US" dirty="0"/>
              <a:t>Blue lines show </a:t>
            </a:r>
          </a:p>
          <a:p>
            <a:r>
              <a:rPr lang="en-US" dirty="0"/>
              <a:t>calculated distances to nearby features (for example ) city and coastline) </a:t>
            </a:r>
          </a:p>
          <a:p>
            <a:r>
              <a:rPr lang="en-US" dirty="0"/>
              <a:t>emphasizing the strategic design and </a:t>
            </a:r>
          </a:p>
          <a:p>
            <a:r>
              <a:rPr lang="en-US" dirty="0"/>
              <a:t>operational planning of each site.</a:t>
            </a:r>
          </a:p>
        </p:txBody>
      </p:sp>
      <p:pic>
        <p:nvPicPr>
          <p:cNvPr id="6" name="Рисунок 5">
            <a:extLst>
              <a:ext uri="{FF2B5EF4-FFF2-40B4-BE49-F238E27FC236}">
                <a16:creationId xmlns:a16="http://schemas.microsoft.com/office/drawing/2014/main" id="{D887C9F7-DDC6-5394-752F-24BA3B006F3B}"/>
              </a:ext>
            </a:extLst>
          </p:cNvPr>
          <p:cNvPicPr>
            <a:picLocks noChangeAspect="1"/>
          </p:cNvPicPr>
          <p:nvPr/>
        </p:nvPicPr>
        <p:blipFill>
          <a:blip r:embed="rId3"/>
          <a:stretch>
            <a:fillRect/>
          </a:stretch>
        </p:blipFill>
        <p:spPr>
          <a:xfrm>
            <a:off x="1839192" y="1627459"/>
            <a:ext cx="5660736" cy="3624366"/>
          </a:xfrm>
          <a:prstGeom prst="rect">
            <a:avLst/>
          </a:prstGeom>
        </p:spPr>
      </p:pic>
      <p:pic>
        <p:nvPicPr>
          <p:cNvPr id="9" name="Рисунок 8">
            <a:extLst>
              <a:ext uri="{FF2B5EF4-FFF2-40B4-BE49-F238E27FC236}">
                <a16:creationId xmlns:a16="http://schemas.microsoft.com/office/drawing/2014/main" id="{1354F4EA-19C5-D6A5-BC02-152B2DD72151}"/>
              </a:ext>
            </a:extLst>
          </p:cNvPr>
          <p:cNvPicPr>
            <a:picLocks noChangeAspect="1"/>
          </p:cNvPicPr>
          <p:nvPr/>
        </p:nvPicPr>
        <p:blipFill>
          <a:blip r:embed="rId4"/>
          <a:stretch>
            <a:fillRect/>
          </a:stretch>
        </p:blipFill>
        <p:spPr>
          <a:xfrm>
            <a:off x="952500" y="3114073"/>
            <a:ext cx="1304925" cy="2767013"/>
          </a:xfrm>
          <a:prstGeom prst="rect">
            <a:avLst/>
          </a:prstGeom>
          <a:ln>
            <a:solidFill>
              <a:schemeClr val="bg1">
                <a:lumMod val="65000"/>
              </a:schemeClr>
            </a:solidFill>
          </a:ln>
        </p:spPr>
      </p:pic>
      <p:sp>
        <p:nvSpPr>
          <p:cNvPr id="12" name="TextBox 11">
            <a:extLst>
              <a:ext uri="{FF2B5EF4-FFF2-40B4-BE49-F238E27FC236}">
                <a16:creationId xmlns:a16="http://schemas.microsoft.com/office/drawing/2014/main" id="{7B3FEE75-468C-3FEB-8621-95C212013117}"/>
              </a:ext>
            </a:extLst>
          </p:cNvPr>
          <p:cNvSpPr txBox="1"/>
          <p:nvPr/>
        </p:nvSpPr>
        <p:spPr>
          <a:xfrm>
            <a:off x="952500" y="6404911"/>
            <a:ext cx="10325099" cy="276999"/>
          </a:xfrm>
          <a:prstGeom prst="rect">
            <a:avLst/>
          </a:prstGeom>
          <a:noFill/>
        </p:spPr>
        <p:txBody>
          <a:bodyPr wrap="square">
            <a:spAutoFit/>
          </a:bodyPr>
          <a:lstStyle/>
          <a:p>
            <a:pPr algn="r"/>
            <a:r>
              <a:rPr lang="en-US" sz="1200" dirty="0"/>
              <a:t>GitHub: </a:t>
            </a:r>
            <a:r>
              <a:rPr lang="en-US" sz="1200" dirty="0">
                <a:hlinkClick r:id="rId5"/>
              </a:rPr>
              <a:t>https://github.com/DataVizStory/Space-X-Falcon-9-First-Stage-Landing-Prediction/blob/main/5_lab_jupyter_launch_site_location.ipynb</a:t>
            </a:r>
            <a:endParaRPr lang="uk-UA" sz="1200" dirty="0"/>
          </a:p>
        </p:txBody>
      </p:sp>
    </p:spTree>
    <p:extLst>
      <p:ext uri="{BB962C8B-B14F-4D97-AF65-F5344CB8AC3E}">
        <p14:creationId xmlns:p14="http://schemas.microsoft.com/office/powerpoint/2010/main" val="2730083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15C1ED-3282-1238-FECB-586584E4A5B3}"/>
            </a:ext>
          </a:extLst>
        </p:cNvPr>
        <p:cNvGrpSpPr/>
        <p:nvPr/>
      </p:nvGrpSpPr>
      <p:grpSpPr>
        <a:xfrm>
          <a:off x="0" y="0"/>
          <a:ext cx="0" cy="0"/>
          <a:chOff x="0" y="0"/>
          <a:chExt cx="0" cy="0"/>
        </a:xfrm>
      </p:grpSpPr>
      <p:sp>
        <p:nvSpPr>
          <p:cNvPr id="2" name="Заголовок 1">
            <a:extLst>
              <a:ext uri="{FF2B5EF4-FFF2-40B4-BE49-F238E27FC236}">
                <a16:creationId xmlns:a16="http://schemas.microsoft.com/office/drawing/2014/main" id="{29064B8C-C2B2-480E-7DD5-9A6DD9C3F40D}"/>
              </a:ext>
            </a:extLst>
          </p:cNvPr>
          <p:cNvSpPr>
            <a:spLocks noGrp="1"/>
          </p:cNvSpPr>
          <p:nvPr>
            <p:ph type="title"/>
          </p:nvPr>
        </p:nvSpPr>
        <p:spPr>
          <a:xfrm>
            <a:off x="952501" y="615951"/>
            <a:ext cx="10515600" cy="367276"/>
          </a:xfrm>
        </p:spPr>
        <p:txBody>
          <a:bodyPr>
            <a:normAutofit fontScale="90000"/>
          </a:bodyPr>
          <a:lstStyle/>
          <a:p>
            <a:pPr>
              <a:lnSpc>
                <a:spcPct val="100000"/>
              </a:lnSpc>
              <a:spcBef>
                <a:spcPts val="1400"/>
              </a:spcBef>
            </a:pPr>
            <a:r>
              <a:rPr lang="en-US" b="1" dirty="0"/>
              <a:t>INSIDES FROM PLOTLY DASHBOARD</a:t>
            </a:r>
            <a:endParaRPr lang="uk-UA" b="1" dirty="0">
              <a:solidFill>
                <a:schemeClr val="tx1">
                  <a:lumMod val="75000"/>
                  <a:lumOff val="25000"/>
                </a:schemeClr>
              </a:solidFill>
              <a:latin typeface="+mn-lt"/>
            </a:endParaRPr>
          </a:p>
        </p:txBody>
      </p:sp>
      <p:sp>
        <p:nvSpPr>
          <p:cNvPr id="11" name="TextBox 10">
            <a:extLst>
              <a:ext uri="{FF2B5EF4-FFF2-40B4-BE49-F238E27FC236}">
                <a16:creationId xmlns:a16="http://schemas.microsoft.com/office/drawing/2014/main" id="{6CDA02C5-6012-082D-D9A6-FE6CE8B351CF}"/>
              </a:ext>
            </a:extLst>
          </p:cNvPr>
          <p:cNvSpPr txBox="1"/>
          <p:nvPr/>
        </p:nvSpPr>
        <p:spPr>
          <a:xfrm>
            <a:off x="8258016" y="1005310"/>
            <a:ext cx="2928634" cy="4524315"/>
          </a:xfrm>
          <a:prstGeom prst="rect">
            <a:avLst/>
          </a:prstGeom>
          <a:noFill/>
        </p:spPr>
        <p:txBody>
          <a:bodyPr wrap="square">
            <a:spAutoFit/>
          </a:bodyPr>
          <a:lstStyle/>
          <a:p>
            <a:endParaRPr lang="en-US" b="1" dirty="0"/>
          </a:p>
          <a:p>
            <a:r>
              <a:rPr lang="en-US" b="1" dirty="0"/>
              <a:t>A pie chart </a:t>
            </a:r>
            <a:r>
              <a:rPr lang="en-US" dirty="0"/>
              <a:t>on the dashboard displays the total number of successes either by individual site or for all sites combined.</a:t>
            </a:r>
          </a:p>
          <a:p>
            <a:r>
              <a:rPr lang="en-US" b="1" dirty="0"/>
              <a:t>A scatter plot </a:t>
            </a:r>
            <a:r>
              <a:rPr lang="en-US" dirty="0"/>
              <a:t>illustrates the correlation between payload mass and launch outcomes, with options to filter by site and adjust the payload range.</a:t>
            </a:r>
          </a:p>
          <a:p>
            <a:r>
              <a:rPr lang="en-US" dirty="0"/>
              <a:t>The dashboard also includes </a:t>
            </a:r>
            <a:r>
              <a:rPr lang="en-US" b="1" dirty="0"/>
              <a:t>a dropdown menu </a:t>
            </a:r>
            <a:r>
              <a:rPr lang="en-US" dirty="0"/>
              <a:t>for selecting a site and a slider for adjusting the payload range.</a:t>
            </a:r>
          </a:p>
        </p:txBody>
      </p:sp>
      <p:pic>
        <p:nvPicPr>
          <p:cNvPr id="8" name="Рисунок 7">
            <a:extLst>
              <a:ext uri="{FF2B5EF4-FFF2-40B4-BE49-F238E27FC236}">
                <a16:creationId xmlns:a16="http://schemas.microsoft.com/office/drawing/2014/main" id="{D01DD34F-B014-43AF-895A-53C9C3BDDCBD}"/>
              </a:ext>
            </a:extLst>
          </p:cNvPr>
          <p:cNvPicPr>
            <a:picLocks noChangeAspect="1"/>
          </p:cNvPicPr>
          <p:nvPr/>
        </p:nvPicPr>
        <p:blipFill>
          <a:blip r:embed="rId3"/>
          <a:stretch>
            <a:fillRect/>
          </a:stretch>
        </p:blipFill>
        <p:spPr>
          <a:xfrm>
            <a:off x="637960" y="1005310"/>
            <a:ext cx="7141124" cy="5707255"/>
          </a:xfrm>
          <a:prstGeom prst="rect">
            <a:avLst/>
          </a:prstGeom>
        </p:spPr>
      </p:pic>
      <p:sp>
        <p:nvSpPr>
          <p:cNvPr id="12" name="TextBox 11">
            <a:extLst>
              <a:ext uri="{FF2B5EF4-FFF2-40B4-BE49-F238E27FC236}">
                <a16:creationId xmlns:a16="http://schemas.microsoft.com/office/drawing/2014/main" id="{A1F47021-1BD4-DF5C-5555-6E0B829170DD}"/>
              </a:ext>
            </a:extLst>
          </p:cNvPr>
          <p:cNvSpPr txBox="1"/>
          <p:nvPr/>
        </p:nvSpPr>
        <p:spPr>
          <a:xfrm>
            <a:off x="8258016" y="5806624"/>
            <a:ext cx="3260435" cy="830997"/>
          </a:xfrm>
          <a:prstGeom prst="rect">
            <a:avLst/>
          </a:prstGeom>
          <a:noFill/>
        </p:spPr>
        <p:txBody>
          <a:bodyPr wrap="square">
            <a:spAutoFit/>
          </a:bodyPr>
          <a:lstStyle/>
          <a:p>
            <a:r>
              <a:rPr lang="en-US" sz="1200" dirty="0"/>
              <a:t>GitHub: :  </a:t>
            </a:r>
            <a:r>
              <a:rPr lang="en-US" sz="1200" dirty="0">
                <a:hlinkClick r:id="rId4"/>
              </a:rPr>
              <a:t>https://github.com/DataVizStory/Space-X-Falcon-9-First-Stage-Landing-Prediction/blob/main/6_spacex_dash_app.py </a:t>
            </a:r>
            <a:endParaRPr lang="uk-UA" sz="1200" dirty="0"/>
          </a:p>
        </p:txBody>
      </p:sp>
    </p:spTree>
    <p:extLst>
      <p:ext uri="{BB962C8B-B14F-4D97-AF65-F5344CB8AC3E}">
        <p14:creationId xmlns:p14="http://schemas.microsoft.com/office/powerpoint/2010/main" val="39312309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DAB886-7B31-4300-570B-C1E490B025A1}"/>
            </a:ext>
          </a:extLst>
        </p:cNvPr>
        <p:cNvGrpSpPr/>
        <p:nvPr/>
      </p:nvGrpSpPr>
      <p:grpSpPr>
        <a:xfrm>
          <a:off x="0" y="0"/>
          <a:ext cx="0" cy="0"/>
          <a:chOff x="0" y="0"/>
          <a:chExt cx="0" cy="0"/>
        </a:xfrm>
      </p:grpSpPr>
      <p:sp>
        <p:nvSpPr>
          <p:cNvPr id="2" name="Заголовок 1">
            <a:extLst>
              <a:ext uri="{FF2B5EF4-FFF2-40B4-BE49-F238E27FC236}">
                <a16:creationId xmlns:a16="http://schemas.microsoft.com/office/drawing/2014/main" id="{7415759E-B096-FB7F-5656-BEE7F6E0EBBD}"/>
              </a:ext>
            </a:extLst>
          </p:cNvPr>
          <p:cNvSpPr>
            <a:spLocks noGrp="1"/>
          </p:cNvSpPr>
          <p:nvPr>
            <p:ph type="title"/>
          </p:nvPr>
        </p:nvSpPr>
        <p:spPr>
          <a:xfrm>
            <a:off x="952501" y="615951"/>
            <a:ext cx="10515600" cy="367276"/>
          </a:xfrm>
        </p:spPr>
        <p:txBody>
          <a:bodyPr>
            <a:normAutofit fontScale="90000"/>
          </a:bodyPr>
          <a:lstStyle/>
          <a:p>
            <a:pPr>
              <a:lnSpc>
                <a:spcPct val="100000"/>
              </a:lnSpc>
              <a:spcBef>
                <a:spcPts val="1400"/>
              </a:spcBef>
            </a:pPr>
            <a:r>
              <a:rPr lang="en-US" b="1" dirty="0"/>
              <a:t>INSIDES FROM PLOTLY DASHBOARD</a:t>
            </a:r>
            <a:endParaRPr lang="uk-UA" b="1" dirty="0">
              <a:solidFill>
                <a:schemeClr val="tx1">
                  <a:lumMod val="75000"/>
                  <a:lumOff val="25000"/>
                </a:schemeClr>
              </a:solidFill>
              <a:latin typeface="+mn-lt"/>
            </a:endParaRPr>
          </a:p>
        </p:txBody>
      </p:sp>
      <p:sp>
        <p:nvSpPr>
          <p:cNvPr id="11" name="TextBox 10">
            <a:extLst>
              <a:ext uri="{FF2B5EF4-FFF2-40B4-BE49-F238E27FC236}">
                <a16:creationId xmlns:a16="http://schemas.microsoft.com/office/drawing/2014/main" id="{C0C52B70-FFBE-AE53-DCB3-5179753DDCFA}"/>
              </a:ext>
            </a:extLst>
          </p:cNvPr>
          <p:cNvSpPr txBox="1"/>
          <p:nvPr/>
        </p:nvSpPr>
        <p:spPr>
          <a:xfrm>
            <a:off x="8341143" y="1386310"/>
            <a:ext cx="2596832" cy="1200329"/>
          </a:xfrm>
          <a:prstGeom prst="rect">
            <a:avLst/>
          </a:prstGeom>
          <a:noFill/>
        </p:spPr>
        <p:txBody>
          <a:bodyPr wrap="square">
            <a:spAutoFit/>
          </a:bodyPr>
          <a:lstStyle/>
          <a:p>
            <a:r>
              <a:rPr lang="en-US" b="1" dirty="0">
                <a:solidFill>
                  <a:schemeClr val="accent3">
                    <a:lumMod val="25000"/>
                  </a:schemeClr>
                </a:solidFill>
                <a:latin typeface="Abadi"/>
              </a:rPr>
              <a:t>T</a:t>
            </a:r>
            <a:r>
              <a:rPr lang="en-US" sz="1800" b="1" dirty="0">
                <a:solidFill>
                  <a:schemeClr val="accent3">
                    <a:lumMod val="25000"/>
                  </a:schemeClr>
                </a:solidFill>
                <a:latin typeface="Abadi"/>
              </a:rPr>
              <a:t>he launch site with highest launch success ratio</a:t>
            </a:r>
            <a:endParaRPr lang="en-US" b="1" dirty="0">
              <a:solidFill>
                <a:schemeClr val="accent3">
                  <a:lumMod val="25000"/>
                </a:schemeClr>
              </a:solidFill>
              <a:latin typeface="Abadi"/>
            </a:endParaRPr>
          </a:p>
          <a:p>
            <a:endParaRPr lang="en-US" dirty="0"/>
          </a:p>
        </p:txBody>
      </p:sp>
      <p:pic>
        <p:nvPicPr>
          <p:cNvPr id="4" name="Рисунок 3">
            <a:extLst>
              <a:ext uri="{FF2B5EF4-FFF2-40B4-BE49-F238E27FC236}">
                <a16:creationId xmlns:a16="http://schemas.microsoft.com/office/drawing/2014/main" id="{0D836750-D05A-2EF4-936D-6C3660EF6277}"/>
              </a:ext>
            </a:extLst>
          </p:cNvPr>
          <p:cNvPicPr>
            <a:picLocks noChangeAspect="1"/>
          </p:cNvPicPr>
          <p:nvPr/>
        </p:nvPicPr>
        <p:blipFill>
          <a:blip r:embed="rId3"/>
          <a:stretch>
            <a:fillRect/>
          </a:stretch>
        </p:blipFill>
        <p:spPr>
          <a:xfrm>
            <a:off x="925575" y="1005311"/>
            <a:ext cx="6702270" cy="5373326"/>
          </a:xfrm>
          <a:prstGeom prst="rect">
            <a:avLst/>
          </a:prstGeom>
        </p:spPr>
      </p:pic>
      <p:sp>
        <p:nvSpPr>
          <p:cNvPr id="5" name="TextBox 4">
            <a:extLst>
              <a:ext uri="{FF2B5EF4-FFF2-40B4-BE49-F238E27FC236}">
                <a16:creationId xmlns:a16="http://schemas.microsoft.com/office/drawing/2014/main" id="{1A3B9E96-9FFA-9CB3-CB93-E87C1CD1EC93}"/>
              </a:ext>
            </a:extLst>
          </p:cNvPr>
          <p:cNvSpPr txBox="1"/>
          <p:nvPr/>
        </p:nvSpPr>
        <p:spPr>
          <a:xfrm>
            <a:off x="8341143" y="5547640"/>
            <a:ext cx="3260435" cy="830997"/>
          </a:xfrm>
          <a:prstGeom prst="rect">
            <a:avLst/>
          </a:prstGeom>
          <a:noFill/>
        </p:spPr>
        <p:txBody>
          <a:bodyPr wrap="square">
            <a:spAutoFit/>
          </a:bodyPr>
          <a:lstStyle/>
          <a:p>
            <a:r>
              <a:rPr lang="en-US" sz="1200" dirty="0"/>
              <a:t>GitHub: :  </a:t>
            </a:r>
            <a:r>
              <a:rPr lang="en-US" sz="1200" dirty="0">
                <a:hlinkClick r:id="rId4"/>
              </a:rPr>
              <a:t>https://github.com/DataVizStory/Space-X-Falcon-9-First-Stage-Landing-Prediction/blob/main/6_spacex_dash_app.py </a:t>
            </a:r>
            <a:endParaRPr lang="uk-UA" sz="1200" dirty="0"/>
          </a:p>
        </p:txBody>
      </p:sp>
    </p:spTree>
    <p:extLst>
      <p:ext uri="{BB962C8B-B14F-4D97-AF65-F5344CB8AC3E}">
        <p14:creationId xmlns:p14="http://schemas.microsoft.com/office/powerpoint/2010/main" val="31599089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AC2887-9E18-DF7F-68E8-145C3D4A42CD}"/>
            </a:ext>
          </a:extLst>
        </p:cNvPr>
        <p:cNvGrpSpPr/>
        <p:nvPr/>
      </p:nvGrpSpPr>
      <p:grpSpPr>
        <a:xfrm>
          <a:off x="0" y="0"/>
          <a:ext cx="0" cy="0"/>
          <a:chOff x="0" y="0"/>
          <a:chExt cx="0" cy="0"/>
        </a:xfrm>
      </p:grpSpPr>
      <p:sp>
        <p:nvSpPr>
          <p:cNvPr id="2" name="Заголовок 1">
            <a:extLst>
              <a:ext uri="{FF2B5EF4-FFF2-40B4-BE49-F238E27FC236}">
                <a16:creationId xmlns:a16="http://schemas.microsoft.com/office/drawing/2014/main" id="{0C7D3745-EA1A-FDEA-666F-E2555ADFF239}"/>
              </a:ext>
            </a:extLst>
          </p:cNvPr>
          <p:cNvSpPr>
            <a:spLocks noGrp="1"/>
          </p:cNvSpPr>
          <p:nvPr>
            <p:ph type="title"/>
          </p:nvPr>
        </p:nvSpPr>
        <p:spPr>
          <a:xfrm>
            <a:off x="952501" y="615951"/>
            <a:ext cx="10515600" cy="367276"/>
          </a:xfrm>
        </p:spPr>
        <p:txBody>
          <a:bodyPr>
            <a:normAutofit fontScale="90000"/>
          </a:bodyPr>
          <a:lstStyle/>
          <a:p>
            <a:pPr>
              <a:lnSpc>
                <a:spcPct val="100000"/>
              </a:lnSpc>
              <a:spcBef>
                <a:spcPts val="1400"/>
              </a:spcBef>
            </a:pPr>
            <a:r>
              <a:rPr lang="en-US" b="1" dirty="0"/>
              <a:t>INSIDES FROM PLOTLY DASHBOARD</a:t>
            </a:r>
            <a:endParaRPr lang="uk-UA" b="1" dirty="0">
              <a:solidFill>
                <a:schemeClr val="tx1">
                  <a:lumMod val="75000"/>
                  <a:lumOff val="25000"/>
                </a:schemeClr>
              </a:solidFill>
              <a:latin typeface="+mn-lt"/>
            </a:endParaRPr>
          </a:p>
        </p:txBody>
      </p:sp>
      <p:pic>
        <p:nvPicPr>
          <p:cNvPr id="7" name="Рисунок 6">
            <a:extLst>
              <a:ext uri="{FF2B5EF4-FFF2-40B4-BE49-F238E27FC236}">
                <a16:creationId xmlns:a16="http://schemas.microsoft.com/office/drawing/2014/main" id="{E750A0CC-A205-2CA9-D9BE-A629819D0291}"/>
              </a:ext>
            </a:extLst>
          </p:cNvPr>
          <p:cNvPicPr>
            <a:picLocks noChangeAspect="1"/>
          </p:cNvPicPr>
          <p:nvPr/>
        </p:nvPicPr>
        <p:blipFill>
          <a:blip r:embed="rId3"/>
          <a:stretch>
            <a:fillRect/>
          </a:stretch>
        </p:blipFill>
        <p:spPr>
          <a:xfrm>
            <a:off x="1404227" y="1213982"/>
            <a:ext cx="8625873" cy="2909453"/>
          </a:xfrm>
          <a:prstGeom prst="rect">
            <a:avLst/>
          </a:prstGeom>
          <a:ln>
            <a:solidFill>
              <a:schemeClr val="bg1">
                <a:lumMod val="75000"/>
              </a:schemeClr>
            </a:solidFill>
          </a:ln>
        </p:spPr>
      </p:pic>
      <p:sp>
        <p:nvSpPr>
          <p:cNvPr id="11" name="TextBox 10">
            <a:extLst>
              <a:ext uri="{FF2B5EF4-FFF2-40B4-BE49-F238E27FC236}">
                <a16:creationId xmlns:a16="http://schemas.microsoft.com/office/drawing/2014/main" id="{54C7C931-C990-3890-529A-585F6A5423CF}"/>
              </a:ext>
            </a:extLst>
          </p:cNvPr>
          <p:cNvSpPr txBox="1"/>
          <p:nvPr/>
        </p:nvSpPr>
        <p:spPr>
          <a:xfrm>
            <a:off x="1311564" y="1055135"/>
            <a:ext cx="10156537" cy="369332"/>
          </a:xfrm>
          <a:prstGeom prst="rect">
            <a:avLst/>
          </a:prstGeom>
          <a:noFill/>
        </p:spPr>
        <p:txBody>
          <a:bodyPr wrap="square">
            <a:spAutoFit/>
          </a:bodyPr>
          <a:lstStyle/>
          <a:p>
            <a:pPr>
              <a:lnSpc>
                <a:spcPct val="100000"/>
              </a:lnSpc>
              <a:spcBef>
                <a:spcPts val="1400"/>
              </a:spcBef>
            </a:pPr>
            <a:r>
              <a:rPr lang="en-US" sz="1800" b="1" dirty="0">
                <a:solidFill>
                  <a:schemeClr val="accent3">
                    <a:lumMod val="25000"/>
                  </a:schemeClr>
                </a:solidFill>
              </a:rPr>
              <a:t>Payload vs. Launch Outcome scatter plot for all sites, with different payload selected in the range slider</a:t>
            </a:r>
            <a:endParaRPr lang="en-US" b="1" dirty="0"/>
          </a:p>
        </p:txBody>
      </p:sp>
      <p:pic>
        <p:nvPicPr>
          <p:cNvPr id="9" name="Рисунок 8">
            <a:extLst>
              <a:ext uri="{FF2B5EF4-FFF2-40B4-BE49-F238E27FC236}">
                <a16:creationId xmlns:a16="http://schemas.microsoft.com/office/drawing/2014/main" id="{9678AD70-7696-6EEA-A35D-CD895E29FFD2}"/>
              </a:ext>
            </a:extLst>
          </p:cNvPr>
          <p:cNvPicPr>
            <a:picLocks noChangeAspect="1"/>
          </p:cNvPicPr>
          <p:nvPr/>
        </p:nvPicPr>
        <p:blipFill>
          <a:blip r:embed="rId4"/>
          <a:stretch>
            <a:fillRect/>
          </a:stretch>
        </p:blipFill>
        <p:spPr>
          <a:xfrm>
            <a:off x="4572300" y="4052847"/>
            <a:ext cx="7277955" cy="2735605"/>
          </a:xfrm>
          <a:prstGeom prst="rect">
            <a:avLst/>
          </a:prstGeom>
          <a:ln>
            <a:solidFill>
              <a:schemeClr val="bg1">
                <a:lumMod val="75000"/>
              </a:schemeClr>
            </a:solidFill>
          </a:ln>
        </p:spPr>
      </p:pic>
      <p:sp>
        <p:nvSpPr>
          <p:cNvPr id="12" name="TextBox 11">
            <a:extLst>
              <a:ext uri="{FF2B5EF4-FFF2-40B4-BE49-F238E27FC236}">
                <a16:creationId xmlns:a16="http://schemas.microsoft.com/office/drawing/2014/main" id="{41525524-E8F9-5C77-242C-54767B33909A}"/>
              </a:ext>
            </a:extLst>
          </p:cNvPr>
          <p:cNvSpPr txBox="1"/>
          <p:nvPr/>
        </p:nvSpPr>
        <p:spPr>
          <a:xfrm>
            <a:off x="1311564" y="5826550"/>
            <a:ext cx="3260435" cy="830997"/>
          </a:xfrm>
          <a:prstGeom prst="rect">
            <a:avLst/>
          </a:prstGeom>
          <a:noFill/>
        </p:spPr>
        <p:txBody>
          <a:bodyPr wrap="square">
            <a:spAutoFit/>
          </a:bodyPr>
          <a:lstStyle/>
          <a:p>
            <a:r>
              <a:rPr lang="en-US" sz="1200" dirty="0"/>
              <a:t>GitHub: :  </a:t>
            </a:r>
            <a:r>
              <a:rPr lang="en-US" sz="1200" dirty="0">
                <a:hlinkClick r:id="rId5"/>
              </a:rPr>
              <a:t>https://github.com/DataVizStory/Space-X-Falcon-9-First-Stage-Landing-Prediction/blob/main/6_spacex_dash_app.py </a:t>
            </a:r>
            <a:endParaRPr lang="uk-UA" sz="1200" dirty="0"/>
          </a:p>
        </p:txBody>
      </p:sp>
    </p:spTree>
    <p:extLst>
      <p:ext uri="{BB962C8B-B14F-4D97-AF65-F5344CB8AC3E}">
        <p14:creationId xmlns:p14="http://schemas.microsoft.com/office/powerpoint/2010/main" val="350381035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0FAA33-FA11-5333-0CDF-8AFBAAF51AE7}"/>
            </a:ext>
          </a:extLst>
        </p:cNvPr>
        <p:cNvGrpSpPr/>
        <p:nvPr/>
      </p:nvGrpSpPr>
      <p:grpSpPr>
        <a:xfrm>
          <a:off x="0" y="0"/>
          <a:ext cx="0" cy="0"/>
          <a:chOff x="0" y="0"/>
          <a:chExt cx="0" cy="0"/>
        </a:xfrm>
      </p:grpSpPr>
      <p:sp>
        <p:nvSpPr>
          <p:cNvPr id="2" name="Заголовок 1">
            <a:extLst>
              <a:ext uri="{FF2B5EF4-FFF2-40B4-BE49-F238E27FC236}">
                <a16:creationId xmlns:a16="http://schemas.microsoft.com/office/drawing/2014/main" id="{1717F3FE-0211-C065-1D22-404E0590098A}"/>
              </a:ext>
            </a:extLst>
          </p:cNvPr>
          <p:cNvSpPr>
            <a:spLocks noGrp="1"/>
          </p:cNvSpPr>
          <p:nvPr>
            <p:ph type="title"/>
          </p:nvPr>
        </p:nvSpPr>
        <p:spPr>
          <a:xfrm>
            <a:off x="952501" y="615951"/>
            <a:ext cx="10515600" cy="367276"/>
          </a:xfrm>
        </p:spPr>
        <p:txBody>
          <a:bodyPr>
            <a:normAutofit fontScale="90000"/>
          </a:bodyPr>
          <a:lstStyle/>
          <a:p>
            <a:pPr>
              <a:lnSpc>
                <a:spcPct val="100000"/>
              </a:lnSpc>
              <a:spcBef>
                <a:spcPts val="1400"/>
              </a:spcBef>
            </a:pPr>
            <a:r>
              <a:rPr lang="en-US" b="1" dirty="0"/>
              <a:t>Predictive Analysis (classification)</a:t>
            </a:r>
            <a:endParaRPr lang="uk-UA" b="1" dirty="0">
              <a:solidFill>
                <a:schemeClr val="tx1">
                  <a:lumMod val="75000"/>
                  <a:lumOff val="25000"/>
                </a:schemeClr>
              </a:solidFill>
              <a:latin typeface="+mn-lt"/>
            </a:endParaRPr>
          </a:p>
        </p:txBody>
      </p:sp>
      <p:pic>
        <p:nvPicPr>
          <p:cNvPr id="4" name="Рисунок 3" descr="Зображення, що містить знімок екрана, текст, Барвистість, Графік&#10;&#10;Вміст, створений ШІ, може бути неправильним.">
            <a:extLst>
              <a:ext uri="{FF2B5EF4-FFF2-40B4-BE49-F238E27FC236}">
                <a16:creationId xmlns:a16="http://schemas.microsoft.com/office/drawing/2014/main" id="{2B4BC300-35E0-B6B9-3A7D-3C8BF9AACFEC}"/>
              </a:ext>
            </a:extLst>
          </p:cNvPr>
          <p:cNvPicPr>
            <a:picLocks noChangeAspect="1"/>
          </p:cNvPicPr>
          <p:nvPr/>
        </p:nvPicPr>
        <p:blipFill>
          <a:blip r:embed="rId3"/>
          <a:stretch>
            <a:fillRect/>
          </a:stretch>
        </p:blipFill>
        <p:spPr>
          <a:xfrm>
            <a:off x="786245" y="1344810"/>
            <a:ext cx="5818910" cy="3818317"/>
          </a:xfrm>
          <a:prstGeom prst="rect">
            <a:avLst/>
          </a:prstGeom>
          <a:ln>
            <a:solidFill>
              <a:schemeClr val="bg1">
                <a:lumMod val="75000"/>
              </a:schemeClr>
            </a:solidFill>
          </a:ln>
        </p:spPr>
      </p:pic>
      <p:sp>
        <p:nvSpPr>
          <p:cNvPr id="6" name="Rectangle 1">
            <a:extLst>
              <a:ext uri="{FF2B5EF4-FFF2-40B4-BE49-F238E27FC236}">
                <a16:creationId xmlns:a16="http://schemas.microsoft.com/office/drawing/2014/main" id="{0D205F4E-2EB0-73A8-24C2-968693CC55C5}"/>
              </a:ext>
            </a:extLst>
          </p:cNvPr>
          <p:cNvSpPr>
            <a:spLocks noChangeArrowheads="1"/>
          </p:cNvSpPr>
          <p:nvPr/>
        </p:nvSpPr>
        <p:spPr bwMode="auto">
          <a:xfrm>
            <a:off x="6746819" y="1268809"/>
            <a:ext cx="4658936"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uk-UA" altLang="uk-UA" b="1" i="0" u="none" strike="noStrike" cap="none" normalizeH="0" baseline="0" dirty="0" err="1">
                <a:ln>
                  <a:noFill/>
                </a:ln>
                <a:solidFill>
                  <a:schemeClr val="tx1"/>
                </a:solidFill>
                <a:effectLst/>
              </a:rPr>
              <a:t>Best</a:t>
            </a:r>
            <a:r>
              <a:rPr kumimoji="0" lang="uk-UA" altLang="uk-UA" b="1" i="0" u="none" strike="noStrike" cap="none" normalizeH="0" baseline="0" dirty="0">
                <a:ln>
                  <a:noFill/>
                </a:ln>
                <a:solidFill>
                  <a:schemeClr val="tx1"/>
                </a:solidFill>
                <a:effectLst/>
              </a:rPr>
              <a:t> </a:t>
            </a:r>
            <a:r>
              <a:rPr kumimoji="0" lang="uk-UA" altLang="uk-UA" b="1" i="0" u="none" strike="noStrike" cap="none" normalizeH="0" baseline="0" dirty="0" err="1">
                <a:ln>
                  <a:noFill/>
                </a:ln>
                <a:solidFill>
                  <a:schemeClr val="tx1"/>
                </a:solidFill>
                <a:effectLst/>
              </a:rPr>
              <a:t>Models</a:t>
            </a:r>
            <a:r>
              <a:rPr kumimoji="0" lang="uk-UA" altLang="uk-UA" b="1" i="0" u="none" strike="noStrike" cap="none" normalizeH="0" baseline="0" dirty="0">
                <a:ln>
                  <a:noFill/>
                </a:ln>
                <a:solidFill>
                  <a:schemeClr val="tx1"/>
                </a:solidFill>
                <a:effectLst/>
              </a:rPr>
              <a:t>:</a:t>
            </a:r>
            <a:r>
              <a:rPr kumimoji="0" lang="uk-UA" altLang="uk-UA" b="0" i="0" u="none" strike="noStrike" cap="none" normalizeH="0" baseline="0" dirty="0">
                <a:ln>
                  <a:noFill/>
                </a:ln>
                <a:solidFill>
                  <a:schemeClr val="tx1"/>
                </a:solidFill>
                <a:effectLst/>
              </a:rPr>
              <a:t> </a:t>
            </a:r>
            <a:r>
              <a:rPr kumimoji="0" lang="uk-UA" altLang="uk-UA" b="0" i="0" u="none" strike="noStrike" cap="none" normalizeH="0" baseline="0" dirty="0" err="1">
                <a:ln>
                  <a:noFill/>
                </a:ln>
                <a:solidFill>
                  <a:schemeClr val="tx1"/>
                </a:solidFill>
                <a:effectLst/>
              </a:rPr>
              <a:t>Logistic</a:t>
            </a:r>
            <a:r>
              <a:rPr kumimoji="0" lang="uk-UA" altLang="uk-UA" b="0" i="0" u="none" strike="noStrike" cap="none" normalizeH="0" baseline="0" dirty="0">
                <a:ln>
                  <a:noFill/>
                </a:ln>
                <a:solidFill>
                  <a:schemeClr val="tx1"/>
                </a:solidFill>
                <a:effectLst/>
              </a:rPr>
              <a:t> </a:t>
            </a:r>
            <a:r>
              <a:rPr kumimoji="0" lang="uk-UA" altLang="uk-UA" b="0" i="0" u="none" strike="noStrike" cap="none" normalizeH="0" baseline="0" dirty="0" err="1">
                <a:ln>
                  <a:noFill/>
                </a:ln>
                <a:solidFill>
                  <a:schemeClr val="tx1"/>
                </a:solidFill>
                <a:effectLst/>
              </a:rPr>
              <a:t>Regression</a:t>
            </a:r>
            <a:r>
              <a:rPr kumimoji="0" lang="uk-UA" altLang="uk-UA" b="0" i="0" u="none" strike="noStrike" cap="none" normalizeH="0" baseline="0" dirty="0">
                <a:ln>
                  <a:noFill/>
                </a:ln>
                <a:solidFill>
                  <a:schemeClr val="tx1"/>
                </a:solidFill>
                <a:effectLst/>
              </a:rPr>
              <a:t>, SVM, </a:t>
            </a:r>
            <a:r>
              <a:rPr kumimoji="0" lang="uk-UA" altLang="uk-UA" b="0" i="0" u="none" strike="noStrike" cap="none" normalizeH="0" baseline="0" dirty="0" err="1">
                <a:ln>
                  <a:noFill/>
                </a:ln>
                <a:solidFill>
                  <a:schemeClr val="tx1"/>
                </a:solidFill>
                <a:effectLst/>
              </a:rPr>
              <a:t>and</a:t>
            </a:r>
            <a:r>
              <a:rPr kumimoji="0" lang="uk-UA" altLang="uk-UA" b="0" i="0" u="none" strike="noStrike" cap="none" normalizeH="0" baseline="0" dirty="0">
                <a:ln>
                  <a:noFill/>
                </a:ln>
                <a:solidFill>
                  <a:schemeClr val="tx1"/>
                </a:solidFill>
                <a:effectLst/>
              </a:rPr>
              <a:t> KNN </a:t>
            </a:r>
            <a:r>
              <a:rPr kumimoji="0" lang="uk-UA" altLang="uk-UA" b="0" i="0" u="none" strike="noStrike" cap="none" normalizeH="0" baseline="0" dirty="0" err="1">
                <a:ln>
                  <a:noFill/>
                </a:ln>
                <a:solidFill>
                  <a:schemeClr val="tx1"/>
                </a:solidFill>
                <a:effectLst/>
              </a:rPr>
              <a:t>all</a:t>
            </a:r>
            <a:r>
              <a:rPr kumimoji="0" lang="uk-UA" altLang="uk-UA" b="0" i="0" u="none" strike="noStrike" cap="none" normalizeH="0" baseline="0" dirty="0">
                <a:ln>
                  <a:noFill/>
                </a:ln>
                <a:solidFill>
                  <a:schemeClr val="tx1"/>
                </a:solidFill>
                <a:effectLst/>
              </a:rPr>
              <a:t> </a:t>
            </a:r>
            <a:r>
              <a:rPr kumimoji="0" lang="uk-UA" altLang="uk-UA" b="0" i="0" u="none" strike="noStrike" cap="none" normalizeH="0" baseline="0" dirty="0" err="1">
                <a:ln>
                  <a:noFill/>
                </a:ln>
                <a:solidFill>
                  <a:schemeClr val="tx1"/>
                </a:solidFill>
                <a:effectLst/>
              </a:rPr>
              <a:t>achieved</a:t>
            </a:r>
            <a:r>
              <a:rPr kumimoji="0" lang="uk-UA" altLang="uk-UA" b="0" i="0" u="none" strike="noStrike" cap="none" normalizeH="0" baseline="0" dirty="0">
                <a:ln>
                  <a:noFill/>
                </a:ln>
                <a:solidFill>
                  <a:schemeClr val="tx1"/>
                </a:solidFill>
                <a:effectLst/>
              </a:rPr>
              <a:t> </a:t>
            </a:r>
            <a:r>
              <a:rPr kumimoji="0" lang="uk-UA" altLang="uk-UA" b="0" i="0" u="none" strike="noStrike" cap="none" normalizeH="0" baseline="0" dirty="0" err="1">
                <a:ln>
                  <a:noFill/>
                </a:ln>
                <a:solidFill>
                  <a:schemeClr val="tx1"/>
                </a:solidFill>
                <a:effectLst/>
              </a:rPr>
              <a:t>the</a:t>
            </a:r>
            <a:r>
              <a:rPr kumimoji="0" lang="uk-UA" altLang="uk-UA" b="0" i="0" u="none" strike="noStrike" cap="none" normalizeH="0" baseline="0" dirty="0">
                <a:ln>
                  <a:noFill/>
                </a:ln>
                <a:solidFill>
                  <a:schemeClr val="tx1"/>
                </a:solidFill>
                <a:effectLst/>
              </a:rPr>
              <a:t> </a:t>
            </a:r>
            <a:r>
              <a:rPr kumimoji="0" lang="uk-UA" altLang="uk-UA" b="0" i="0" u="none" strike="noStrike" cap="none" normalizeH="0" baseline="0" dirty="0" err="1">
                <a:ln>
                  <a:noFill/>
                </a:ln>
                <a:solidFill>
                  <a:schemeClr val="tx1"/>
                </a:solidFill>
                <a:effectLst/>
              </a:rPr>
              <a:t>highest</a:t>
            </a:r>
            <a:r>
              <a:rPr kumimoji="0" lang="uk-UA" altLang="uk-UA" b="0" i="0" u="none" strike="noStrike" cap="none" normalizeH="0" baseline="0" dirty="0">
                <a:ln>
                  <a:noFill/>
                </a:ln>
                <a:solidFill>
                  <a:schemeClr val="tx1"/>
                </a:solidFill>
                <a:effectLst/>
              </a:rPr>
              <a:t> </a:t>
            </a:r>
            <a:r>
              <a:rPr kumimoji="0" lang="uk-UA" altLang="uk-UA" b="0" i="0" u="none" strike="noStrike" cap="none" normalizeH="0" baseline="0" dirty="0" err="1">
                <a:ln>
                  <a:noFill/>
                </a:ln>
                <a:solidFill>
                  <a:schemeClr val="tx1"/>
                </a:solidFill>
                <a:effectLst/>
              </a:rPr>
              <a:t>accuracy</a:t>
            </a:r>
            <a:r>
              <a:rPr kumimoji="0" lang="uk-UA" altLang="uk-UA" b="0" i="0" u="none" strike="noStrike" cap="none" normalizeH="0" baseline="0" dirty="0">
                <a:ln>
                  <a:noFill/>
                </a:ln>
                <a:solidFill>
                  <a:schemeClr val="tx1"/>
                </a:solidFill>
                <a:effectLst/>
              </a:rPr>
              <a:t> </a:t>
            </a:r>
            <a:r>
              <a:rPr kumimoji="0" lang="uk-UA" altLang="uk-UA" b="0" i="0" u="none" strike="noStrike" cap="none" normalizeH="0" baseline="0" dirty="0" err="1">
                <a:ln>
                  <a:noFill/>
                </a:ln>
                <a:solidFill>
                  <a:schemeClr val="tx1"/>
                </a:solidFill>
                <a:effectLst/>
              </a:rPr>
              <a:t>of</a:t>
            </a:r>
            <a:r>
              <a:rPr kumimoji="0" lang="uk-UA" altLang="uk-UA" b="0" i="0" u="none" strike="noStrike" cap="none" normalizeH="0" baseline="0" dirty="0">
                <a:ln>
                  <a:noFill/>
                </a:ln>
                <a:solidFill>
                  <a:schemeClr val="tx1"/>
                </a:solidFill>
                <a:effectLst/>
              </a:rPr>
              <a:t> </a:t>
            </a:r>
            <a:r>
              <a:rPr kumimoji="0" lang="uk-UA" altLang="uk-UA" b="1" i="0" u="none" strike="noStrike" cap="none" normalizeH="0" baseline="0" dirty="0">
                <a:ln>
                  <a:noFill/>
                </a:ln>
                <a:solidFill>
                  <a:schemeClr val="tx1"/>
                </a:solidFill>
                <a:effectLst/>
              </a:rPr>
              <a:t>83.33%</a:t>
            </a:r>
            <a:r>
              <a:rPr kumimoji="0" lang="uk-UA" altLang="uk-UA" b="0" i="0" u="none" strike="noStrike" cap="none" normalizeH="0" baseline="0" dirty="0">
                <a:ln>
                  <a:noFill/>
                </a:ln>
                <a:solidFill>
                  <a:schemeClr val="tx1"/>
                </a:solidFill>
                <a:effectLst/>
              </a:rPr>
              <a:t>, </a:t>
            </a:r>
            <a:r>
              <a:rPr kumimoji="0" lang="uk-UA" altLang="uk-UA" b="0" i="0" u="none" strike="noStrike" cap="none" normalizeH="0" baseline="0" dirty="0" err="1">
                <a:ln>
                  <a:noFill/>
                </a:ln>
                <a:solidFill>
                  <a:schemeClr val="tx1"/>
                </a:solidFill>
                <a:effectLst/>
              </a:rPr>
              <a:t>making</a:t>
            </a:r>
            <a:r>
              <a:rPr kumimoji="0" lang="uk-UA" altLang="uk-UA" b="0" i="0" u="none" strike="noStrike" cap="none" normalizeH="0" baseline="0" dirty="0">
                <a:ln>
                  <a:noFill/>
                </a:ln>
                <a:solidFill>
                  <a:schemeClr val="tx1"/>
                </a:solidFill>
                <a:effectLst/>
              </a:rPr>
              <a:t> </a:t>
            </a:r>
            <a:r>
              <a:rPr kumimoji="0" lang="uk-UA" altLang="uk-UA" b="0" i="0" u="none" strike="noStrike" cap="none" normalizeH="0" baseline="0" dirty="0" err="1">
                <a:ln>
                  <a:noFill/>
                </a:ln>
                <a:solidFill>
                  <a:schemeClr val="tx1"/>
                </a:solidFill>
                <a:effectLst/>
              </a:rPr>
              <a:t>them</a:t>
            </a:r>
            <a:r>
              <a:rPr kumimoji="0" lang="uk-UA" altLang="uk-UA" b="0" i="0" u="none" strike="noStrike" cap="none" normalizeH="0" baseline="0" dirty="0">
                <a:ln>
                  <a:noFill/>
                </a:ln>
                <a:solidFill>
                  <a:schemeClr val="tx1"/>
                </a:solidFill>
                <a:effectLst/>
              </a:rPr>
              <a:t> </a:t>
            </a:r>
            <a:r>
              <a:rPr kumimoji="0" lang="uk-UA" altLang="uk-UA" b="0" i="0" u="none" strike="noStrike" cap="none" normalizeH="0" baseline="0" dirty="0" err="1">
                <a:ln>
                  <a:noFill/>
                </a:ln>
                <a:solidFill>
                  <a:schemeClr val="tx1"/>
                </a:solidFill>
                <a:effectLst/>
              </a:rPr>
              <a:t>the</a:t>
            </a:r>
            <a:r>
              <a:rPr kumimoji="0" lang="uk-UA" altLang="uk-UA" b="0" i="0" u="none" strike="noStrike" cap="none" normalizeH="0" baseline="0" dirty="0">
                <a:ln>
                  <a:noFill/>
                </a:ln>
                <a:solidFill>
                  <a:schemeClr val="tx1"/>
                </a:solidFill>
                <a:effectLst/>
              </a:rPr>
              <a:t> </a:t>
            </a:r>
            <a:r>
              <a:rPr kumimoji="0" lang="uk-UA" altLang="uk-UA" b="0" i="0" u="none" strike="noStrike" cap="none" normalizeH="0" baseline="0" dirty="0" err="1">
                <a:ln>
                  <a:noFill/>
                </a:ln>
                <a:solidFill>
                  <a:schemeClr val="tx1"/>
                </a:solidFill>
                <a:effectLst/>
              </a:rPr>
              <a:t>best-performing</a:t>
            </a:r>
            <a:r>
              <a:rPr kumimoji="0" lang="uk-UA" altLang="uk-UA" b="0" i="0" u="none" strike="noStrike" cap="none" normalizeH="0" baseline="0" dirty="0">
                <a:ln>
                  <a:noFill/>
                </a:ln>
                <a:solidFill>
                  <a:schemeClr val="tx1"/>
                </a:solidFill>
                <a:effectLst/>
              </a:rPr>
              <a:t> </a:t>
            </a:r>
            <a:r>
              <a:rPr kumimoji="0" lang="uk-UA" altLang="uk-UA" b="0" i="0" u="none" strike="noStrike" cap="none" normalizeH="0" baseline="0" dirty="0" err="1">
                <a:ln>
                  <a:noFill/>
                </a:ln>
                <a:solidFill>
                  <a:schemeClr val="tx1"/>
                </a:solidFill>
                <a:effectLst/>
              </a:rPr>
              <a:t>models</a:t>
            </a:r>
            <a:r>
              <a:rPr kumimoji="0" lang="uk-UA" altLang="uk-UA" b="0" i="0" u="none" strike="noStrike" cap="none" normalizeH="0" baseline="0" dirty="0">
                <a:ln>
                  <a:noFill/>
                </a:ln>
                <a:solidFill>
                  <a:schemeClr val="tx1"/>
                </a:solidFill>
                <a:effectLst/>
              </a:rPr>
              <a: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uk-UA" altLang="uk-UA"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tabLst/>
            </a:pPr>
            <a:r>
              <a:rPr kumimoji="0" lang="uk-UA" altLang="uk-UA" b="1" i="0" u="none" strike="noStrike" cap="none" normalizeH="0" baseline="0" dirty="0" err="1">
                <a:ln>
                  <a:noFill/>
                </a:ln>
                <a:solidFill>
                  <a:schemeClr val="tx1"/>
                </a:solidFill>
                <a:effectLst/>
              </a:rPr>
              <a:t>Lower</a:t>
            </a:r>
            <a:r>
              <a:rPr kumimoji="0" lang="uk-UA" altLang="uk-UA" b="1" i="0" u="none" strike="noStrike" cap="none" normalizeH="0" baseline="0" dirty="0">
                <a:ln>
                  <a:noFill/>
                </a:ln>
                <a:solidFill>
                  <a:schemeClr val="tx1"/>
                </a:solidFill>
                <a:effectLst/>
              </a:rPr>
              <a:t> </a:t>
            </a:r>
            <a:r>
              <a:rPr kumimoji="0" lang="uk-UA" altLang="uk-UA" b="1" i="0" u="none" strike="noStrike" cap="none" normalizeH="0" baseline="0" dirty="0" err="1">
                <a:ln>
                  <a:noFill/>
                </a:ln>
                <a:solidFill>
                  <a:schemeClr val="tx1"/>
                </a:solidFill>
                <a:effectLst/>
              </a:rPr>
              <a:t>Performance</a:t>
            </a:r>
            <a:r>
              <a:rPr kumimoji="0" lang="uk-UA" altLang="uk-UA" b="1" i="0" u="none" strike="noStrike" cap="none" normalizeH="0" baseline="0" dirty="0">
                <a:ln>
                  <a:noFill/>
                </a:ln>
                <a:solidFill>
                  <a:schemeClr val="tx1"/>
                </a:solidFill>
                <a:effectLst/>
              </a:rPr>
              <a:t>:</a:t>
            </a:r>
            <a:r>
              <a:rPr kumimoji="0" lang="uk-UA" altLang="uk-UA" b="0" i="0" u="none" strike="noStrike" cap="none" normalizeH="0" baseline="0" dirty="0">
                <a:ln>
                  <a:noFill/>
                </a:ln>
                <a:solidFill>
                  <a:schemeClr val="tx1"/>
                </a:solidFill>
                <a:effectLst/>
              </a:rPr>
              <a:t> </a:t>
            </a:r>
            <a:r>
              <a:rPr kumimoji="0" lang="uk-UA" altLang="uk-UA" b="0" i="0" u="none" strike="noStrike" cap="none" normalizeH="0" baseline="0" dirty="0" err="1">
                <a:ln>
                  <a:noFill/>
                </a:ln>
                <a:solidFill>
                  <a:schemeClr val="tx1"/>
                </a:solidFill>
                <a:effectLst/>
              </a:rPr>
              <a:t>The</a:t>
            </a:r>
            <a:r>
              <a:rPr kumimoji="0" lang="uk-UA" altLang="uk-UA" b="0" i="0" u="none" strike="noStrike" cap="none" normalizeH="0" baseline="0" dirty="0">
                <a:ln>
                  <a:noFill/>
                </a:ln>
                <a:solidFill>
                  <a:schemeClr val="tx1"/>
                </a:solidFill>
                <a:effectLst/>
              </a:rPr>
              <a:t> </a:t>
            </a:r>
            <a:r>
              <a:rPr kumimoji="0" lang="uk-UA" altLang="uk-UA" b="0" i="0" u="none" strike="noStrike" cap="none" normalizeH="0" baseline="0" dirty="0" err="1">
                <a:ln>
                  <a:noFill/>
                </a:ln>
                <a:solidFill>
                  <a:schemeClr val="tx1"/>
                </a:solidFill>
                <a:effectLst/>
              </a:rPr>
              <a:t>Decision</a:t>
            </a:r>
            <a:r>
              <a:rPr kumimoji="0" lang="uk-UA" altLang="uk-UA" b="0" i="0" u="none" strike="noStrike" cap="none" normalizeH="0" baseline="0" dirty="0">
                <a:ln>
                  <a:noFill/>
                </a:ln>
                <a:solidFill>
                  <a:schemeClr val="tx1"/>
                </a:solidFill>
                <a:effectLst/>
              </a:rPr>
              <a:t> </a:t>
            </a:r>
            <a:r>
              <a:rPr kumimoji="0" lang="uk-UA" altLang="uk-UA" b="0" i="0" u="none" strike="noStrike" cap="none" normalizeH="0" baseline="0" dirty="0" err="1">
                <a:ln>
                  <a:noFill/>
                </a:ln>
                <a:solidFill>
                  <a:schemeClr val="tx1"/>
                </a:solidFill>
                <a:effectLst/>
              </a:rPr>
              <a:t>Tree</a:t>
            </a:r>
            <a:r>
              <a:rPr kumimoji="0" lang="uk-UA" altLang="uk-UA" b="0" i="0" u="none" strike="noStrike" cap="none" normalizeH="0" baseline="0" dirty="0">
                <a:ln>
                  <a:noFill/>
                </a:ln>
                <a:solidFill>
                  <a:schemeClr val="tx1"/>
                </a:solidFill>
                <a:effectLst/>
              </a:rPr>
              <a:t> </a:t>
            </a:r>
            <a:r>
              <a:rPr kumimoji="0" lang="uk-UA" altLang="uk-UA" b="0" i="0" u="none" strike="noStrike" cap="none" normalizeH="0" baseline="0" dirty="0" err="1">
                <a:ln>
                  <a:noFill/>
                </a:ln>
                <a:solidFill>
                  <a:schemeClr val="tx1"/>
                </a:solidFill>
                <a:effectLst/>
              </a:rPr>
              <a:t>model</a:t>
            </a:r>
            <a:r>
              <a:rPr kumimoji="0" lang="uk-UA" altLang="uk-UA" b="0" i="0" u="none" strike="noStrike" cap="none" normalizeH="0" baseline="0" dirty="0">
                <a:ln>
                  <a:noFill/>
                </a:ln>
                <a:solidFill>
                  <a:schemeClr val="tx1"/>
                </a:solidFill>
                <a:effectLst/>
              </a:rPr>
              <a:t> </a:t>
            </a:r>
            <a:r>
              <a:rPr kumimoji="0" lang="uk-UA" altLang="uk-UA" b="0" i="0" u="none" strike="noStrike" cap="none" normalizeH="0" baseline="0" dirty="0" err="1">
                <a:ln>
                  <a:noFill/>
                </a:ln>
                <a:solidFill>
                  <a:schemeClr val="tx1"/>
                </a:solidFill>
                <a:effectLst/>
              </a:rPr>
              <a:t>had</a:t>
            </a:r>
            <a:r>
              <a:rPr kumimoji="0" lang="uk-UA" altLang="uk-UA" b="0" i="0" u="none" strike="noStrike" cap="none" normalizeH="0" baseline="0" dirty="0">
                <a:ln>
                  <a:noFill/>
                </a:ln>
                <a:solidFill>
                  <a:schemeClr val="tx1"/>
                </a:solidFill>
                <a:effectLst/>
              </a:rPr>
              <a:t> a </a:t>
            </a:r>
            <a:r>
              <a:rPr kumimoji="0" lang="uk-UA" altLang="uk-UA" b="0" i="0" u="none" strike="noStrike" cap="none" normalizeH="0" baseline="0" dirty="0" err="1">
                <a:ln>
                  <a:noFill/>
                </a:ln>
                <a:solidFill>
                  <a:schemeClr val="tx1"/>
                </a:solidFill>
                <a:effectLst/>
              </a:rPr>
              <a:t>slightly</a:t>
            </a:r>
            <a:r>
              <a:rPr kumimoji="0" lang="uk-UA" altLang="uk-UA" b="0" i="0" u="none" strike="noStrike" cap="none" normalizeH="0" baseline="0" dirty="0">
                <a:ln>
                  <a:noFill/>
                </a:ln>
                <a:solidFill>
                  <a:schemeClr val="tx1"/>
                </a:solidFill>
                <a:effectLst/>
              </a:rPr>
              <a:t> </a:t>
            </a:r>
            <a:r>
              <a:rPr kumimoji="0" lang="uk-UA" altLang="uk-UA" b="0" i="0" u="none" strike="noStrike" cap="none" normalizeH="0" baseline="0" dirty="0" err="1">
                <a:ln>
                  <a:noFill/>
                </a:ln>
                <a:solidFill>
                  <a:schemeClr val="tx1"/>
                </a:solidFill>
                <a:effectLst/>
              </a:rPr>
              <a:t>lower</a:t>
            </a:r>
            <a:r>
              <a:rPr kumimoji="0" lang="uk-UA" altLang="uk-UA" b="0" i="0" u="none" strike="noStrike" cap="none" normalizeH="0" baseline="0" dirty="0">
                <a:ln>
                  <a:noFill/>
                </a:ln>
                <a:solidFill>
                  <a:schemeClr val="tx1"/>
                </a:solidFill>
                <a:effectLst/>
              </a:rPr>
              <a:t> </a:t>
            </a:r>
            <a:r>
              <a:rPr kumimoji="0" lang="uk-UA" altLang="uk-UA" b="0" i="0" u="none" strike="noStrike" cap="none" normalizeH="0" baseline="0" dirty="0" err="1">
                <a:ln>
                  <a:noFill/>
                </a:ln>
                <a:solidFill>
                  <a:schemeClr val="tx1"/>
                </a:solidFill>
                <a:effectLst/>
              </a:rPr>
              <a:t>accuracy</a:t>
            </a:r>
            <a:r>
              <a:rPr kumimoji="0" lang="uk-UA" altLang="uk-UA" b="0" i="0" u="none" strike="noStrike" cap="none" normalizeH="0" baseline="0" dirty="0">
                <a:ln>
                  <a:noFill/>
                </a:ln>
                <a:solidFill>
                  <a:schemeClr val="tx1"/>
                </a:solidFill>
                <a:effectLst/>
              </a:rPr>
              <a:t> </a:t>
            </a:r>
            <a:r>
              <a:rPr kumimoji="0" lang="uk-UA" altLang="uk-UA" b="0" i="0" u="none" strike="noStrike" cap="none" normalizeH="0" baseline="0" dirty="0" err="1">
                <a:ln>
                  <a:noFill/>
                </a:ln>
                <a:solidFill>
                  <a:schemeClr val="tx1"/>
                </a:solidFill>
                <a:effectLst/>
              </a:rPr>
              <a:t>of</a:t>
            </a:r>
            <a:r>
              <a:rPr kumimoji="0" lang="uk-UA" altLang="uk-UA" b="0" i="0" u="none" strike="noStrike" cap="none" normalizeH="0" baseline="0" dirty="0">
                <a:ln>
                  <a:noFill/>
                </a:ln>
                <a:solidFill>
                  <a:schemeClr val="tx1"/>
                </a:solidFill>
                <a:effectLst/>
              </a:rPr>
              <a:t> </a:t>
            </a:r>
            <a:r>
              <a:rPr kumimoji="0" lang="uk-UA" altLang="uk-UA" b="1" i="0" u="none" strike="noStrike" cap="none" normalizeH="0" baseline="0" dirty="0">
                <a:ln>
                  <a:noFill/>
                </a:ln>
                <a:solidFill>
                  <a:schemeClr val="tx1"/>
                </a:solidFill>
                <a:effectLst/>
              </a:rPr>
              <a:t>77.78%</a:t>
            </a:r>
            <a:r>
              <a:rPr kumimoji="0" lang="uk-UA" altLang="uk-UA" b="0" i="0" u="none" strike="noStrike" cap="none" normalizeH="0" baseline="0" dirty="0">
                <a:ln>
                  <a:noFill/>
                </a:ln>
                <a:solidFill>
                  <a:schemeClr val="tx1"/>
                </a:solidFill>
                <a:effectLst/>
              </a:rPr>
              <a:t>, </a:t>
            </a:r>
            <a:r>
              <a:rPr kumimoji="0" lang="uk-UA" altLang="uk-UA" b="0" i="0" u="none" strike="noStrike" cap="none" normalizeH="0" baseline="0" dirty="0" err="1">
                <a:ln>
                  <a:noFill/>
                </a:ln>
                <a:solidFill>
                  <a:schemeClr val="tx1"/>
                </a:solidFill>
                <a:effectLst/>
              </a:rPr>
              <a:t>suggesting</a:t>
            </a:r>
            <a:r>
              <a:rPr kumimoji="0" lang="uk-UA" altLang="uk-UA" b="0" i="0" u="none" strike="noStrike" cap="none" normalizeH="0" baseline="0" dirty="0">
                <a:ln>
                  <a:noFill/>
                </a:ln>
                <a:solidFill>
                  <a:schemeClr val="tx1"/>
                </a:solidFill>
                <a:effectLst/>
              </a:rPr>
              <a:t> </a:t>
            </a:r>
            <a:r>
              <a:rPr kumimoji="0" lang="uk-UA" altLang="uk-UA" b="0" i="0" u="none" strike="noStrike" cap="none" normalizeH="0" baseline="0" dirty="0" err="1">
                <a:ln>
                  <a:noFill/>
                </a:ln>
                <a:solidFill>
                  <a:schemeClr val="tx1"/>
                </a:solidFill>
                <a:effectLst/>
              </a:rPr>
              <a:t>it</a:t>
            </a:r>
            <a:r>
              <a:rPr kumimoji="0" lang="uk-UA" altLang="uk-UA" b="0" i="0" u="none" strike="noStrike" cap="none" normalizeH="0" baseline="0" dirty="0">
                <a:ln>
                  <a:noFill/>
                </a:ln>
                <a:solidFill>
                  <a:schemeClr val="tx1"/>
                </a:solidFill>
                <a:effectLst/>
              </a:rPr>
              <a:t> </a:t>
            </a:r>
            <a:r>
              <a:rPr kumimoji="0" lang="uk-UA" altLang="uk-UA" b="0" i="0" u="none" strike="noStrike" cap="none" normalizeH="0" baseline="0" dirty="0" err="1">
                <a:ln>
                  <a:noFill/>
                </a:ln>
                <a:solidFill>
                  <a:schemeClr val="tx1"/>
                </a:solidFill>
                <a:effectLst/>
              </a:rPr>
              <a:t>may</a:t>
            </a:r>
            <a:r>
              <a:rPr kumimoji="0" lang="uk-UA" altLang="uk-UA" b="0" i="0" u="none" strike="noStrike" cap="none" normalizeH="0" baseline="0" dirty="0">
                <a:ln>
                  <a:noFill/>
                </a:ln>
                <a:solidFill>
                  <a:schemeClr val="tx1"/>
                </a:solidFill>
                <a:effectLst/>
              </a:rPr>
              <a:t> </a:t>
            </a:r>
            <a:r>
              <a:rPr kumimoji="0" lang="uk-UA" altLang="uk-UA" b="0" i="0" u="none" strike="noStrike" cap="none" normalizeH="0" baseline="0" dirty="0" err="1">
                <a:ln>
                  <a:noFill/>
                </a:ln>
                <a:solidFill>
                  <a:schemeClr val="tx1"/>
                </a:solidFill>
                <a:effectLst/>
              </a:rPr>
              <a:t>have</a:t>
            </a:r>
            <a:r>
              <a:rPr kumimoji="0" lang="uk-UA" altLang="uk-UA" b="0" i="0" u="none" strike="noStrike" cap="none" normalizeH="0" baseline="0" dirty="0">
                <a:ln>
                  <a:noFill/>
                </a:ln>
                <a:solidFill>
                  <a:schemeClr val="tx1"/>
                </a:solidFill>
                <a:effectLst/>
              </a:rPr>
              <a:t> </a:t>
            </a:r>
            <a:r>
              <a:rPr kumimoji="0" lang="uk-UA" altLang="uk-UA" b="0" i="0" u="none" strike="noStrike" cap="none" normalizeH="0" baseline="0" dirty="0" err="1">
                <a:ln>
                  <a:noFill/>
                </a:ln>
                <a:solidFill>
                  <a:schemeClr val="tx1"/>
                </a:solidFill>
                <a:effectLst/>
              </a:rPr>
              <a:t>overfitted</a:t>
            </a:r>
            <a:r>
              <a:rPr kumimoji="0" lang="uk-UA" altLang="uk-UA" b="0" i="0" u="none" strike="noStrike" cap="none" normalizeH="0" baseline="0" dirty="0">
                <a:ln>
                  <a:noFill/>
                </a:ln>
                <a:solidFill>
                  <a:schemeClr val="tx1"/>
                </a:solidFill>
                <a:effectLst/>
              </a:rPr>
              <a:t> </a:t>
            </a:r>
            <a:r>
              <a:rPr kumimoji="0" lang="uk-UA" altLang="uk-UA" b="0" i="0" u="none" strike="noStrike" cap="none" normalizeH="0" baseline="0" dirty="0" err="1">
                <a:ln>
                  <a:noFill/>
                </a:ln>
                <a:solidFill>
                  <a:schemeClr val="tx1"/>
                </a:solidFill>
                <a:effectLst/>
              </a:rPr>
              <a:t>the</a:t>
            </a:r>
            <a:r>
              <a:rPr kumimoji="0" lang="uk-UA" altLang="uk-UA" b="0" i="0" u="none" strike="noStrike" cap="none" normalizeH="0" baseline="0" dirty="0">
                <a:ln>
                  <a:noFill/>
                </a:ln>
                <a:solidFill>
                  <a:schemeClr val="tx1"/>
                </a:solidFill>
                <a:effectLst/>
              </a:rPr>
              <a:t> </a:t>
            </a:r>
            <a:r>
              <a:rPr kumimoji="0" lang="uk-UA" altLang="uk-UA" b="0" i="0" u="none" strike="noStrike" cap="none" normalizeH="0" baseline="0" dirty="0" err="1">
                <a:ln>
                  <a:noFill/>
                </a:ln>
                <a:solidFill>
                  <a:schemeClr val="tx1"/>
                </a:solidFill>
                <a:effectLst/>
              </a:rPr>
              <a:t>training</a:t>
            </a:r>
            <a:r>
              <a:rPr kumimoji="0" lang="uk-UA" altLang="uk-UA" b="0" i="0" u="none" strike="noStrike" cap="none" normalizeH="0" baseline="0" dirty="0">
                <a:ln>
                  <a:noFill/>
                </a:ln>
                <a:solidFill>
                  <a:schemeClr val="tx1"/>
                </a:solidFill>
                <a:effectLst/>
              </a:rPr>
              <a:t> </a:t>
            </a:r>
            <a:r>
              <a:rPr kumimoji="0" lang="uk-UA" altLang="uk-UA" b="0" i="0" u="none" strike="noStrike" cap="none" normalizeH="0" baseline="0" dirty="0" err="1">
                <a:ln>
                  <a:noFill/>
                </a:ln>
                <a:solidFill>
                  <a:schemeClr val="tx1"/>
                </a:solidFill>
                <a:effectLst/>
              </a:rPr>
              <a:t>data</a:t>
            </a:r>
            <a:r>
              <a:rPr kumimoji="0" lang="uk-UA" altLang="uk-UA" b="0" i="0" u="none" strike="noStrike" cap="none" normalizeH="0" baseline="0" dirty="0">
                <a:ln>
                  <a:noFill/>
                </a:ln>
                <a:solidFill>
                  <a:schemeClr val="tx1"/>
                </a:solidFill>
                <a:effectLst/>
              </a:rPr>
              <a:t> </a:t>
            </a:r>
            <a:r>
              <a:rPr kumimoji="0" lang="uk-UA" altLang="uk-UA" b="0" i="0" u="none" strike="noStrike" cap="none" normalizeH="0" baseline="0" dirty="0" err="1">
                <a:ln>
                  <a:noFill/>
                </a:ln>
                <a:solidFill>
                  <a:schemeClr val="tx1"/>
                </a:solidFill>
                <a:effectLst/>
              </a:rPr>
              <a:t>or</a:t>
            </a:r>
            <a:r>
              <a:rPr kumimoji="0" lang="uk-UA" altLang="uk-UA" b="0" i="0" u="none" strike="noStrike" cap="none" normalizeH="0" baseline="0" dirty="0">
                <a:ln>
                  <a:noFill/>
                </a:ln>
                <a:solidFill>
                  <a:schemeClr val="tx1"/>
                </a:solidFill>
                <a:effectLst/>
              </a:rPr>
              <a:t> </a:t>
            </a:r>
            <a:r>
              <a:rPr kumimoji="0" lang="uk-UA" altLang="uk-UA" b="0" i="0" u="none" strike="noStrike" cap="none" normalizeH="0" baseline="0" dirty="0" err="1">
                <a:ln>
                  <a:noFill/>
                </a:ln>
                <a:solidFill>
                  <a:schemeClr val="tx1"/>
                </a:solidFill>
                <a:effectLst/>
              </a:rPr>
              <a:t>struggled</a:t>
            </a:r>
            <a:r>
              <a:rPr kumimoji="0" lang="uk-UA" altLang="uk-UA" b="0" i="0" u="none" strike="noStrike" cap="none" normalizeH="0" baseline="0" dirty="0">
                <a:ln>
                  <a:noFill/>
                </a:ln>
                <a:solidFill>
                  <a:schemeClr val="tx1"/>
                </a:solidFill>
                <a:effectLst/>
              </a:rPr>
              <a:t> </a:t>
            </a:r>
            <a:r>
              <a:rPr kumimoji="0" lang="uk-UA" altLang="uk-UA" b="0" i="0" u="none" strike="noStrike" cap="none" normalizeH="0" baseline="0" dirty="0" err="1">
                <a:ln>
                  <a:noFill/>
                </a:ln>
                <a:solidFill>
                  <a:schemeClr val="tx1"/>
                </a:solidFill>
                <a:effectLst/>
              </a:rPr>
              <a:t>with</a:t>
            </a:r>
            <a:r>
              <a:rPr kumimoji="0" lang="uk-UA" altLang="uk-UA" b="0" i="0" u="none" strike="noStrike" cap="none" normalizeH="0" baseline="0" dirty="0">
                <a:ln>
                  <a:noFill/>
                </a:ln>
                <a:solidFill>
                  <a:schemeClr val="tx1"/>
                </a:solidFill>
                <a:effectLst/>
              </a:rPr>
              <a:t> </a:t>
            </a:r>
            <a:r>
              <a:rPr kumimoji="0" lang="uk-UA" altLang="uk-UA" b="0" i="0" u="none" strike="noStrike" cap="none" normalizeH="0" baseline="0" dirty="0" err="1">
                <a:ln>
                  <a:noFill/>
                </a:ln>
                <a:solidFill>
                  <a:schemeClr val="tx1"/>
                </a:solidFill>
                <a:effectLst/>
              </a:rPr>
              <a:t>generalization</a:t>
            </a:r>
            <a:r>
              <a:rPr kumimoji="0" lang="uk-UA" altLang="uk-UA" b="0" i="0" u="none" strike="noStrike" cap="none" normalizeH="0" baseline="0" dirty="0">
                <a:ln>
                  <a:noFill/>
                </a:ln>
                <a:solidFill>
                  <a:schemeClr val="tx1"/>
                </a:solidFill>
                <a:effectLst/>
              </a:rPr>
              <a: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uk-UA" altLang="uk-UA"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tabLst/>
            </a:pPr>
            <a:r>
              <a:rPr kumimoji="0" lang="uk-UA" altLang="uk-UA" b="1" i="0" u="none" strike="noStrike" cap="none" normalizeH="0" baseline="0" dirty="0" err="1">
                <a:ln>
                  <a:noFill/>
                </a:ln>
                <a:solidFill>
                  <a:schemeClr val="tx1"/>
                </a:solidFill>
                <a:effectLst/>
              </a:rPr>
              <a:t>Stability</a:t>
            </a:r>
            <a:r>
              <a:rPr kumimoji="0" lang="uk-UA" altLang="uk-UA" b="1" i="0" u="none" strike="noStrike" cap="none" normalizeH="0" baseline="0" dirty="0">
                <a:ln>
                  <a:noFill/>
                </a:ln>
                <a:solidFill>
                  <a:schemeClr val="tx1"/>
                </a:solidFill>
                <a:effectLst/>
              </a:rPr>
              <a:t> </a:t>
            </a:r>
            <a:r>
              <a:rPr kumimoji="0" lang="uk-UA" altLang="uk-UA" b="1" i="0" u="none" strike="noStrike" cap="none" normalizeH="0" baseline="0" dirty="0" err="1">
                <a:ln>
                  <a:noFill/>
                </a:ln>
                <a:solidFill>
                  <a:schemeClr val="tx1"/>
                </a:solidFill>
                <a:effectLst/>
              </a:rPr>
              <a:t>and</a:t>
            </a:r>
            <a:r>
              <a:rPr kumimoji="0" lang="uk-UA" altLang="uk-UA" b="1" i="0" u="none" strike="noStrike" cap="none" normalizeH="0" baseline="0" dirty="0">
                <a:ln>
                  <a:noFill/>
                </a:ln>
                <a:solidFill>
                  <a:schemeClr val="tx1"/>
                </a:solidFill>
                <a:effectLst/>
              </a:rPr>
              <a:t> </a:t>
            </a:r>
            <a:r>
              <a:rPr kumimoji="0" lang="uk-UA" altLang="uk-UA" b="1" i="0" u="none" strike="noStrike" cap="none" normalizeH="0" baseline="0" dirty="0" err="1">
                <a:ln>
                  <a:noFill/>
                </a:ln>
                <a:solidFill>
                  <a:schemeClr val="tx1"/>
                </a:solidFill>
                <a:effectLst/>
              </a:rPr>
              <a:t>Interpretability</a:t>
            </a:r>
            <a:r>
              <a:rPr kumimoji="0" lang="uk-UA" altLang="uk-UA" b="1" i="0" u="none" strike="noStrike" cap="none" normalizeH="0" baseline="0" dirty="0">
                <a:ln>
                  <a:noFill/>
                </a:ln>
                <a:solidFill>
                  <a:schemeClr val="tx1"/>
                </a:solidFill>
                <a:effectLst/>
              </a:rPr>
              <a:t>:</a:t>
            </a:r>
            <a:r>
              <a:rPr kumimoji="0" lang="uk-UA" altLang="uk-UA" b="0" i="0" u="none" strike="noStrike" cap="none" normalizeH="0" baseline="0" dirty="0">
                <a:ln>
                  <a:noFill/>
                </a:ln>
                <a:solidFill>
                  <a:schemeClr val="tx1"/>
                </a:solidFill>
                <a:effectLst/>
              </a:rPr>
              <a:t> </a:t>
            </a:r>
            <a:r>
              <a:rPr kumimoji="0" lang="uk-UA" altLang="uk-UA" b="0" i="0" u="none" strike="noStrike" cap="none" normalizeH="0" baseline="0" dirty="0" err="1">
                <a:ln>
                  <a:noFill/>
                </a:ln>
                <a:solidFill>
                  <a:schemeClr val="tx1"/>
                </a:solidFill>
                <a:effectLst/>
              </a:rPr>
              <a:t>Logistic</a:t>
            </a:r>
            <a:r>
              <a:rPr kumimoji="0" lang="uk-UA" altLang="uk-UA" b="0" i="0" u="none" strike="noStrike" cap="none" normalizeH="0" baseline="0" dirty="0">
                <a:ln>
                  <a:noFill/>
                </a:ln>
                <a:solidFill>
                  <a:schemeClr val="tx1"/>
                </a:solidFill>
                <a:effectLst/>
              </a:rPr>
              <a:t> </a:t>
            </a:r>
            <a:r>
              <a:rPr kumimoji="0" lang="uk-UA" altLang="uk-UA" b="0" i="0" u="none" strike="noStrike" cap="none" normalizeH="0" baseline="0" dirty="0" err="1">
                <a:ln>
                  <a:noFill/>
                </a:ln>
                <a:solidFill>
                  <a:schemeClr val="tx1"/>
                </a:solidFill>
                <a:effectLst/>
              </a:rPr>
              <a:t>Regression</a:t>
            </a:r>
            <a:r>
              <a:rPr kumimoji="0" lang="uk-UA" altLang="uk-UA" b="0" i="0" u="none" strike="noStrike" cap="none" normalizeH="0" baseline="0" dirty="0">
                <a:ln>
                  <a:noFill/>
                </a:ln>
                <a:solidFill>
                  <a:schemeClr val="tx1"/>
                </a:solidFill>
                <a:effectLst/>
              </a:rPr>
              <a:t> </a:t>
            </a:r>
            <a:r>
              <a:rPr kumimoji="0" lang="uk-UA" altLang="uk-UA" b="0" i="0" u="none" strike="noStrike" cap="none" normalizeH="0" baseline="0" dirty="0" err="1">
                <a:ln>
                  <a:noFill/>
                </a:ln>
                <a:solidFill>
                  <a:schemeClr val="tx1"/>
                </a:solidFill>
                <a:effectLst/>
              </a:rPr>
              <a:t>was</a:t>
            </a:r>
            <a:r>
              <a:rPr kumimoji="0" lang="uk-UA" altLang="uk-UA" b="0" i="0" u="none" strike="noStrike" cap="none" normalizeH="0" baseline="0" dirty="0">
                <a:ln>
                  <a:noFill/>
                </a:ln>
                <a:solidFill>
                  <a:schemeClr val="tx1"/>
                </a:solidFill>
                <a:effectLst/>
              </a:rPr>
              <a:t> </a:t>
            </a:r>
            <a:r>
              <a:rPr kumimoji="0" lang="uk-UA" altLang="uk-UA" b="0" i="0" u="none" strike="noStrike" cap="none" normalizeH="0" baseline="0" dirty="0" err="1">
                <a:ln>
                  <a:noFill/>
                </a:ln>
                <a:solidFill>
                  <a:schemeClr val="tx1"/>
                </a:solidFill>
                <a:effectLst/>
              </a:rPr>
              <a:t>chosen</a:t>
            </a:r>
            <a:r>
              <a:rPr kumimoji="0" lang="uk-UA" altLang="uk-UA" b="0" i="0" u="none" strike="noStrike" cap="none" normalizeH="0" baseline="0" dirty="0">
                <a:ln>
                  <a:noFill/>
                </a:ln>
                <a:solidFill>
                  <a:schemeClr val="tx1"/>
                </a:solidFill>
                <a:effectLst/>
              </a:rPr>
              <a:t> </a:t>
            </a:r>
            <a:r>
              <a:rPr kumimoji="0" lang="uk-UA" altLang="uk-UA" b="0" i="0" u="none" strike="noStrike" cap="none" normalizeH="0" baseline="0" dirty="0" err="1">
                <a:ln>
                  <a:noFill/>
                </a:ln>
                <a:solidFill>
                  <a:schemeClr val="tx1"/>
                </a:solidFill>
                <a:effectLst/>
              </a:rPr>
              <a:t>as</a:t>
            </a:r>
            <a:r>
              <a:rPr kumimoji="0" lang="uk-UA" altLang="uk-UA" b="0" i="0" u="none" strike="noStrike" cap="none" normalizeH="0" baseline="0" dirty="0">
                <a:ln>
                  <a:noFill/>
                </a:ln>
                <a:solidFill>
                  <a:schemeClr val="tx1"/>
                </a:solidFill>
                <a:effectLst/>
              </a:rPr>
              <a:t> </a:t>
            </a:r>
            <a:r>
              <a:rPr kumimoji="0" lang="uk-UA" altLang="uk-UA" b="0" i="0" u="none" strike="noStrike" cap="none" normalizeH="0" baseline="0" dirty="0" err="1">
                <a:ln>
                  <a:noFill/>
                </a:ln>
                <a:solidFill>
                  <a:schemeClr val="tx1"/>
                </a:solidFill>
                <a:effectLst/>
              </a:rPr>
              <a:t>the</a:t>
            </a:r>
            <a:r>
              <a:rPr kumimoji="0" lang="uk-UA" altLang="uk-UA" b="0" i="0" u="none" strike="noStrike" cap="none" normalizeH="0" baseline="0" dirty="0">
                <a:ln>
                  <a:noFill/>
                </a:ln>
                <a:solidFill>
                  <a:schemeClr val="tx1"/>
                </a:solidFill>
                <a:effectLst/>
              </a:rPr>
              <a:t> </a:t>
            </a:r>
            <a:r>
              <a:rPr kumimoji="0" lang="uk-UA" altLang="uk-UA" b="0" i="0" u="none" strike="noStrike" cap="none" normalizeH="0" baseline="0" dirty="0" err="1">
                <a:ln>
                  <a:noFill/>
                </a:ln>
                <a:solidFill>
                  <a:schemeClr val="tx1"/>
                </a:solidFill>
                <a:effectLst/>
              </a:rPr>
              <a:t>best</a:t>
            </a:r>
            <a:r>
              <a:rPr kumimoji="0" lang="uk-UA" altLang="uk-UA" b="0" i="0" u="none" strike="noStrike" cap="none" normalizeH="0" baseline="0" dirty="0">
                <a:ln>
                  <a:noFill/>
                </a:ln>
                <a:solidFill>
                  <a:schemeClr val="tx1"/>
                </a:solidFill>
                <a:effectLst/>
              </a:rPr>
              <a:t> </a:t>
            </a:r>
            <a:r>
              <a:rPr kumimoji="0" lang="uk-UA" altLang="uk-UA" b="0" i="0" u="none" strike="noStrike" cap="none" normalizeH="0" baseline="0" dirty="0" err="1">
                <a:ln>
                  <a:noFill/>
                </a:ln>
                <a:solidFill>
                  <a:schemeClr val="tx1"/>
                </a:solidFill>
                <a:effectLst/>
              </a:rPr>
              <a:t>model</a:t>
            </a:r>
            <a:r>
              <a:rPr kumimoji="0" lang="uk-UA" altLang="uk-UA" b="0" i="0" u="none" strike="noStrike" cap="none" normalizeH="0" baseline="0" dirty="0">
                <a:ln>
                  <a:noFill/>
                </a:ln>
                <a:solidFill>
                  <a:schemeClr val="tx1"/>
                </a:solidFill>
                <a:effectLst/>
              </a:rPr>
              <a:t> </a:t>
            </a:r>
            <a:r>
              <a:rPr kumimoji="0" lang="uk-UA" altLang="uk-UA" b="0" i="0" u="none" strike="noStrike" cap="none" normalizeH="0" baseline="0" dirty="0" err="1">
                <a:ln>
                  <a:noFill/>
                </a:ln>
                <a:solidFill>
                  <a:schemeClr val="tx1"/>
                </a:solidFill>
                <a:effectLst/>
              </a:rPr>
              <a:t>due</a:t>
            </a:r>
            <a:r>
              <a:rPr kumimoji="0" lang="uk-UA" altLang="uk-UA" b="0" i="0" u="none" strike="noStrike" cap="none" normalizeH="0" baseline="0" dirty="0">
                <a:ln>
                  <a:noFill/>
                </a:ln>
                <a:solidFill>
                  <a:schemeClr val="tx1"/>
                </a:solidFill>
                <a:effectLst/>
              </a:rPr>
              <a:t> </a:t>
            </a:r>
            <a:r>
              <a:rPr kumimoji="0" lang="uk-UA" altLang="uk-UA" b="0" i="0" u="none" strike="noStrike" cap="none" normalizeH="0" baseline="0" dirty="0" err="1">
                <a:ln>
                  <a:noFill/>
                </a:ln>
                <a:solidFill>
                  <a:schemeClr val="tx1"/>
                </a:solidFill>
                <a:effectLst/>
              </a:rPr>
              <a:t>to</a:t>
            </a:r>
            <a:r>
              <a:rPr kumimoji="0" lang="uk-UA" altLang="uk-UA" b="0" i="0" u="none" strike="noStrike" cap="none" normalizeH="0" baseline="0" dirty="0">
                <a:ln>
                  <a:noFill/>
                </a:ln>
                <a:solidFill>
                  <a:schemeClr val="tx1"/>
                </a:solidFill>
                <a:effectLst/>
              </a:rPr>
              <a:t> </a:t>
            </a:r>
            <a:r>
              <a:rPr kumimoji="0" lang="uk-UA" altLang="uk-UA" b="0" i="0" u="none" strike="noStrike" cap="none" normalizeH="0" baseline="0" dirty="0" err="1">
                <a:ln>
                  <a:noFill/>
                </a:ln>
                <a:solidFill>
                  <a:schemeClr val="tx1"/>
                </a:solidFill>
                <a:effectLst/>
              </a:rPr>
              <a:t>its</a:t>
            </a:r>
            <a:r>
              <a:rPr kumimoji="0" lang="uk-UA" altLang="uk-UA" b="0" i="0" u="none" strike="noStrike" cap="none" normalizeH="0" baseline="0" dirty="0">
                <a:ln>
                  <a:noFill/>
                </a:ln>
                <a:solidFill>
                  <a:schemeClr val="tx1"/>
                </a:solidFill>
                <a:effectLst/>
              </a:rPr>
              <a:t> </a:t>
            </a:r>
            <a:r>
              <a:rPr kumimoji="0" lang="uk-UA" altLang="uk-UA" b="0" i="0" u="none" strike="noStrike" cap="none" normalizeH="0" baseline="0" dirty="0" err="1">
                <a:ln>
                  <a:noFill/>
                </a:ln>
                <a:solidFill>
                  <a:schemeClr val="tx1"/>
                </a:solidFill>
                <a:effectLst/>
              </a:rPr>
              <a:t>ability</a:t>
            </a:r>
            <a:r>
              <a:rPr kumimoji="0" lang="uk-UA" altLang="uk-UA" b="0" i="0" u="none" strike="noStrike" cap="none" normalizeH="0" baseline="0" dirty="0">
                <a:ln>
                  <a:noFill/>
                </a:ln>
                <a:solidFill>
                  <a:schemeClr val="tx1"/>
                </a:solidFill>
                <a:effectLst/>
              </a:rPr>
              <a:t> </a:t>
            </a:r>
            <a:r>
              <a:rPr kumimoji="0" lang="uk-UA" altLang="uk-UA" b="0" i="0" u="none" strike="noStrike" cap="none" normalizeH="0" baseline="0" dirty="0" err="1">
                <a:ln>
                  <a:noFill/>
                </a:ln>
                <a:solidFill>
                  <a:schemeClr val="tx1"/>
                </a:solidFill>
                <a:effectLst/>
              </a:rPr>
              <a:t>to</a:t>
            </a:r>
            <a:r>
              <a:rPr kumimoji="0" lang="uk-UA" altLang="uk-UA" b="0" i="0" u="none" strike="noStrike" cap="none" normalizeH="0" baseline="0" dirty="0">
                <a:ln>
                  <a:noFill/>
                </a:ln>
                <a:solidFill>
                  <a:schemeClr val="tx1"/>
                </a:solidFill>
                <a:effectLst/>
              </a:rPr>
              <a:t> </a:t>
            </a:r>
            <a:r>
              <a:rPr kumimoji="0" lang="uk-UA" altLang="uk-UA" b="0" i="0" u="none" strike="noStrike" cap="none" normalizeH="0" baseline="0" dirty="0" err="1">
                <a:ln>
                  <a:noFill/>
                </a:ln>
                <a:solidFill>
                  <a:schemeClr val="tx1"/>
                </a:solidFill>
                <a:effectLst/>
              </a:rPr>
              <a:t>generalize</a:t>
            </a:r>
            <a:r>
              <a:rPr kumimoji="0" lang="uk-UA" altLang="uk-UA" b="0" i="0" u="none" strike="noStrike" cap="none" normalizeH="0" baseline="0" dirty="0">
                <a:ln>
                  <a:noFill/>
                </a:ln>
                <a:solidFill>
                  <a:schemeClr val="tx1"/>
                </a:solidFill>
                <a:effectLst/>
              </a:rPr>
              <a:t> </a:t>
            </a:r>
            <a:r>
              <a:rPr kumimoji="0" lang="uk-UA" altLang="uk-UA" b="0" i="0" u="none" strike="noStrike" cap="none" normalizeH="0" baseline="0" dirty="0" err="1">
                <a:ln>
                  <a:noFill/>
                </a:ln>
                <a:solidFill>
                  <a:schemeClr val="tx1"/>
                </a:solidFill>
                <a:effectLst/>
              </a:rPr>
              <a:t>well</a:t>
            </a:r>
            <a:r>
              <a:rPr kumimoji="0" lang="uk-UA" altLang="uk-UA" b="0" i="0" u="none" strike="noStrike" cap="none" normalizeH="0" baseline="0" dirty="0">
                <a:ln>
                  <a:noFill/>
                </a:ln>
                <a:solidFill>
                  <a:schemeClr val="tx1"/>
                </a:solidFill>
                <a:effectLst/>
              </a:rPr>
              <a:t> </a:t>
            </a:r>
            <a:r>
              <a:rPr kumimoji="0" lang="uk-UA" altLang="uk-UA" b="0" i="0" u="none" strike="noStrike" cap="none" normalizeH="0" baseline="0" dirty="0" err="1">
                <a:ln>
                  <a:noFill/>
                </a:ln>
                <a:solidFill>
                  <a:schemeClr val="tx1"/>
                </a:solidFill>
                <a:effectLst/>
              </a:rPr>
              <a:t>and</a:t>
            </a:r>
            <a:r>
              <a:rPr kumimoji="0" lang="uk-UA" altLang="uk-UA" b="0" i="0" u="none" strike="noStrike" cap="none" normalizeH="0" baseline="0" dirty="0">
                <a:ln>
                  <a:noFill/>
                </a:ln>
                <a:solidFill>
                  <a:schemeClr val="tx1"/>
                </a:solidFill>
                <a:effectLst/>
              </a:rPr>
              <a:t> </a:t>
            </a:r>
            <a:r>
              <a:rPr kumimoji="0" lang="uk-UA" altLang="uk-UA" b="0" i="0" u="none" strike="noStrike" cap="none" normalizeH="0" baseline="0" dirty="0" err="1">
                <a:ln>
                  <a:noFill/>
                </a:ln>
                <a:solidFill>
                  <a:schemeClr val="tx1"/>
                </a:solidFill>
                <a:effectLst/>
              </a:rPr>
              <a:t>provide</a:t>
            </a:r>
            <a:r>
              <a:rPr kumimoji="0" lang="uk-UA" altLang="uk-UA" b="0" i="0" u="none" strike="noStrike" cap="none" normalizeH="0" baseline="0" dirty="0">
                <a:ln>
                  <a:noFill/>
                </a:ln>
                <a:solidFill>
                  <a:schemeClr val="tx1"/>
                </a:solidFill>
                <a:effectLst/>
              </a:rPr>
              <a:t> </a:t>
            </a:r>
            <a:r>
              <a:rPr kumimoji="0" lang="uk-UA" altLang="uk-UA" b="0" i="0" u="none" strike="noStrike" cap="none" normalizeH="0" baseline="0" dirty="0" err="1">
                <a:ln>
                  <a:noFill/>
                </a:ln>
                <a:solidFill>
                  <a:schemeClr val="tx1"/>
                </a:solidFill>
                <a:effectLst/>
              </a:rPr>
              <a:t>interpretability</a:t>
            </a:r>
            <a:r>
              <a:rPr kumimoji="0" lang="uk-UA" altLang="uk-UA" b="0" i="0" u="none" strike="noStrike" cap="none" normalizeH="0" baseline="0" dirty="0">
                <a:ln>
                  <a:noFill/>
                </a:ln>
                <a:solidFill>
                  <a:schemeClr val="tx1"/>
                </a:solidFill>
                <a:effectLst/>
              </a:rPr>
              <a:t>, </a:t>
            </a:r>
            <a:r>
              <a:rPr kumimoji="0" lang="uk-UA" altLang="uk-UA" b="0" i="0" u="none" strike="noStrike" cap="none" normalizeH="0" baseline="0" dirty="0" err="1">
                <a:ln>
                  <a:noFill/>
                </a:ln>
                <a:solidFill>
                  <a:schemeClr val="tx1"/>
                </a:solidFill>
                <a:effectLst/>
              </a:rPr>
              <a:t>making</a:t>
            </a:r>
            <a:r>
              <a:rPr kumimoji="0" lang="uk-UA" altLang="uk-UA" b="0" i="0" u="none" strike="noStrike" cap="none" normalizeH="0" baseline="0" dirty="0">
                <a:ln>
                  <a:noFill/>
                </a:ln>
                <a:solidFill>
                  <a:schemeClr val="tx1"/>
                </a:solidFill>
                <a:effectLst/>
              </a:rPr>
              <a:t> </a:t>
            </a:r>
            <a:r>
              <a:rPr kumimoji="0" lang="uk-UA" altLang="uk-UA" b="0" i="0" u="none" strike="noStrike" cap="none" normalizeH="0" baseline="0" dirty="0" err="1">
                <a:ln>
                  <a:noFill/>
                </a:ln>
                <a:solidFill>
                  <a:schemeClr val="tx1"/>
                </a:solidFill>
                <a:effectLst/>
              </a:rPr>
              <a:t>it</a:t>
            </a:r>
            <a:r>
              <a:rPr kumimoji="0" lang="uk-UA" altLang="uk-UA" b="0" i="0" u="none" strike="noStrike" cap="none" normalizeH="0" baseline="0" dirty="0">
                <a:ln>
                  <a:noFill/>
                </a:ln>
                <a:solidFill>
                  <a:schemeClr val="tx1"/>
                </a:solidFill>
                <a:effectLst/>
              </a:rPr>
              <a:t> </a:t>
            </a:r>
            <a:r>
              <a:rPr kumimoji="0" lang="uk-UA" altLang="uk-UA" b="0" i="0" u="none" strike="noStrike" cap="none" normalizeH="0" baseline="0" dirty="0" err="1">
                <a:ln>
                  <a:noFill/>
                </a:ln>
                <a:solidFill>
                  <a:schemeClr val="tx1"/>
                </a:solidFill>
                <a:effectLst/>
              </a:rPr>
              <a:t>useful</a:t>
            </a:r>
            <a:r>
              <a:rPr kumimoji="0" lang="uk-UA" altLang="uk-UA" b="0" i="0" u="none" strike="noStrike" cap="none" normalizeH="0" baseline="0" dirty="0">
                <a:ln>
                  <a:noFill/>
                </a:ln>
                <a:solidFill>
                  <a:schemeClr val="tx1"/>
                </a:solidFill>
                <a:effectLst/>
              </a:rPr>
              <a:t> </a:t>
            </a:r>
            <a:r>
              <a:rPr kumimoji="0" lang="uk-UA" altLang="uk-UA" b="0" i="0" u="none" strike="noStrike" cap="none" normalizeH="0" baseline="0" dirty="0" err="1">
                <a:ln>
                  <a:noFill/>
                </a:ln>
                <a:solidFill>
                  <a:schemeClr val="tx1"/>
                </a:solidFill>
                <a:effectLst/>
              </a:rPr>
              <a:t>for</a:t>
            </a:r>
            <a:r>
              <a:rPr kumimoji="0" lang="uk-UA" altLang="uk-UA" b="0" i="0" u="none" strike="noStrike" cap="none" normalizeH="0" baseline="0" dirty="0">
                <a:ln>
                  <a:noFill/>
                </a:ln>
                <a:solidFill>
                  <a:schemeClr val="tx1"/>
                </a:solidFill>
                <a:effectLst/>
              </a:rPr>
              <a:t> </a:t>
            </a:r>
            <a:r>
              <a:rPr kumimoji="0" lang="uk-UA" altLang="uk-UA" b="0" i="0" u="none" strike="noStrike" cap="none" normalizeH="0" baseline="0" dirty="0" err="1">
                <a:ln>
                  <a:noFill/>
                </a:ln>
                <a:solidFill>
                  <a:schemeClr val="tx1"/>
                </a:solidFill>
                <a:effectLst/>
              </a:rPr>
              <a:t>understanding</a:t>
            </a:r>
            <a:r>
              <a:rPr kumimoji="0" lang="uk-UA" altLang="uk-UA" b="0" i="0" u="none" strike="noStrike" cap="none" normalizeH="0" baseline="0" dirty="0">
                <a:ln>
                  <a:noFill/>
                </a:ln>
                <a:solidFill>
                  <a:schemeClr val="tx1"/>
                </a:solidFill>
                <a:effectLst/>
              </a:rPr>
              <a:t> </a:t>
            </a:r>
            <a:r>
              <a:rPr kumimoji="0" lang="uk-UA" altLang="uk-UA" b="0" i="0" u="none" strike="noStrike" cap="none" normalizeH="0" baseline="0" dirty="0" err="1">
                <a:ln>
                  <a:noFill/>
                </a:ln>
                <a:solidFill>
                  <a:schemeClr val="tx1"/>
                </a:solidFill>
                <a:effectLst/>
              </a:rPr>
              <a:t>key</a:t>
            </a:r>
            <a:r>
              <a:rPr kumimoji="0" lang="uk-UA" altLang="uk-UA" b="0" i="0" u="none" strike="noStrike" cap="none" normalizeH="0" baseline="0" dirty="0">
                <a:ln>
                  <a:noFill/>
                </a:ln>
                <a:solidFill>
                  <a:schemeClr val="tx1"/>
                </a:solidFill>
                <a:effectLst/>
              </a:rPr>
              <a:t> </a:t>
            </a:r>
            <a:r>
              <a:rPr kumimoji="0" lang="uk-UA" altLang="uk-UA" b="0" i="0" u="none" strike="noStrike" cap="none" normalizeH="0" baseline="0" dirty="0" err="1">
                <a:ln>
                  <a:noFill/>
                </a:ln>
                <a:solidFill>
                  <a:schemeClr val="tx1"/>
                </a:solidFill>
                <a:effectLst/>
              </a:rPr>
              <a:t>factors</a:t>
            </a:r>
            <a:r>
              <a:rPr kumimoji="0" lang="uk-UA" altLang="uk-UA" b="0" i="0" u="none" strike="noStrike" cap="none" normalizeH="0" baseline="0" dirty="0">
                <a:ln>
                  <a:noFill/>
                </a:ln>
                <a:solidFill>
                  <a:schemeClr val="tx1"/>
                </a:solidFill>
                <a:effectLst/>
              </a:rPr>
              <a:t> </a:t>
            </a:r>
            <a:r>
              <a:rPr kumimoji="0" lang="uk-UA" altLang="uk-UA" b="0" i="0" u="none" strike="noStrike" cap="none" normalizeH="0" baseline="0" dirty="0" err="1">
                <a:ln>
                  <a:noFill/>
                </a:ln>
                <a:solidFill>
                  <a:schemeClr val="tx1"/>
                </a:solidFill>
                <a:effectLst/>
              </a:rPr>
              <a:t>influencing</a:t>
            </a:r>
            <a:r>
              <a:rPr kumimoji="0" lang="uk-UA" altLang="uk-UA" b="0" i="0" u="none" strike="noStrike" cap="none" normalizeH="0" baseline="0" dirty="0">
                <a:ln>
                  <a:noFill/>
                </a:ln>
                <a:solidFill>
                  <a:schemeClr val="tx1"/>
                </a:solidFill>
                <a:effectLst/>
              </a:rPr>
              <a:t> </a:t>
            </a:r>
            <a:r>
              <a:rPr kumimoji="0" lang="uk-UA" altLang="uk-UA" b="0" i="0" u="none" strike="noStrike" cap="none" normalizeH="0" baseline="0" dirty="0" err="1">
                <a:ln>
                  <a:noFill/>
                </a:ln>
                <a:solidFill>
                  <a:schemeClr val="tx1"/>
                </a:solidFill>
                <a:effectLst/>
              </a:rPr>
              <a:t>successful</a:t>
            </a:r>
            <a:r>
              <a:rPr kumimoji="0" lang="uk-UA" altLang="uk-UA" b="0" i="0" u="none" strike="noStrike" cap="none" normalizeH="0" baseline="0" dirty="0">
                <a:ln>
                  <a:noFill/>
                </a:ln>
                <a:solidFill>
                  <a:schemeClr val="tx1"/>
                </a:solidFill>
                <a:effectLst/>
              </a:rPr>
              <a:t> </a:t>
            </a:r>
            <a:r>
              <a:rPr kumimoji="0" lang="uk-UA" altLang="uk-UA" b="0" i="0" u="none" strike="noStrike" cap="none" normalizeH="0" baseline="0" dirty="0" err="1">
                <a:ln>
                  <a:noFill/>
                </a:ln>
                <a:solidFill>
                  <a:schemeClr val="tx1"/>
                </a:solidFill>
                <a:effectLst/>
              </a:rPr>
              <a:t>landings</a:t>
            </a:r>
            <a:r>
              <a:rPr kumimoji="0" lang="uk-UA" altLang="uk-UA" b="0" i="0" u="none" strike="noStrike" cap="none" normalizeH="0" baseline="0" dirty="0">
                <a:ln>
                  <a:noFill/>
                </a:ln>
                <a:solidFill>
                  <a:schemeClr val="tx1"/>
                </a:solidFill>
                <a:effectLst/>
              </a:rPr>
              <a:t>. </a:t>
            </a:r>
          </a:p>
        </p:txBody>
      </p:sp>
      <p:sp>
        <p:nvSpPr>
          <p:cNvPr id="8" name="TextBox 7">
            <a:extLst>
              <a:ext uri="{FF2B5EF4-FFF2-40B4-BE49-F238E27FC236}">
                <a16:creationId xmlns:a16="http://schemas.microsoft.com/office/drawing/2014/main" id="{1ABD5824-B7B6-1DA5-ED48-F70A5074CC7F}"/>
              </a:ext>
            </a:extLst>
          </p:cNvPr>
          <p:cNvSpPr txBox="1"/>
          <p:nvPr/>
        </p:nvSpPr>
        <p:spPr>
          <a:xfrm>
            <a:off x="985539" y="6261963"/>
            <a:ext cx="10578388" cy="276999"/>
          </a:xfrm>
          <a:prstGeom prst="rect">
            <a:avLst/>
          </a:prstGeom>
          <a:noFill/>
        </p:spPr>
        <p:txBody>
          <a:bodyPr wrap="square">
            <a:spAutoFit/>
          </a:bodyPr>
          <a:lstStyle/>
          <a:p>
            <a:pPr algn="r"/>
            <a:r>
              <a:rPr lang="en-US" sz="1200" dirty="0"/>
              <a:t>GitHub: </a:t>
            </a:r>
            <a:r>
              <a:rPr lang="en-US" sz="1200" dirty="0">
                <a:hlinkClick r:id="rId4"/>
              </a:rPr>
              <a:t>https://github.com/DataVizStory/Space-X-Falcon-9-First-Stage-Landing-Prediction/blob/main/7_SpaceX_Machine%20Learning%20Prediction_Part_5.ipynb</a:t>
            </a:r>
            <a:endParaRPr lang="uk-UA" sz="1200" dirty="0"/>
          </a:p>
        </p:txBody>
      </p:sp>
    </p:spTree>
    <p:extLst>
      <p:ext uri="{BB962C8B-B14F-4D97-AF65-F5344CB8AC3E}">
        <p14:creationId xmlns:p14="http://schemas.microsoft.com/office/powerpoint/2010/main" val="204433426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33368A-6938-446A-9177-E1579FF222DA}"/>
            </a:ext>
          </a:extLst>
        </p:cNvPr>
        <p:cNvGrpSpPr/>
        <p:nvPr/>
      </p:nvGrpSpPr>
      <p:grpSpPr>
        <a:xfrm>
          <a:off x="0" y="0"/>
          <a:ext cx="0" cy="0"/>
          <a:chOff x="0" y="0"/>
          <a:chExt cx="0" cy="0"/>
        </a:xfrm>
      </p:grpSpPr>
      <p:sp>
        <p:nvSpPr>
          <p:cNvPr id="2" name="Заголовок 1">
            <a:extLst>
              <a:ext uri="{FF2B5EF4-FFF2-40B4-BE49-F238E27FC236}">
                <a16:creationId xmlns:a16="http://schemas.microsoft.com/office/drawing/2014/main" id="{10C9784F-5184-B7A9-4962-66AAADFEE0C5}"/>
              </a:ext>
            </a:extLst>
          </p:cNvPr>
          <p:cNvSpPr>
            <a:spLocks noGrp="1"/>
          </p:cNvSpPr>
          <p:nvPr>
            <p:ph type="title"/>
          </p:nvPr>
        </p:nvSpPr>
        <p:spPr>
          <a:xfrm>
            <a:off x="952501" y="615951"/>
            <a:ext cx="10515600" cy="367276"/>
          </a:xfrm>
        </p:spPr>
        <p:txBody>
          <a:bodyPr>
            <a:normAutofit fontScale="90000"/>
          </a:bodyPr>
          <a:lstStyle/>
          <a:p>
            <a:pPr>
              <a:lnSpc>
                <a:spcPct val="100000"/>
              </a:lnSpc>
              <a:spcBef>
                <a:spcPts val="1400"/>
              </a:spcBef>
            </a:pPr>
            <a:r>
              <a:rPr lang="en-US" b="1" dirty="0"/>
              <a:t>Predictive Analysis (classification)</a:t>
            </a:r>
            <a:endParaRPr lang="uk-UA" b="1" dirty="0">
              <a:solidFill>
                <a:schemeClr val="tx1">
                  <a:lumMod val="75000"/>
                  <a:lumOff val="25000"/>
                </a:schemeClr>
              </a:solidFill>
              <a:latin typeface="+mn-lt"/>
            </a:endParaRPr>
          </a:p>
        </p:txBody>
      </p:sp>
      <p:pic>
        <p:nvPicPr>
          <p:cNvPr id="5" name="Рисунок 4">
            <a:extLst>
              <a:ext uri="{FF2B5EF4-FFF2-40B4-BE49-F238E27FC236}">
                <a16:creationId xmlns:a16="http://schemas.microsoft.com/office/drawing/2014/main" id="{512A2987-C090-FB61-F980-A29F321B3047}"/>
              </a:ext>
            </a:extLst>
          </p:cNvPr>
          <p:cNvPicPr>
            <a:picLocks noChangeAspect="1"/>
          </p:cNvPicPr>
          <p:nvPr/>
        </p:nvPicPr>
        <p:blipFill>
          <a:blip r:embed="rId3"/>
          <a:stretch>
            <a:fillRect/>
          </a:stretch>
        </p:blipFill>
        <p:spPr>
          <a:xfrm>
            <a:off x="1041043" y="1369968"/>
            <a:ext cx="5500671" cy="4521219"/>
          </a:xfrm>
          <a:prstGeom prst="rect">
            <a:avLst/>
          </a:prstGeom>
          <a:ln>
            <a:solidFill>
              <a:schemeClr val="bg1">
                <a:lumMod val="75000"/>
              </a:schemeClr>
            </a:solidFill>
          </a:ln>
        </p:spPr>
      </p:pic>
      <p:sp>
        <p:nvSpPr>
          <p:cNvPr id="6" name="TextBox 5">
            <a:extLst>
              <a:ext uri="{FF2B5EF4-FFF2-40B4-BE49-F238E27FC236}">
                <a16:creationId xmlns:a16="http://schemas.microsoft.com/office/drawing/2014/main" id="{292E5135-95FF-4081-4E7F-4F8988014A4D}"/>
              </a:ext>
            </a:extLst>
          </p:cNvPr>
          <p:cNvSpPr txBox="1"/>
          <p:nvPr/>
        </p:nvSpPr>
        <p:spPr>
          <a:xfrm>
            <a:off x="6825674" y="1194478"/>
            <a:ext cx="4325284" cy="923330"/>
          </a:xfrm>
          <a:prstGeom prst="rect">
            <a:avLst/>
          </a:prstGeom>
          <a:noFill/>
        </p:spPr>
        <p:txBody>
          <a:bodyPr wrap="square" rtlCol="0">
            <a:spAutoFit/>
          </a:bodyPr>
          <a:lstStyle/>
          <a:p>
            <a:r>
              <a:rPr lang="en-US" b="1" dirty="0"/>
              <a:t>Logistic Regression</a:t>
            </a:r>
            <a:r>
              <a:rPr lang="en-US" dirty="0"/>
              <a:t> was identified as the best model due to its high accuracy (83.33%) and stability.</a:t>
            </a:r>
            <a:endParaRPr lang="uk-UA" dirty="0"/>
          </a:p>
        </p:txBody>
      </p:sp>
      <p:sp>
        <p:nvSpPr>
          <p:cNvPr id="8" name="Rectangle 2">
            <a:extLst>
              <a:ext uri="{FF2B5EF4-FFF2-40B4-BE49-F238E27FC236}">
                <a16:creationId xmlns:a16="http://schemas.microsoft.com/office/drawing/2014/main" id="{34D626A5-6BE6-4108-1516-304F9D354EBD}"/>
              </a:ext>
            </a:extLst>
          </p:cNvPr>
          <p:cNvSpPr>
            <a:spLocks noChangeArrowheads="1"/>
          </p:cNvSpPr>
          <p:nvPr/>
        </p:nvSpPr>
        <p:spPr bwMode="auto">
          <a:xfrm>
            <a:off x="6825673" y="2285262"/>
            <a:ext cx="4325283" cy="36009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lang="en-US" b="1" dirty="0"/>
              <a:t>Key Points of the Confusion Matrix</a:t>
            </a:r>
            <a:r>
              <a:rPr lang="uk-UA" b="1" dirty="0"/>
              <a:t>: </a:t>
            </a:r>
          </a:p>
          <a:p>
            <a:pPr marL="0" marR="0" lvl="0" indent="0" algn="l" defTabSz="914400" rtl="0" eaLnBrk="0" fontAlgn="base" latinLnBrk="0" hangingPunct="0">
              <a:lnSpc>
                <a:spcPct val="100000"/>
              </a:lnSpc>
              <a:spcBef>
                <a:spcPct val="0"/>
              </a:spcBef>
              <a:spcAft>
                <a:spcPct val="0"/>
              </a:spcAft>
              <a:buClrTx/>
              <a:buSzTx/>
              <a:tabLst/>
            </a:pPr>
            <a:r>
              <a:rPr kumimoji="0" lang="uk-UA" altLang="uk-UA" sz="1400" b="1" i="0" u="none" strike="noStrike" cap="none" normalizeH="0" baseline="0" dirty="0" err="1">
                <a:ln>
                  <a:noFill/>
                </a:ln>
                <a:solidFill>
                  <a:schemeClr val="tx1"/>
                </a:solidFill>
                <a:effectLst/>
              </a:rPr>
              <a:t>True</a:t>
            </a:r>
            <a:r>
              <a:rPr kumimoji="0" lang="uk-UA" altLang="uk-UA" sz="1400" b="1" i="0" u="none" strike="noStrike" cap="none" normalizeH="0" baseline="0" dirty="0">
                <a:ln>
                  <a:noFill/>
                </a:ln>
                <a:solidFill>
                  <a:schemeClr val="tx1"/>
                </a:solidFill>
                <a:effectLst/>
              </a:rPr>
              <a:t> </a:t>
            </a:r>
            <a:r>
              <a:rPr kumimoji="0" lang="uk-UA" altLang="uk-UA" sz="1400" b="1" i="0" u="none" strike="noStrike" cap="none" normalizeH="0" baseline="0" dirty="0" err="1">
                <a:ln>
                  <a:noFill/>
                </a:ln>
                <a:solidFill>
                  <a:schemeClr val="tx1"/>
                </a:solidFill>
                <a:effectLst/>
              </a:rPr>
              <a:t>Positives</a:t>
            </a:r>
            <a:r>
              <a:rPr kumimoji="0" lang="uk-UA" altLang="uk-UA" sz="1400" b="1" i="0" u="none" strike="noStrike" cap="none" normalizeH="0" baseline="0" dirty="0">
                <a:ln>
                  <a:noFill/>
                </a:ln>
                <a:solidFill>
                  <a:schemeClr val="tx1"/>
                </a:solidFill>
                <a:effectLst/>
              </a:rPr>
              <a:t> (12):</a:t>
            </a:r>
            <a:r>
              <a:rPr kumimoji="0" lang="uk-UA" altLang="uk-UA" sz="1400" b="0" i="0" u="none" strike="noStrike" cap="none" normalizeH="0" baseline="0" dirty="0">
                <a:ln>
                  <a:noFill/>
                </a:ln>
                <a:solidFill>
                  <a:schemeClr val="tx1"/>
                </a:solidFill>
                <a:effectLst/>
              </a:rPr>
              <a:t> </a:t>
            </a:r>
            <a:r>
              <a:rPr kumimoji="0" lang="uk-UA" altLang="uk-UA" sz="1400" b="0" i="0" u="none" strike="noStrike" cap="none" normalizeH="0" baseline="0" dirty="0" err="1">
                <a:ln>
                  <a:noFill/>
                </a:ln>
                <a:solidFill>
                  <a:schemeClr val="tx1"/>
                </a:solidFill>
                <a:effectLst/>
              </a:rPr>
              <a:t>The</a:t>
            </a:r>
            <a:r>
              <a:rPr kumimoji="0" lang="uk-UA" altLang="uk-UA" sz="1400" b="0" i="0" u="none" strike="noStrike" cap="none" normalizeH="0" baseline="0" dirty="0">
                <a:ln>
                  <a:noFill/>
                </a:ln>
                <a:solidFill>
                  <a:schemeClr val="tx1"/>
                </a:solidFill>
                <a:effectLst/>
              </a:rPr>
              <a:t> </a:t>
            </a:r>
            <a:r>
              <a:rPr kumimoji="0" lang="uk-UA" altLang="uk-UA" sz="1400" b="0" i="0" u="none" strike="noStrike" cap="none" normalizeH="0" baseline="0" dirty="0" err="1">
                <a:ln>
                  <a:noFill/>
                </a:ln>
                <a:solidFill>
                  <a:schemeClr val="tx1"/>
                </a:solidFill>
                <a:effectLst/>
              </a:rPr>
              <a:t>model</a:t>
            </a:r>
            <a:r>
              <a:rPr kumimoji="0" lang="uk-UA" altLang="uk-UA" sz="1400" b="0" i="0" u="none" strike="noStrike" cap="none" normalizeH="0" baseline="0" dirty="0">
                <a:ln>
                  <a:noFill/>
                </a:ln>
                <a:solidFill>
                  <a:schemeClr val="tx1"/>
                </a:solidFill>
                <a:effectLst/>
              </a:rPr>
              <a:t> </a:t>
            </a:r>
            <a:r>
              <a:rPr kumimoji="0" lang="uk-UA" altLang="uk-UA" sz="1400" b="0" i="0" u="none" strike="noStrike" cap="none" normalizeH="0" baseline="0" dirty="0" err="1">
                <a:ln>
                  <a:noFill/>
                </a:ln>
                <a:solidFill>
                  <a:schemeClr val="tx1"/>
                </a:solidFill>
                <a:effectLst/>
              </a:rPr>
              <a:t>correctly</a:t>
            </a:r>
            <a:r>
              <a:rPr kumimoji="0" lang="uk-UA" altLang="uk-UA" sz="1400" b="0" i="0" u="none" strike="noStrike" cap="none" normalizeH="0" baseline="0" dirty="0">
                <a:ln>
                  <a:noFill/>
                </a:ln>
                <a:solidFill>
                  <a:schemeClr val="tx1"/>
                </a:solidFill>
                <a:effectLst/>
              </a:rPr>
              <a:t> </a:t>
            </a:r>
            <a:r>
              <a:rPr kumimoji="0" lang="uk-UA" altLang="uk-UA" sz="1400" b="0" i="0" u="none" strike="noStrike" cap="none" normalizeH="0" baseline="0" dirty="0" err="1">
                <a:ln>
                  <a:noFill/>
                </a:ln>
                <a:solidFill>
                  <a:schemeClr val="tx1"/>
                </a:solidFill>
                <a:effectLst/>
              </a:rPr>
              <a:t>predicted</a:t>
            </a:r>
            <a:r>
              <a:rPr kumimoji="0" lang="uk-UA" altLang="uk-UA" sz="1400" b="0" i="0" u="none" strike="noStrike" cap="none" normalizeH="0" baseline="0" dirty="0">
                <a:ln>
                  <a:noFill/>
                </a:ln>
                <a:solidFill>
                  <a:schemeClr val="tx1"/>
                </a:solidFill>
                <a:effectLst/>
              </a:rPr>
              <a:t> 12 </a:t>
            </a:r>
            <a:r>
              <a:rPr kumimoji="0" lang="uk-UA" altLang="uk-UA" sz="1400" b="0" i="0" u="none" strike="noStrike" cap="none" normalizeH="0" baseline="0" dirty="0" err="1">
                <a:ln>
                  <a:noFill/>
                </a:ln>
                <a:solidFill>
                  <a:schemeClr val="tx1"/>
                </a:solidFill>
                <a:effectLst/>
              </a:rPr>
              <a:t>successful</a:t>
            </a:r>
            <a:r>
              <a:rPr kumimoji="0" lang="uk-UA" altLang="uk-UA" sz="1400" b="0" i="0" u="none" strike="noStrike" cap="none" normalizeH="0" baseline="0" dirty="0">
                <a:ln>
                  <a:noFill/>
                </a:ln>
                <a:solidFill>
                  <a:schemeClr val="tx1"/>
                </a:solidFill>
                <a:effectLst/>
              </a:rPr>
              <a:t> </a:t>
            </a:r>
            <a:r>
              <a:rPr kumimoji="0" lang="uk-UA" altLang="uk-UA" sz="1400" b="0" i="0" u="none" strike="noStrike" cap="none" normalizeH="0" baseline="0" dirty="0" err="1">
                <a:ln>
                  <a:noFill/>
                </a:ln>
                <a:solidFill>
                  <a:schemeClr val="tx1"/>
                </a:solidFill>
                <a:effectLst/>
              </a:rPr>
              <a:t>landings</a:t>
            </a:r>
            <a:r>
              <a:rPr kumimoji="0" lang="uk-UA" altLang="uk-UA" sz="1400" b="0" i="0" u="none" strike="noStrike" cap="none" normalizeH="0" baseline="0" dirty="0">
                <a:ln>
                  <a:noFill/>
                </a:ln>
                <a:solidFill>
                  <a:schemeClr val="tx1"/>
                </a:solidFill>
                <a:effectLst/>
              </a:rPr>
              <a:t>.</a:t>
            </a:r>
          </a:p>
          <a:p>
            <a:pPr marL="0" marR="0" lvl="0" indent="0" algn="l" defTabSz="914400" rtl="0" eaLnBrk="0" fontAlgn="base" latinLnBrk="0" hangingPunct="0">
              <a:lnSpc>
                <a:spcPct val="100000"/>
              </a:lnSpc>
              <a:spcBef>
                <a:spcPct val="0"/>
              </a:spcBef>
              <a:spcAft>
                <a:spcPct val="0"/>
              </a:spcAft>
              <a:buClrTx/>
              <a:buSzTx/>
              <a:tabLst/>
            </a:pPr>
            <a:endParaRPr kumimoji="0" lang="uk-UA" altLang="uk-UA"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tabLst/>
            </a:pPr>
            <a:r>
              <a:rPr kumimoji="0" lang="uk-UA" altLang="uk-UA" sz="1400" b="1" i="0" u="none" strike="noStrike" cap="none" normalizeH="0" baseline="0" dirty="0" err="1">
                <a:ln>
                  <a:noFill/>
                </a:ln>
                <a:solidFill>
                  <a:schemeClr val="tx1"/>
                </a:solidFill>
                <a:effectLst/>
              </a:rPr>
              <a:t>True</a:t>
            </a:r>
            <a:r>
              <a:rPr kumimoji="0" lang="uk-UA" altLang="uk-UA" sz="1400" b="1" i="0" u="none" strike="noStrike" cap="none" normalizeH="0" baseline="0" dirty="0">
                <a:ln>
                  <a:noFill/>
                </a:ln>
                <a:solidFill>
                  <a:schemeClr val="tx1"/>
                </a:solidFill>
                <a:effectLst/>
              </a:rPr>
              <a:t> </a:t>
            </a:r>
            <a:r>
              <a:rPr kumimoji="0" lang="uk-UA" altLang="uk-UA" sz="1400" b="1" i="0" u="none" strike="noStrike" cap="none" normalizeH="0" baseline="0" dirty="0" err="1">
                <a:ln>
                  <a:noFill/>
                </a:ln>
                <a:solidFill>
                  <a:schemeClr val="tx1"/>
                </a:solidFill>
                <a:effectLst/>
              </a:rPr>
              <a:t>Negatives</a:t>
            </a:r>
            <a:r>
              <a:rPr kumimoji="0" lang="uk-UA" altLang="uk-UA" sz="1400" b="1" i="0" u="none" strike="noStrike" cap="none" normalizeH="0" baseline="0" dirty="0">
                <a:ln>
                  <a:noFill/>
                </a:ln>
                <a:solidFill>
                  <a:schemeClr val="tx1"/>
                </a:solidFill>
                <a:effectLst/>
              </a:rPr>
              <a:t> (3):</a:t>
            </a:r>
            <a:r>
              <a:rPr kumimoji="0" lang="uk-UA" altLang="uk-UA" sz="1400" b="0" i="0" u="none" strike="noStrike" cap="none" normalizeH="0" baseline="0" dirty="0">
                <a:ln>
                  <a:noFill/>
                </a:ln>
                <a:solidFill>
                  <a:schemeClr val="tx1"/>
                </a:solidFill>
                <a:effectLst/>
              </a:rPr>
              <a:t> </a:t>
            </a:r>
            <a:r>
              <a:rPr kumimoji="0" lang="uk-UA" altLang="uk-UA" sz="1400" b="0" i="0" u="none" strike="noStrike" cap="none" normalizeH="0" baseline="0" dirty="0" err="1">
                <a:ln>
                  <a:noFill/>
                </a:ln>
                <a:solidFill>
                  <a:schemeClr val="tx1"/>
                </a:solidFill>
                <a:effectLst/>
              </a:rPr>
              <a:t>The</a:t>
            </a:r>
            <a:r>
              <a:rPr kumimoji="0" lang="uk-UA" altLang="uk-UA" sz="1400" b="0" i="0" u="none" strike="noStrike" cap="none" normalizeH="0" baseline="0" dirty="0">
                <a:ln>
                  <a:noFill/>
                </a:ln>
                <a:solidFill>
                  <a:schemeClr val="tx1"/>
                </a:solidFill>
                <a:effectLst/>
              </a:rPr>
              <a:t> </a:t>
            </a:r>
            <a:r>
              <a:rPr kumimoji="0" lang="uk-UA" altLang="uk-UA" sz="1400" b="0" i="0" u="none" strike="noStrike" cap="none" normalizeH="0" baseline="0" dirty="0" err="1">
                <a:ln>
                  <a:noFill/>
                </a:ln>
                <a:solidFill>
                  <a:schemeClr val="tx1"/>
                </a:solidFill>
                <a:effectLst/>
              </a:rPr>
              <a:t>model</a:t>
            </a:r>
            <a:r>
              <a:rPr kumimoji="0" lang="uk-UA" altLang="uk-UA" sz="1400" b="0" i="0" u="none" strike="noStrike" cap="none" normalizeH="0" baseline="0" dirty="0">
                <a:ln>
                  <a:noFill/>
                </a:ln>
                <a:solidFill>
                  <a:schemeClr val="tx1"/>
                </a:solidFill>
                <a:effectLst/>
              </a:rPr>
              <a:t> </a:t>
            </a:r>
            <a:r>
              <a:rPr kumimoji="0" lang="uk-UA" altLang="uk-UA" sz="1400" b="0" i="0" u="none" strike="noStrike" cap="none" normalizeH="0" baseline="0" dirty="0" err="1">
                <a:ln>
                  <a:noFill/>
                </a:ln>
                <a:solidFill>
                  <a:schemeClr val="tx1"/>
                </a:solidFill>
                <a:effectLst/>
              </a:rPr>
              <a:t>correctly</a:t>
            </a:r>
            <a:r>
              <a:rPr kumimoji="0" lang="uk-UA" altLang="uk-UA" sz="1400" b="0" i="0" u="none" strike="noStrike" cap="none" normalizeH="0" baseline="0" dirty="0">
                <a:ln>
                  <a:noFill/>
                </a:ln>
                <a:solidFill>
                  <a:schemeClr val="tx1"/>
                </a:solidFill>
                <a:effectLst/>
              </a:rPr>
              <a:t> </a:t>
            </a:r>
            <a:r>
              <a:rPr kumimoji="0" lang="uk-UA" altLang="uk-UA" sz="1400" b="0" i="0" u="none" strike="noStrike" cap="none" normalizeH="0" baseline="0" dirty="0" err="1">
                <a:ln>
                  <a:noFill/>
                </a:ln>
                <a:solidFill>
                  <a:schemeClr val="tx1"/>
                </a:solidFill>
                <a:effectLst/>
              </a:rPr>
              <a:t>identified</a:t>
            </a:r>
            <a:r>
              <a:rPr kumimoji="0" lang="uk-UA" altLang="uk-UA" sz="1400" b="0" i="0" u="none" strike="noStrike" cap="none" normalizeH="0" baseline="0" dirty="0">
                <a:ln>
                  <a:noFill/>
                </a:ln>
                <a:solidFill>
                  <a:schemeClr val="tx1"/>
                </a:solidFill>
                <a:effectLst/>
              </a:rPr>
              <a:t> 3 </a:t>
            </a:r>
            <a:r>
              <a:rPr kumimoji="0" lang="uk-UA" altLang="uk-UA" sz="1400" b="0" i="0" u="none" strike="noStrike" cap="none" normalizeH="0" baseline="0" dirty="0" err="1">
                <a:ln>
                  <a:noFill/>
                </a:ln>
                <a:solidFill>
                  <a:schemeClr val="tx1"/>
                </a:solidFill>
                <a:effectLst/>
              </a:rPr>
              <a:t>cases</a:t>
            </a:r>
            <a:r>
              <a:rPr kumimoji="0" lang="uk-UA" altLang="uk-UA" sz="1400" b="0" i="0" u="none" strike="noStrike" cap="none" normalizeH="0" baseline="0" dirty="0">
                <a:ln>
                  <a:noFill/>
                </a:ln>
                <a:solidFill>
                  <a:schemeClr val="tx1"/>
                </a:solidFill>
                <a:effectLst/>
              </a:rPr>
              <a:t> </a:t>
            </a:r>
            <a:r>
              <a:rPr kumimoji="0" lang="uk-UA" altLang="uk-UA" sz="1400" b="0" i="0" u="none" strike="noStrike" cap="none" normalizeH="0" baseline="0" dirty="0" err="1">
                <a:ln>
                  <a:noFill/>
                </a:ln>
                <a:solidFill>
                  <a:schemeClr val="tx1"/>
                </a:solidFill>
                <a:effectLst/>
              </a:rPr>
              <a:t>where</a:t>
            </a:r>
            <a:r>
              <a:rPr kumimoji="0" lang="uk-UA" altLang="uk-UA" sz="1400" b="0" i="0" u="none" strike="noStrike" cap="none" normalizeH="0" baseline="0" dirty="0">
                <a:ln>
                  <a:noFill/>
                </a:ln>
                <a:solidFill>
                  <a:schemeClr val="tx1"/>
                </a:solidFill>
                <a:effectLst/>
              </a:rPr>
              <a:t> </a:t>
            </a:r>
            <a:r>
              <a:rPr kumimoji="0" lang="uk-UA" altLang="uk-UA" sz="1400" b="0" i="0" u="none" strike="noStrike" cap="none" normalizeH="0" baseline="0" dirty="0" err="1">
                <a:ln>
                  <a:noFill/>
                </a:ln>
                <a:solidFill>
                  <a:schemeClr val="tx1"/>
                </a:solidFill>
                <a:effectLst/>
              </a:rPr>
              <a:t>the</a:t>
            </a:r>
            <a:r>
              <a:rPr kumimoji="0" lang="uk-UA" altLang="uk-UA" sz="1400" b="0" i="0" u="none" strike="noStrike" cap="none" normalizeH="0" baseline="0" dirty="0">
                <a:ln>
                  <a:noFill/>
                </a:ln>
                <a:solidFill>
                  <a:schemeClr val="tx1"/>
                </a:solidFill>
                <a:effectLst/>
              </a:rPr>
              <a:t> </a:t>
            </a:r>
            <a:r>
              <a:rPr kumimoji="0" lang="uk-UA" altLang="uk-UA" sz="1400" b="0" i="0" u="none" strike="noStrike" cap="none" normalizeH="0" baseline="0" dirty="0" err="1">
                <a:ln>
                  <a:noFill/>
                </a:ln>
                <a:solidFill>
                  <a:schemeClr val="tx1"/>
                </a:solidFill>
                <a:effectLst/>
              </a:rPr>
              <a:t>rocket</a:t>
            </a:r>
            <a:r>
              <a:rPr kumimoji="0" lang="uk-UA" altLang="uk-UA" sz="1400" b="0" i="0" u="none" strike="noStrike" cap="none" normalizeH="0" baseline="0" dirty="0">
                <a:ln>
                  <a:noFill/>
                </a:ln>
                <a:solidFill>
                  <a:schemeClr val="tx1"/>
                </a:solidFill>
                <a:effectLst/>
              </a:rPr>
              <a:t> </a:t>
            </a:r>
            <a:r>
              <a:rPr kumimoji="0" lang="uk-UA" altLang="uk-UA" sz="1400" b="0" i="0" u="none" strike="noStrike" cap="none" normalizeH="0" baseline="0" dirty="0" err="1">
                <a:ln>
                  <a:noFill/>
                </a:ln>
                <a:solidFill>
                  <a:schemeClr val="tx1"/>
                </a:solidFill>
                <a:effectLst/>
              </a:rPr>
              <a:t>did</a:t>
            </a:r>
            <a:r>
              <a:rPr kumimoji="0" lang="uk-UA" altLang="uk-UA" sz="1400" b="0" i="0" u="none" strike="noStrike" cap="none" normalizeH="0" baseline="0" dirty="0">
                <a:ln>
                  <a:noFill/>
                </a:ln>
                <a:solidFill>
                  <a:schemeClr val="tx1"/>
                </a:solidFill>
                <a:effectLst/>
              </a:rPr>
              <a:t> </a:t>
            </a:r>
            <a:r>
              <a:rPr kumimoji="0" lang="uk-UA" altLang="uk-UA" sz="1400" b="0" i="0" u="none" strike="noStrike" cap="none" normalizeH="0" baseline="0" dirty="0" err="1">
                <a:ln>
                  <a:noFill/>
                </a:ln>
                <a:solidFill>
                  <a:schemeClr val="tx1"/>
                </a:solidFill>
                <a:effectLst/>
              </a:rPr>
              <a:t>not</a:t>
            </a:r>
            <a:r>
              <a:rPr kumimoji="0" lang="uk-UA" altLang="uk-UA" sz="1400" b="0" i="0" u="none" strike="noStrike" cap="none" normalizeH="0" baseline="0" dirty="0">
                <a:ln>
                  <a:noFill/>
                </a:ln>
                <a:solidFill>
                  <a:schemeClr val="tx1"/>
                </a:solidFill>
                <a:effectLst/>
              </a:rPr>
              <a:t> </a:t>
            </a:r>
            <a:r>
              <a:rPr kumimoji="0" lang="uk-UA" altLang="uk-UA" sz="1400" b="0" i="0" u="none" strike="noStrike" cap="none" normalizeH="0" baseline="0" dirty="0" err="1">
                <a:ln>
                  <a:noFill/>
                </a:ln>
                <a:solidFill>
                  <a:schemeClr val="tx1"/>
                </a:solidFill>
                <a:effectLst/>
              </a:rPr>
              <a:t>land</a:t>
            </a:r>
            <a:r>
              <a:rPr kumimoji="0" lang="uk-UA" altLang="uk-UA" sz="1400" b="0" i="0" u="none" strike="noStrike" cap="none" normalizeH="0" baseline="0" dirty="0">
                <a:ln>
                  <a:noFill/>
                </a:ln>
                <a:solidFill>
                  <a:schemeClr val="tx1"/>
                </a:solidFill>
                <a:effectLst/>
              </a:rPr>
              <a:t>.</a:t>
            </a:r>
          </a:p>
          <a:p>
            <a:pPr marL="0" marR="0" lvl="0" indent="0" algn="l" defTabSz="914400" rtl="0" eaLnBrk="0" fontAlgn="base" latinLnBrk="0" hangingPunct="0">
              <a:lnSpc>
                <a:spcPct val="100000"/>
              </a:lnSpc>
              <a:spcBef>
                <a:spcPct val="0"/>
              </a:spcBef>
              <a:spcAft>
                <a:spcPct val="0"/>
              </a:spcAft>
              <a:buClrTx/>
              <a:buSzTx/>
              <a:tabLst/>
            </a:pPr>
            <a:endParaRPr kumimoji="0" lang="uk-UA" altLang="uk-UA"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tabLst/>
            </a:pPr>
            <a:r>
              <a:rPr kumimoji="0" lang="uk-UA" altLang="uk-UA" sz="1400" b="1" i="0" u="none" strike="noStrike" cap="none" normalizeH="0" baseline="0" dirty="0" err="1">
                <a:ln>
                  <a:noFill/>
                </a:ln>
                <a:solidFill>
                  <a:schemeClr val="tx1"/>
                </a:solidFill>
                <a:effectLst/>
              </a:rPr>
              <a:t>False</a:t>
            </a:r>
            <a:r>
              <a:rPr kumimoji="0" lang="uk-UA" altLang="uk-UA" sz="1400" b="1" i="0" u="none" strike="noStrike" cap="none" normalizeH="0" baseline="0" dirty="0">
                <a:ln>
                  <a:noFill/>
                </a:ln>
                <a:solidFill>
                  <a:schemeClr val="tx1"/>
                </a:solidFill>
                <a:effectLst/>
              </a:rPr>
              <a:t> </a:t>
            </a:r>
            <a:r>
              <a:rPr kumimoji="0" lang="uk-UA" altLang="uk-UA" sz="1400" b="1" i="0" u="none" strike="noStrike" cap="none" normalizeH="0" baseline="0" dirty="0" err="1">
                <a:ln>
                  <a:noFill/>
                </a:ln>
                <a:solidFill>
                  <a:schemeClr val="tx1"/>
                </a:solidFill>
                <a:effectLst/>
              </a:rPr>
              <a:t>Positives</a:t>
            </a:r>
            <a:r>
              <a:rPr kumimoji="0" lang="uk-UA" altLang="uk-UA" sz="1400" b="1" i="0" u="none" strike="noStrike" cap="none" normalizeH="0" baseline="0" dirty="0">
                <a:ln>
                  <a:noFill/>
                </a:ln>
                <a:solidFill>
                  <a:schemeClr val="tx1"/>
                </a:solidFill>
                <a:effectLst/>
              </a:rPr>
              <a:t> (3):</a:t>
            </a:r>
            <a:r>
              <a:rPr kumimoji="0" lang="uk-UA" altLang="uk-UA" sz="1400" b="0" i="0" u="none" strike="noStrike" cap="none" normalizeH="0" baseline="0" dirty="0">
                <a:ln>
                  <a:noFill/>
                </a:ln>
                <a:solidFill>
                  <a:schemeClr val="tx1"/>
                </a:solidFill>
                <a:effectLst/>
              </a:rPr>
              <a:t> </a:t>
            </a:r>
            <a:r>
              <a:rPr kumimoji="0" lang="uk-UA" altLang="uk-UA" sz="1400" b="0" i="0" u="none" strike="noStrike" cap="none" normalizeH="0" baseline="0" dirty="0" err="1">
                <a:ln>
                  <a:noFill/>
                </a:ln>
                <a:solidFill>
                  <a:schemeClr val="tx1"/>
                </a:solidFill>
                <a:effectLst/>
              </a:rPr>
              <a:t>The</a:t>
            </a:r>
            <a:r>
              <a:rPr kumimoji="0" lang="uk-UA" altLang="uk-UA" sz="1400" b="0" i="0" u="none" strike="noStrike" cap="none" normalizeH="0" baseline="0" dirty="0">
                <a:ln>
                  <a:noFill/>
                </a:ln>
                <a:solidFill>
                  <a:schemeClr val="tx1"/>
                </a:solidFill>
                <a:effectLst/>
              </a:rPr>
              <a:t> </a:t>
            </a:r>
            <a:r>
              <a:rPr kumimoji="0" lang="uk-UA" altLang="uk-UA" sz="1400" b="0" i="0" u="none" strike="noStrike" cap="none" normalizeH="0" baseline="0" dirty="0" err="1">
                <a:ln>
                  <a:noFill/>
                </a:ln>
                <a:solidFill>
                  <a:schemeClr val="tx1"/>
                </a:solidFill>
                <a:effectLst/>
              </a:rPr>
              <a:t>model</a:t>
            </a:r>
            <a:r>
              <a:rPr kumimoji="0" lang="uk-UA" altLang="uk-UA" sz="1400" b="0" i="0" u="none" strike="noStrike" cap="none" normalizeH="0" baseline="0" dirty="0">
                <a:ln>
                  <a:noFill/>
                </a:ln>
                <a:solidFill>
                  <a:schemeClr val="tx1"/>
                </a:solidFill>
                <a:effectLst/>
              </a:rPr>
              <a:t> </a:t>
            </a:r>
            <a:r>
              <a:rPr kumimoji="0" lang="uk-UA" altLang="uk-UA" sz="1400" b="0" i="0" u="none" strike="noStrike" cap="none" normalizeH="0" baseline="0" dirty="0" err="1">
                <a:ln>
                  <a:noFill/>
                </a:ln>
                <a:solidFill>
                  <a:schemeClr val="tx1"/>
                </a:solidFill>
                <a:effectLst/>
              </a:rPr>
              <a:t>predicted</a:t>
            </a:r>
            <a:r>
              <a:rPr kumimoji="0" lang="uk-UA" altLang="uk-UA" sz="1400" b="0" i="0" u="none" strike="noStrike" cap="none" normalizeH="0" baseline="0" dirty="0">
                <a:ln>
                  <a:noFill/>
                </a:ln>
                <a:solidFill>
                  <a:schemeClr val="tx1"/>
                </a:solidFill>
                <a:effectLst/>
              </a:rPr>
              <a:t> a </a:t>
            </a:r>
            <a:r>
              <a:rPr kumimoji="0" lang="uk-UA" altLang="uk-UA" sz="1400" b="0" i="0" u="none" strike="noStrike" cap="none" normalizeH="0" baseline="0" dirty="0" err="1">
                <a:ln>
                  <a:noFill/>
                </a:ln>
                <a:solidFill>
                  <a:schemeClr val="tx1"/>
                </a:solidFill>
                <a:effectLst/>
              </a:rPr>
              <a:t>successful</a:t>
            </a:r>
            <a:r>
              <a:rPr kumimoji="0" lang="uk-UA" altLang="uk-UA" sz="1400" b="0" i="0" u="none" strike="noStrike" cap="none" normalizeH="0" baseline="0" dirty="0">
                <a:ln>
                  <a:noFill/>
                </a:ln>
                <a:solidFill>
                  <a:schemeClr val="tx1"/>
                </a:solidFill>
                <a:effectLst/>
              </a:rPr>
              <a:t> </a:t>
            </a:r>
            <a:r>
              <a:rPr kumimoji="0" lang="uk-UA" altLang="uk-UA" sz="1400" b="0" i="0" u="none" strike="noStrike" cap="none" normalizeH="0" baseline="0" dirty="0" err="1">
                <a:ln>
                  <a:noFill/>
                </a:ln>
                <a:solidFill>
                  <a:schemeClr val="tx1"/>
                </a:solidFill>
                <a:effectLst/>
              </a:rPr>
              <a:t>landing</a:t>
            </a:r>
            <a:r>
              <a:rPr kumimoji="0" lang="uk-UA" altLang="uk-UA" sz="1400" b="0" i="0" u="none" strike="noStrike" cap="none" normalizeH="0" baseline="0" dirty="0">
                <a:ln>
                  <a:noFill/>
                </a:ln>
                <a:solidFill>
                  <a:schemeClr val="tx1"/>
                </a:solidFill>
                <a:effectLst/>
              </a:rPr>
              <a:t>, </a:t>
            </a:r>
            <a:r>
              <a:rPr kumimoji="0" lang="uk-UA" altLang="uk-UA" sz="1400" b="0" i="0" u="none" strike="noStrike" cap="none" normalizeH="0" baseline="0" dirty="0" err="1">
                <a:ln>
                  <a:noFill/>
                </a:ln>
                <a:solidFill>
                  <a:schemeClr val="tx1"/>
                </a:solidFill>
                <a:effectLst/>
              </a:rPr>
              <a:t>but</a:t>
            </a:r>
            <a:r>
              <a:rPr kumimoji="0" lang="uk-UA" altLang="uk-UA" sz="1400" b="0" i="0" u="none" strike="noStrike" cap="none" normalizeH="0" baseline="0" dirty="0">
                <a:ln>
                  <a:noFill/>
                </a:ln>
                <a:solidFill>
                  <a:schemeClr val="tx1"/>
                </a:solidFill>
                <a:effectLst/>
              </a:rPr>
              <a:t> </a:t>
            </a:r>
            <a:r>
              <a:rPr kumimoji="0" lang="uk-UA" altLang="uk-UA" sz="1400" b="0" i="0" u="none" strike="noStrike" cap="none" normalizeH="0" baseline="0" dirty="0" err="1">
                <a:ln>
                  <a:noFill/>
                </a:ln>
                <a:solidFill>
                  <a:schemeClr val="tx1"/>
                </a:solidFill>
                <a:effectLst/>
              </a:rPr>
              <a:t>the</a:t>
            </a:r>
            <a:r>
              <a:rPr kumimoji="0" lang="uk-UA" altLang="uk-UA" sz="1400" b="0" i="0" u="none" strike="noStrike" cap="none" normalizeH="0" baseline="0" dirty="0">
                <a:ln>
                  <a:noFill/>
                </a:ln>
                <a:solidFill>
                  <a:schemeClr val="tx1"/>
                </a:solidFill>
                <a:effectLst/>
              </a:rPr>
              <a:t> </a:t>
            </a:r>
            <a:r>
              <a:rPr kumimoji="0" lang="uk-UA" altLang="uk-UA" sz="1400" b="0" i="0" u="none" strike="noStrike" cap="none" normalizeH="0" baseline="0" dirty="0" err="1">
                <a:ln>
                  <a:noFill/>
                </a:ln>
                <a:solidFill>
                  <a:schemeClr val="tx1"/>
                </a:solidFill>
                <a:effectLst/>
              </a:rPr>
              <a:t>rocket</a:t>
            </a:r>
            <a:r>
              <a:rPr kumimoji="0" lang="uk-UA" altLang="uk-UA" sz="1400" b="0" i="0" u="none" strike="noStrike" cap="none" normalizeH="0" baseline="0" dirty="0">
                <a:ln>
                  <a:noFill/>
                </a:ln>
                <a:solidFill>
                  <a:schemeClr val="tx1"/>
                </a:solidFill>
                <a:effectLst/>
              </a:rPr>
              <a:t> </a:t>
            </a:r>
            <a:r>
              <a:rPr kumimoji="0" lang="uk-UA" altLang="uk-UA" sz="1400" b="0" i="0" u="none" strike="noStrike" cap="none" normalizeH="0" baseline="0" dirty="0" err="1">
                <a:ln>
                  <a:noFill/>
                </a:ln>
                <a:solidFill>
                  <a:schemeClr val="tx1"/>
                </a:solidFill>
                <a:effectLst/>
              </a:rPr>
              <a:t>actually</a:t>
            </a:r>
            <a:r>
              <a:rPr kumimoji="0" lang="uk-UA" altLang="uk-UA" sz="1400" b="0" i="0" u="none" strike="noStrike" cap="none" normalizeH="0" baseline="0" dirty="0">
                <a:ln>
                  <a:noFill/>
                </a:ln>
                <a:solidFill>
                  <a:schemeClr val="tx1"/>
                </a:solidFill>
                <a:effectLst/>
              </a:rPr>
              <a:t> </a:t>
            </a:r>
            <a:r>
              <a:rPr kumimoji="0" lang="uk-UA" altLang="uk-UA" sz="1400" b="0" i="0" u="none" strike="noStrike" cap="none" normalizeH="0" baseline="0" dirty="0" err="1">
                <a:ln>
                  <a:noFill/>
                </a:ln>
                <a:solidFill>
                  <a:schemeClr val="tx1"/>
                </a:solidFill>
                <a:effectLst/>
              </a:rPr>
              <a:t>failed</a:t>
            </a:r>
            <a:r>
              <a:rPr kumimoji="0" lang="uk-UA" altLang="uk-UA" sz="1400" b="0" i="0" u="none" strike="noStrike" cap="none" normalizeH="0" baseline="0" dirty="0">
                <a:ln>
                  <a:noFill/>
                </a:ln>
                <a:solidFill>
                  <a:schemeClr val="tx1"/>
                </a:solidFill>
                <a:effectLst/>
              </a:rPr>
              <a:t> </a:t>
            </a:r>
            <a:r>
              <a:rPr kumimoji="0" lang="uk-UA" altLang="uk-UA" sz="1400" b="0" i="0" u="none" strike="noStrike" cap="none" normalizeH="0" baseline="0" dirty="0" err="1">
                <a:ln>
                  <a:noFill/>
                </a:ln>
                <a:solidFill>
                  <a:schemeClr val="tx1"/>
                </a:solidFill>
                <a:effectLst/>
              </a:rPr>
              <a:t>to</a:t>
            </a:r>
            <a:r>
              <a:rPr kumimoji="0" lang="uk-UA" altLang="uk-UA" sz="1400" b="0" i="0" u="none" strike="noStrike" cap="none" normalizeH="0" baseline="0" dirty="0">
                <a:ln>
                  <a:noFill/>
                </a:ln>
                <a:solidFill>
                  <a:schemeClr val="tx1"/>
                </a:solidFill>
                <a:effectLst/>
              </a:rPr>
              <a:t> </a:t>
            </a:r>
            <a:r>
              <a:rPr kumimoji="0" lang="uk-UA" altLang="uk-UA" sz="1400" b="0" i="0" u="none" strike="noStrike" cap="none" normalizeH="0" baseline="0" dirty="0" err="1">
                <a:ln>
                  <a:noFill/>
                </a:ln>
                <a:solidFill>
                  <a:schemeClr val="tx1"/>
                </a:solidFill>
                <a:effectLst/>
              </a:rPr>
              <a:t>land</a:t>
            </a:r>
            <a:r>
              <a:rPr kumimoji="0" lang="uk-UA" altLang="uk-UA" sz="1400" b="0" i="0" u="none" strike="noStrike" cap="none" normalizeH="0" baseline="0" dirty="0">
                <a:ln>
                  <a:noFill/>
                </a:ln>
                <a:solidFill>
                  <a:schemeClr val="tx1"/>
                </a:solidFill>
                <a:effectLst/>
              </a:rPr>
              <a:t>.</a:t>
            </a:r>
          </a:p>
          <a:p>
            <a:pPr marL="0" marR="0" lvl="0" indent="0" algn="l" defTabSz="914400" rtl="0" eaLnBrk="0" fontAlgn="base" latinLnBrk="0" hangingPunct="0">
              <a:lnSpc>
                <a:spcPct val="100000"/>
              </a:lnSpc>
              <a:spcBef>
                <a:spcPct val="0"/>
              </a:spcBef>
              <a:spcAft>
                <a:spcPct val="0"/>
              </a:spcAft>
              <a:buClrTx/>
              <a:buSzTx/>
              <a:tabLst/>
            </a:pPr>
            <a:endParaRPr kumimoji="0" lang="uk-UA" altLang="uk-UA"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tabLst/>
            </a:pPr>
            <a:r>
              <a:rPr kumimoji="0" lang="uk-UA" altLang="uk-UA" sz="1400" b="1" i="0" u="none" strike="noStrike" cap="none" normalizeH="0" baseline="0" dirty="0" err="1">
                <a:ln>
                  <a:noFill/>
                </a:ln>
                <a:solidFill>
                  <a:schemeClr val="tx1"/>
                </a:solidFill>
                <a:effectLst/>
              </a:rPr>
              <a:t>False</a:t>
            </a:r>
            <a:r>
              <a:rPr kumimoji="0" lang="uk-UA" altLang="uk-UA" sz="1400" b="1" i="0" u="none" strike="noStrike" cap="none" normalizeH="0" baseline="0" dirty="0">
                <a:ln>
                  <a:noFill/>
                </a:ln>
                <a:solidFill>
                  <a:schemeClr val="tx1"/>
                </a:solidFill>
                <a:effectLst/>
              </a:rPr>
              <a:t> </a:t>
            </a:r>
            <a:r>
              <a:rPr kumimoji="0" lang="uk-UA" altLang="uk-UA" sz="1400" b="1" i="0" u="none" strike="noStrike" cap="none" normalizeH="0" baseline="0" dirty="0" err="1">
                <a:ln>
                  <a:noFill/>
                </a:ln>
                <a:solidFill>
                  <a:schemeClr val="tx1"/>
                </a:solidFill>
                <a:effectLst/>
              </a:rPr>
              <a:t>Negatives</a:t>
            </a:r>
            <a:r>
              <a:rPr kumimoji="0" lang="uk-UA" altLang="uk-UA" sz="1400" b="1" i="0" u="none" strike="noStrike" cap="none" normalizeH="0" baseline="0" dirty="0">
                <a:ln>
                  <a:noFill/>
                </a:ln>
                <a:solidFill>
                  <a:schemeClr val="tx1"/>
                </a:solidFill>
                <a:effectLst/>
              </a:rPr>
              <a:t> (0):</a:t>
            </a:r>
            <a:r>
              <a:rPr kumimoji="0" lang="uk-UA" altLang="uk-UA" sz="1400" b="0" i="0" u="none" strike="noStrike" cap="none" normalizeH="0" baseline="0" dirty="0">
                <a:ln>
                  <a:noFill/>
                </a:ln>
                <a:solidFill>
                  <a:schemeClr val="tx1"/>
                </a:solidFill>
                <a:effectLst/>
              </a:rPr>
              <a:t> </a:t>
            </a:r>
            <a:r>
              <a:rPr kumimoji="0" lang="uk-UA" altLang="uk-UA" sz="1400" b="0" i="0" u="none" strike="noStrike" cap="none" normalizeH="0" baseline="0" dirty="0" err="1">
                <a:ln>
                  <a:noFill/>
                </a:ln>
                <a:solidFill>
                  <a:schemeClr val="tx1"/>
                </a:solidFill>
                <a:effectLst/>
              </a:rPr>
              <a:t>No</a:t>
            </a:r>
            <a:r>
              <a:rPr kumimoji="0" lang="uk-UA" altLang="uk-UA" sz="1400" b="0" i="0" u="none" strike="noStrike" cap="none" normalizeH="0" baseline="0" dirty="0">
                <a:ln>
                  <a:noFill/>
                </a:ln>
                <a:solidFill>
                  <a:schemeClr val="tx1"/>
                </a:solidFill>
                <a:effectLst/>
              </a:rPr>
              <a:t> </a:t>
            </a:r>
            <a:r>
              <a:rPr kumimoji="0" lang="uk-UA" altLang="uk-UA" sz="1400" b="0" i="0" u="none" strike="noStrike" cap="none" normalizeH="0" baseline="0" dirty="0" err="1">
                <a:ln>
                  <a:noFill/>
                </a:ln>
                <a:solidFill>
                  <a:schemeClr val="tx1"/>
                </a:solidFill>
                <a:effectLst/>
              </a:rPr>
              <a:t>cases</a:t>
            </a:r>
            <a:r>
              <a:rPr kumimoji="0" lang="uk-UA" altLang="uk-UA" sz="1400" b="0" i="0" u="none" strike="noStrike" cap="none" normalizeH="0" baseline="0" dirty="0">
                <a:ln>
                  <a:noFill/>
                </a:ln>
                <a:solidFill>
                  <a:schemeClr val="tx1"/>
                </a:solidFill>
                <a:effectLst/>
              </a:rPr>
              <a:t> </a:t>
            </a:r>
            <a:r>
              <a:rPr kumimoji="0" lang="uk-UA" altLang="uk-UA" sz="1400" b="0" i="0" u="none" strike="noStrike" cap="none" normalizeH="0" baseline="0" dirty="0" err="1">
                <a:ln>
                  <a:noFill/>
                </a:ln>
                <a:solidFill>
                  <a:schemeClr val="tx1"/>
                </a:solidFill>
                <a:effectLst/>
              </a:rPr>
              <a:t>where</a:t>
            </a:r>
            <a:r>
              <a:rPr kumimoji="0" lang="uk-UA" altLang="uk-UA" sz="1400" b="0" i="0" u="none" strike="noStrike" cap="none" normalizeH="0" baseline="0" dirty="0">
                <a:ln>
                  <a:noFill/>
                </a:ln>
                <a:solidFill>
                  <a:schemeClr val="tx1"/>
                </a:solidFill>
                <a:effectLst/>
              </a:rPr>
              <a:t> </a:t>
            </a:r>
            <a:r>
              <a:rPr kumimoji="0" lang="uk-UA" altLang="uk-UA" sz="1400" b="0" i="0" u="none" strike="noStrike" cap="none" normalizeH="0" baseline="0" dirty="0" err="1">
                <a:ln>
                  <a:noFill/>
                </a:ln>
                <a:solidFill>
                  <a:schemeClr val="tx1"/>
                </a:solidFill>
                <a:effectLst/>
              </a:rPr>
              <a:t>the</a:t>
            </a:r>
            <a:r>
              <a:rPr kumimoji="0" lang="uk-UA" altLang="uk-UA" sz="1400" b="0" i="0" u="none" strike="noStrike" cap="none" normalizeH="0" baseline="0" dirty="0">
                <a:ln>
                  <a:noFill/>
                </a:ln>
                <a:solidFill>
                  <a:schemeClr val="tx1"/>
                </a:solidFill>
                <a:effectLst/>
              </a:rPr>
              <a:t> </a:t>
            </a:r>
            <a:r>
              <a:rPr kumimoji="0" lang="uk-UA" altLang="uk-UA" sz="1400" b="0" i="0" u="none" strike="noStrike" cap="none" normalizeH="0" baseline="0" dirty="0" err="1">
                <a:ln>
                  <a:noFill/>
                </a:ln>
                <a:solidFill>
                  <a:schemeClr val="tx1"/>
                </a:solidFill>
                <a:effectLst/>
              </a:rPr>
              <a:t>model</a:t>
            </a:r>
            <a:r>
              <a:rPr kumimoji="0" lang="uk-UA" altLang="uk-UA" sz="1400" b="0" i="0" u="none" strike="noStrike" cap="none" normalizeH="0" baseline="0" dirty="0">
                <a:ln>
                  <a:noFill/>
                </a:ln>
                <a:solidFill>
                  <a:schemeClr val="tx1"/>
                </a:solidFill>
                <a:effectLst/>
              </a:rPr>
              <a:t> </a:t>
            </a:r>
            <a:r>
              <a:rPr kumimoji="0" lang="uk-UA" altLang="uk-UA" sz="1400" b="0" i="0" u="none" strike="noStrike" cap="none" normalizeH="0" baseline="0" dirty="0" err="1">
                <a:ln>
                  <a:noFill/>
                </a:ln>
                <a:solidFill>
                  <a:schemeClr val="tx1"/>
                </a:solidFill>
                <a:effectLst/>
              </a:rPr>
              <a:t>predicted</a:t>
            </a:r>
            <a:r>
              <a:rPr kumimoji="0" lang="uk-UA" altLang="uk-UA" sz="1400" b="0" i="0" u="none" strike="noStrike" cap="none" normalizeH="0" baseline="0" dirty="0">
                <a:ln>
                  <a:noFill/>
                </a:ln>
                <a:solidFill>
                  <a:schemeClr val="tx1"/>
                </a:solidFill>
                <a:effectLst/>
              </a:rPr>
              <a:t> </a:t>
            </a:r>
            <a:r>
              <a:rPr kumimoji="0" lang="uk-UA" altLang="uk-UA" sz="1400" b="0" i="0" u="none" strike="noStrike" cap="none" normalizeH="0" baseline="0" dirty="0" err="1">
                <a:ln>
                  <a:noFill/>
                </a:ln>
                <a:solidFill>
                  <a:schemeClr val="tx1"/>
                </a:solidFill>
                <a:effectLst/>
              </a:rPr>
              <a:t>failure</a:t>
            </a:r>
            <a:r>
              <a:rPr kumimoji="0" lang="uk-UA" altLang="uk-UA" sz="1400" b="0" i="0" u="none" strike="noStrike" cap="none" normalizeH="0" baseline="0" dirty="0">
                <a:ln>
                  <a:noFill/>
                </a:ln>
                <a:solidFill>
                  <a:schemeClr val="tx1"/>
                </a:solidFill>
                <a:effectLst/>
              </a:rPr>
              <a:t>, </a:t>
            </a:r>
            <a:r>
              <a:rPr kumimoji="0" lang="uk-UA" altLang="uk-UA" sz="1400" b="0" i="0" u="none" strike="noStrike" cap="none" normalizeH="0" baseline="0" dirty="0" err="1">
                <a:ln>
                  <a:noFill/>
                </a:ln>
                <a:solidFill>
                  <a:schemeClr val="tx1"/>
                </a:solidFill>
                <a:effectLst/>
              </a:rPr>
              <a:t>but</a:t>
            </a:r>
            <a:r>
              <a:rPr kumimoji="0" lang="uk-UA" altLang="uk-UA" sz="1400" b="0" i="0" u="none" strike="noStrike" cap="none" normalizeH="0" baseline="0" dirty="0">
                <a:ln>
                  <a:noFill/>
                </a:ln>
                <a:solidFill>
                  <a:schemeClr val="tx1"/>
                </a:solidFill>
                <a:effectLst/>
              </a:rPr>
              <a:t> </a:t>
            </a:r>
            <a:r>
              <a:rPr kumimoji="0" lang="uk-UA" altLang="uk-UA" sz="1400" b="0" i="0" u="none" strike="noStrike" cap="none" normalizeH="0" baseline="0" dirty="0" err="1">
                <a:ln>
                  <a:noFill/>
                </a:ln>
                <a:solidFill>
                  <a:schemeClr val="tx1"/>
                </a:solidFill>
                <a:effectLst/>
              </a:rPr>
              <a:t>the</a:t>
            </a:r>
            <a:r>
              <a:rPr kumimoji="0" lang="uk-UA" altLang="uk-UA" sz="1400" b="0" i="0" u="none" strike="noStrike" cap="none" normalizeH="0" baseline="0" dirty="0">
                <a:ln>
                  <a:noFill/>
                </a:ln>
                <a:solidFill>
                  <a:schemeClr val="tx1"/>
                </a:solidFill>
                <a:effectLst/>
              </a:rPr>
              <a:t> </a:t>
            </a:r>
            <a:r>
              <a:rPr kumimoji="0" lang="uk-UA" altLang="uk-UA" sz="1400" b="0" i="0" u="none" strike="noStrike" cap="none" normalizeH="0" baseline="0" dirty="0" err="1">
                <a:ln>
                  <a:noFill/>
                </a:ln>
                <a:solidFill>
                  <a:schemeClr val="tx1"/>
                </a:solidFill>
                <a:effectLst/>
              </a:rPr>
              <a:t>rocket</a:t>
            </a:r>
            <a:r>
              <a:rPr kumimoji="0" lang="uk-UA" altLang="uk-UA" sz="1400" b="0" i="0" u="none" strike="noStrike" cap="none" normalizeH="0" baseline="0" dirty="0">
                <a:ln>
                  <a:noFill/>
                </a:ln>
                <a:solidFill>
                  <a:schemeClr val="tx1"/>
                </a:solidFill>
                <a:effectLst/>
              </a:rPr>
              <a:t> </a:t>
            </a:r>
            <a:r>
              <a:rPr kumimoji="0" lang="uk-UA" altLang="uk-UA" sz="1400" b="0" i="0" u="none" strike="noStrike" cap="none" normalizeH="0" baseline="0" dirty="0" err="1">
                <a:ln>
                  <a:noFill/>
                </a:ln>
                <a:solidFill>
                  <a:schemeClr val="tx1"/>
                </a:solidFill>
                <a:effectLst/>
              </a:rPr>
              <a:t>actually</a:t>
            </a:r>
            <a:r>
              <a:rPr kumimoji="0" lang="uk-UA" altLang="uk-UA" sz="1400" b="0" i="0" u="none" strike="noStrike" cap="none" normalizeH="0" baseline="0" dirty="0">
                <a:ln>
                  <a:noFill/>
                </a:ln>
                <a:solidFill>
                  <a:schemeClr val="tx1"/>
                </a:solidFill>
                <a:effectLst/>
              </a:rPr>
              <a:t> </a:t>
            </a:r>
            <a:r>
              <a:rPr kumimoji="0" lang="uk-UA" altLang="uk-UA" sz="1400" b="0" i="0" u="none" strike="noStrike" cap="none" normalizeH="0" baseline="0" dirty="0" err="1">
                <a:ln>
                  <a:noFill/>
                </a:ln>
                <a:solidFill>
                  <a:schemeClr val="tx1"/>
                </a:solidFill>
                <a:effectLst/>
              </a:rPr>
              <a:t>landed</a:t>
            </a:r>
            <a:r>
              <a:rPr kumimoji="0" lang="uk-UA" altLang="uk-UA" sz="1400" b="0" i="0" u="none" strike="noStrike" cap="none" normalizeH="0" baseline="0" dirty="0">
                <a:ln>
                  <a:noFill/>
                </a:ln>
                <a:solidFill>
                  <a:schemeClr val="tx1"/>
                </a:solidFill>
                <a:effectLst/>
              </a:rPr>
              <a:t>.</a:t>
            </a:r>
          </a:p>
          <a:p>
            <a:pPr marL="0" marR="0" lvl="0" indent="0" algn="l" defTabSz="914400" rtl="0" eaLnBrk="0" fontAlgn="base" latinLnBrk="0" hangingPunct="0">
              <a:lnSpc>
                <a:spcPct val="100000"/>
              </a:lnSpc>
              <a:spcBef>
                <a:spcPct val="0"/>
              </a:spcBef>
              <a:spcAft>
                <a:spcPct val="0"/>
              </a:spcAft>
              <a:buClrTx/>
              <a:buSzTx/>
              <a:tabLst/>
            </a:pPr>
            <a:endParaRPr kumimoji="0" lang="uk-UA" altLang="uk-UA"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1400" b="0" i="0" u="none" strike="noStrike" cap="none" normalizeH="0" baseline="0" dirty="0" err="1">
                <a:ln>
                  <a:noFill/>
                </a:ln>
                <a:solidFill>
                  <a:schemeClr val="tx1"/>
                </a:solidFill>
                <a:effectLst/>
              </a:rPr>
              <a:t>This</a:t>
            </a:r>
            <a:r>
              <a:rPr kumimoji="0" lang="uk-UA" altLang="uk-UA" sz="1400" b="0" i="0" u="none" strike="noStrike" cap="none" normalizeH="0" baseline="0" dirty="0">
                <a:ln>
                  <a:noFill/>
                </a:ln>
                <a:solidFill>
                  <a:schemeClr val="tx1"/>
                </a:solidFill>
                <a:effectLst/>
              </a:rPr>
              <a:t> </a:t>
            </a:r>
            <a:r>
              <a:rPr kumimoji="0" lang="uk-UA" altLang="uk-UA" sz="1400" b="0" i="0" u="none" strike="noStrike" cap="none" normalizeH="0" baseline="0" dirty="0" err="1">
                <a:ln>
                  <a:noFill/>
                </a:ln>
                <a:solidFill>
                  <a:schemeClr val="tx1"/>
                </a:solidFill>
                <a:effectLst/>
              </a:rPr>
              <a:t>model</a:t>
            </a:r>
            <a:r>
              <a:rPr kumimoji="0" lang="uk-UA" altLang="uk-UA" sz="1400" b="0" i="0" u="none" strike="noStrike" cap="none" normalizeH="0" baseline="0" dirty="0">
                <a:ln>
                  <a:noFill/>
                </a:ln>
                <a:solidFill>
                  <a:schemeClr val="tx1"/>
                </a:solidFill>
                <a:effectLst/>
              </a:rPr>
              <a:t> </a:t>
            </a:r>
            <a:r>
              <a:rPr kumimoji="0" lang="uk-UA" altLang="uk-UA" sz="1400" b="0" i="0" u="none" strike="noStrike" cap="none" normalizeH="0" baseline="0" dirty="0" err="1">
                <a:ln>
                  <a:noFill/>
                </a:ln>
                <a:solidFill>
                  <a:schemeClr val="tx1"/>
                </a:solidFill>
                <a:effectLst/>
              </a:rPr>
              <a:t>provides</a:t>
            </a:r>
            <a:r>
              <a:rPr kumimoji="0" lang="uk-UA" altLang="uk-UA" sz="1400" b="0" i="0" u="none" strike="noStrike" cap="none" normalizeH="0" baseline="0" dirty="0">
                <a:ln>
                  <a:noFill/>
                </a:ln>
                <a:solidFill>
                  <a:schemeClr val="tx1"/>
                </a:solidFill>
                <a:effectLst/>
              </a:rPr>
              <a:t> </a:t>
            </a:r>
            <a:r>
              <a:rPr kumimoji="0" lang="uk-UA" altLang="uk-UA" sz="1400" b="1" i="0" u="none" strike="noStrike" cap="none" normalizeH="0" baseline="0" dirty="0" err="1">
                <a:ln>
                  <a:noFill/>
                </a:ln>
                <a:solidFill>
                  <a:schemeClr val="tx1"/>
                </a:solidFill>
                <a:effectLst/>
              </a:rPr>
              <a:t>high</a:t>
            </a:r>
            <a:r>
              <a:rPr kumimoji="0" lang="uk-UA" altLang="uk-UA" sz="1400" b="1" i="0" u="none" strike="noStrike" cap="none" normalizeH="0" baseline="0" dirty="0">
                <a:ln>
                  <a:noFill/>
                </a:ln>
                <a:solidFill>
                  <a:schemeClr val="tx1"/>
                </a:solidFill>
                <a:effectLst/>
              </a:rPr>
              <a:t> </a:t>
            </a:r>
            <a:r>
              <a:rPr kumimoji="0" lang="uk-UA" altLang="uk-UA" sz="1400" b="1" i="0" u="none" strike="noStrike" cap="none" normalizeH="0" baseline="0" dirty="0" err="1">
                <a:ln>
                  <a:noFill/>
                </a:ln>
                <a:solidFill>
                  <a:schemeClr val="tx1"/>
                </a:solidFill>
                <a:effectLst/>
              </a:rPr>
              <a:t>accuracy</a:t>
            </a:r>
            <a:r>
              <a:rPr kumimoji="0" lang="uk-UA" altLang="uk-UA" sz="1400" b="1" i="0" u="none" strike="noStrike" cap="none" normalizeH="0" baseline="0" dirty="0">
                <a:ln>
                  <a:noFill/>
                </a:ln>
                <a:solidFill>
                  <a:schemeClr val="tx1"/>
                </a:solidFill>
                <a:effectLst/>
              </a:rPr>
              <a:t>, </a:t>
            </a:r>
            <a:r>
              <a:rPr kumimoji="0" lang="uk-UA" altLang="uk-UA" sz="1400" b="1" i="0" u="none" strike="noStrike" cap="none" normalizeH="0" baseline="0" dirty="0" err="1">
                <a:ln>
                  <a:noFill/>
                </a:ln>
                <a:solidFill>
                  <a:schemeClr val="tx1"/>
                </a:solidFill>
                <a:effectLst/>
              </a:rPr>
              <a:t>reliability</a:t>
            </a:r>
            <a:r>
              <a:rPr kumimoji="0" lang="uk-UA" altLang="uk-UA" sz="1400" b="1" i="0" u="none" strike="noStrike" cap="none" normalizeH="0" baseline="0" dirty="0">
                <a:ln>
                  <a:noFill/>
                </a:ln>
                <a:solidFill>
                  <a:schemeClr val="tx1"/>
                </a:solidFill>
                <a:effectLst/>
              </a:rPr>
              <a:t>, </a:t>
            </a:r>
            <a:r>
              <a:rPr kumimoji="0" lang="uk-UA" altLang="uk-UA" sz="1400" b="1" i="0" u="none" strike="noStrike" cap="none" normalizeH="0" baseline="0" dirty="0" err="1">
                <a:ln>
                  <a:noFill/>
                </a:ln>
                <a:solidFill>
                  <a:schemeClr val="tx1"/>
                </a:solidFill>
                <a:effectLst/>
              </a:rPr>
              <a:t>and</a:t>
            </a:r>
            <a:r>
              <a:rPr kumimoji="0" lang="uk-UA" altLang="uk-UA" sz="1400" b="1" i="0" u="none" strike="noStrike" cap="none" normalizeH="0" baseline="0" dirty="0">
                <a:ln>
                  <a:noFill/>
                </a:ln>
                <a:solidFill>
                  <a:schemeClr val="tx1"/>
                </a:solidFill>
                <a:effectLst/>
              </a:rPr>
              <a:t> </a:t>
            </a:r>
            <a:r>
              <a:rPr kumimoji="0" lang="uk-UA" altLang="uk-UA" sz="1400" b="1" i="0" u="none" strike="noStrike" cap="none" normalizeH="0" baseline="0" dirty="0" err="1">
                <a:ln>
                  <a:noFill/>
                </a:ln>
                <a:solidFill>
                  <a:schemeClr val="tx1"/>
                </a:solidFill>
                <a:effectLst/>
              </a:rPr>
              <a:t>interpretability</a:t>
            </a:r>
            <a:r>
              <a:rPr kumimoji="0" lang="uk-UA" altLang="uk-UA" sz="1400" b="0" i="0" u="none" strike="noStrike" cap="none" normalizeH="0" baseline="0" dirty="0">
                <a:ln>
                  <a:noFill/>
                </a:ln>
                <a:solidFill>
                  <a:schemeClr val="tx1"/>
                </a:solidFill>
                <a:effectLst/>
              </a:rPr>
              <a:t>, </a:t>
            </a:r>
            <a:r>
              <a:rPr kumimoji="0" lang="uk-UA" altLang="uk-UA" sz="1400" b="0" i="0" u="none" strike="noStrike" cap="none" normalizeH="0" baseline="0" dirty="0" err="1">
                <a:ln>
                  <a:noFill/>
                </a:ln>
                <a:solidFill>
                  <a:schemeClr val="tx1"/>
                </a:solidFill>
                <a:effectLst/>
              </a:rPr>
              <a:t>making</a:t>
            </a:r>
            <a:r>
              <a:rPr kumimoji="0" lang="uk-UA" altLang="uk-UA" sz="1400" b="0" i="0" u="none" strike="noStrike" cap="none" normalizeH="0" baseline="0" dirty="0">
                <a:ln>
                  <a:noFill/>
                </a:ln>
                <a:solidFill>
                  <a:schemeClr val="tx1"/>
                </a:solidFill>
                <a:effectLst/>
              </a:rPr>
              <a:t> </a:t>
            </a:r>
            <a:r>
              <a:rPr kumimoji="0" lang="uk-UA" altLang="uk-UA" sz="1400" b="0" i="0" u="none" strike="noStrike" cap="none" normalizeH="0" baseline="0" dirty="0" err="1">
                <a:ln>
                  <a:noFill/>
                </a:ln>
                <a:solidFill>
                  <a:schemeClr val="tx1"/>
                </a:solidFill>
                <a:effectLst/>
              </a:rPr>
              <a:t>it</a:t>
            </a:r>
            <a:r>
              <a:rPr kumimoji="0" lang="uk-UA" altLang="uk-UA" sz="1400" b="0" i="0" u="none" strike="noStrike" cap="none" normalizeH="0" baseline="0" dirty="0">
                <a:ln>
                  <a:noFill/>
                </a:ln>
                <a:solidFill>
                  <a:schemeClr val="tx1"/>
                </a:solidFill>
                <a:effectLst/>
              </a:rPr>
              <a:t> </a:t>
            </a:r>
            <a:r>
              <a:rPr kumimoji="0" lang="uk-UA" altLang="uk-UA" sz="1400" b="0" i="0" u="none" strike="noStrike" cap="none" normalizeH="0" baseline="0" dirty="0" err="1">
                <a:ln>
                  <a:noFill/>
                </a:ln>
                <a:solidFill>
                  <a:schemeClr val="tx1"/>
                </a:solidFill>
                <a:effectLst/>
              </a:rPr>
              <a:t>an</a:t>
            </a:r>
            <a:r>
              <a:rPr kumimoji="0" lang="uk-UA" altLang="uk-UA" sz="1400" b="0" i="0" u="none" strike="noStrike" cap="none" normalizeH="0" baseline="0" dirty="0">
                <a:ln>
                  <a:noFill/>
                </a:ln>
                <a:solidFill>
                  <a:schemeClr val="tx1"/>
                </a:solidFill>
                <a:effectLst/>
              </a:rPr>
              <a:t> </a:t>
            </a:r>
            <a:r>
              <a:rPr kumimoji="0" lang="uk-UA" altLang="uk-UA" sz="1400" b="0" i="0" u="none" strike="noStrike" cap="none" normalizeH="0" baseline="0" dirty="0" err="1">
                <a:ln>
                  <a:noFill/>
                </a:ln>
                <a:solidFill>
                  <a:schemeClr val="tx1"/>
                </a:solidFill>
                <a:effectLst/>
              </a:rPr>
              <a:t>effective</a:t>
            </a:r>
            <a:r>
              <a:rPr kumimoji="0" lang="uk-UA" altLang="uk-UA" sz="1400" b="0" i="0" u="none" strike="noStrike" cap="none" normalizeH="0" baseline="0" dirty="0">
                <a:ln>
                  <a:noFill/>
                </a:ln>
                <a:solidFill>
                  <a:schemeClr val="tx1"/>
                </a:solidFill>
                <a:effectLst/>
              </a:rPr>
              <a:t> </a:t>
            </a:r>
            <a:r>
              <a:rPr kumimoji="0" lang="uk-UA" altLang="uk-UA" sz="1400" b="0" i="0" u="none" strike="noStrike" cap="none" normalizeH="0" baseline="0" dirty="0" err="1">
                <a:ln>
                  <a:noFill/>
                </a:ln>
                <a:solidFill>
                  <a:schemeClr val="tx1"/>
                </a:solidFill>
                <a:effectLst/>
              </a:rPr>
              <a:t>tool</a:t>
            </a:r>
            <a:r>
              <a:rPr kumimoji="0" lang="uk-UA" altLang="uk-UA" sz="1400" b="0" i="0" u="none" strike="noStrike" cap="none" normalizeH="0" baseline="0" dirty="0">
                <a:ln>
                  <a:noFill/>
                </a:ln>
                <a:solidFill>
                  <a:schemeClr val="tx1"/>
                </a:solidFill>
                <a:effectLst/>
              </a:rPr>
              <a:t> </a:t>
            </a:r>
            <a:r>
              <a:rPr kumimoji="0" lang="uk-UA" altLang="uk-UA" sz="1400" b="0" i="0" u="none" strike="noStrike" cap="none" normalizeH="0" baseline="0" dirty="0" err="1">
                <a:ln>
                  <a:noFill/>
                </a:ln>
                <a:solidFill>
                  <a:schemeClr val="tx1"/>
                </a:solidFill>
                <a:effectLst/>
              </a:rPr>
              <a:t>for</a:t>
            </a:r>
            <a:r>
              <a:rPr kumimoji="0" lang="uk-UA" altLang="uk-UA" sz="1400" b="0" i="0" u="none" strike="noStrike" cap="none" normalizeH="0" baseline="0" dirty="0">
                <a:ln>
                  <a:noFill/>
                </a:ln>
                <a:solidFill>
                  <a:schemeClr val="tx1"/>
                </a:solidFill>
                <a:effectLst/>
              </a:rPr>
              <a:t> </a:t>
            </a:r>
            <a:r>
              <a:rPr kumimoji="0" lang="uk-UA" altLang="uk-UA" sz="1400" b="0" i="0" u="none" strike="noStrike" cap="none" normalizeH="0" baseline="0" dirty="0" err="1">
                <a:ln>
                  <a:noFill/>
                </a:ln>
                <a:solidFill>
                  <a:schemeClr val="tx1"/>
                </a:solidFill>
                <a:effectLst/>
              </a:rPr>
              <a:t>predicting</a:t>
            </a:r>
            <a:r>
              <a:rPr kumimoji="0" lang="uk-UA" altLang="uk-UA" sz="1400" b="0" i="0" u="none" strike="noStrike" cap="none" normalizeH="0" baseline="0" dirty="0">
                <a:ln>
                  <a:noFill/>
                </a:ln>
                <a:solidFill>
                  <a:schemeClr val="tx1"/>
                </a:solidFill>
                <a:effectLst/>
              </a:rPr>
              <a:t> </a:t>
            </a:r>
            <a:r>
              <a:rPr kumimoji="0" lang="uk-UA" altLang="uk-UA" sz="1400" b="0" i="0" u="none" strike="noStrike" cap="none" normalizeH="0" baseline="0" dirty="0" err="1">
                <a:ln>
                  <a:noFill/>
                </a:ln>
                <a:solidFill>
                  <a:schemeClr val="tx1"/>
                </a:solidFill>
                <a:effectLst/>
              </a:rPr>
              <a:t>SpaceX</a:t>
            </a:r>
            <a:r>
              <a:rPr kumimoji="0" lang="uk-UA" altLang="uk-UA" sz="1400" b="0" i="0" u="none" strike="noStrike" cap="none" normalizeH="0" baseline="0" dirty="0">
                <a:ln>
                  <a:noFill/>
                </a:ln>
                <a:solidFill>
                  <a:schemeClr val="tx1"/>
                </a:solidFill>
                <a:effectLst/>
              </a:rPr>
              <a:t> </a:t>
            </a:r>
            <a:r>
              <a:rPr kumimoji="0" lang="uk-UA" altLang="uk-UA" sz="1400" b="0" i="0" u="none" strike="noStrike" cap="none" normalizeH="0" baseline="0" dirty="0" err="1">
                <a:ln>
                  <a:noFill/>
                </a:ln>
                <a:solidFill>
                  <a:schemeClr val="tx1"/>
                </a:solidFill>
                <a:effectLst/>
              </a:rPr>
              <a:t>landings</a:t>
            </a:r>
            <a:r>
              <a:rPr kumimoji="0" lang="uk-UA" altLang="uk-UA" sz="1400" b="0" i="0" u="none" strike="noStrike" cap="none" normalizeH="0" baseline="0" dirty="0">
                <a:ln>
                  <a:noFill/>
                </a:ln>
                <a:solidFill>
                  <a:schemeClr val="tx1"/>
                </a:solidFill>
                <a:effectLst/>
              </a:rPr>
              <a:t>.</a:t>
            </a:r>
          </a:p>
        </p:txBody>
      </p:sp>
      <p:sp>
        <p:nvSpPr>
          <p:cNvPr id="9" name="TextBox 8">
            <a:extLst>
              <a:ext uri="{FF2B5EF4-FFF2-40B4-BE49-F238E27FC236}">
                <a16:creationId xmlns:a16="http://schemas.microsoft.com/office/drawing/2014/main" id="{F63ED2C0-247C-5FD6-07ED-1E68F0574AC0}"/>
              </a:ext>
            </a:extLst>
          </p:cNvPr>
          <p:cNvSpPr txBox="1"/>
          <p:nvPr/>
        </p:nvSpPr>
        <p:spPr>
          <a:xfrm>
            <a:off x="985539" y="6261963"/>
            <a:ext cx="10578388" cy="276999"/>
          </a:xfrm>
          <a:prstGeom prst="rect">
            <a:avLst/>
          </a:prstGeom>
          <a:noFill/>
        </p:spPr>
        <p:txBody>
          <a:bodyPr wrap="square">
            <a:spAutoFit/>
          </a:bodyPr>
          <a:lstStyle/>
          <a:p>
            <a:pPr algn="r"/>
            <a:r>
              <a:rPr lang="en-US" sz="1200" dirty="0"/>
              <a:t>GitHub: </a:t>
            </a:r>
            <a:r>
              <a:rPr lang="en-US" sz="1200" dirty="0">
                <a:hlinkClick r:id="rId4"/>
              </a:rPr>
              <a:t>https://github.com/DataVizStory/Space-X-Falcon-9-First-Stage-Landing-Prediction/blob/main/7_SpaceX_Machine%20Learning%20Prediction_Part_5.ipynb</a:t>
            </a:r>
            <a:endParaRPr lang="uk-UA" sz="1200" dirty="0"/>
          </a:p>
        </p:txBody>
      </p:sp>
    </p:spTree>
    <p:extLst>
      <p:ext uri="{BB962C8B-B14F-4D97-AF65-F5344CB8AC3E}">
        <p14:creationId xmlns:p14="http://schemas.microsoft.com/office/powerpoint/2010/main" val="4369783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D368A8-680E-2C52-99F0-6529BDE7331C}"/>
            </a:ext>
          </a:extLst>
        </p:cNvPr>
        <p:cNvGrpSpPr/>
        <p:nvPr/>
      </p:nvGrpSpPr>
      <p:grpSpPr>
        <a:xfrm>
          <a:off x="0" y="0"/>
          <a:ext cx="0" cy="0"/>
          <a:chOff x="0" y="0"/>
          <a:chExt cx="0" cy="0"/>
        </a:xfrm>
      </p:grpSpPr>
      <p:sp>
        <p:nvSpPr>
          <p:cNvPr id="2" name="Заголовок 1">
            <a:extLst>
              <a:ext uri="{FF2B5EF4-FFF2-40B4-BE49-F238E27FC236}">
                <a16:creationId xmlns:a16="http://schemas.microsoft.com/office/drawing/2014/main" id="{2FAA9908-21AE-D275-2E2B-116D9AFCD983}"/>
              </a:ext>
            </a:extLst>
          </p:cNvPr>
          <p:cNvSpPr>
            <a:spLocks noGrp="1"/>
          </p:cNvSpPr>
          <p:nvPr>
            <p:ph type="title"/>
          </p:nvPr>
        </p:nvSpPr>
        <p:spPr>
          <a:xfrm>
            <a:off x="952501" y="615951"/>
            <a:ext cx="10515600" cy="367276"/>
          </a:xfrm>
        </p:spPr>
        <p:txBody>
          <a:bodyPr>
            <a:normAutofit fontScale="90000"/>
          </a:bodyPr>
          <a:lstStyle/>
          <a:p>
            <a:pPr>
              <a:lnSpc>
                <a:spcPct val="100000"/>
              </a:lnSpc>
              <a:spcBef>
                <a:spcPts val="1400"/>
              </a:spcBef>
            </a:pPr>
            <a:r>
              <a:rPr lang="en-US" b="1" dirty="0">
                <a:solidFill>
                  <a:srgbClr val="122838"/>
                </a:solidFill>
              </a:rPr>
              <a:t>METODOLOGY: </a:t>
            </a:r>
            <a:r>
              <a:rPr lang="en-US" b="1" dirty="0" err="1">
                <a:solidFill>
                  <a:srgbClr val="122838"/>
                </a:solidFill>
              </a:rPr>
              <a:t>DaTA</a:t>
            </a:r>
            <a:r>
              <a:rPr lang="en-US" b="1" dirty="0">
                <a:solidFill>
                  <a:srgbClr val="122838"/>
                </a:solidFill>
              </a:rPr>
              <a:t> COLLECTION AND PROCESSING</a:t>
            </a:r>
            <a:endParaRPr lang="uk-UA" b="1" dirty="0">
              <a:solidFill>
                <a:srgbClr val="122838"/>
              </a:solidFill>
            </a:endParaRPr>
          </a:p>
        </p:txBody>
      </p:sp>
      <p:sp>
        <p:nvSpPr>
          <p:cNvPr id="12" name="TextBox 11">
            <a:extLst>
              <a:ext uri="{FF2B5EF4-FFF2-40B4-BE49-F238E27FC236}">
                <a16:creationId xmlns:a16="http://schemas.microsoft.com/office/drawing/2014/main" id="{48A0E84A-10DE-79F6-B863-BEE02E1CD7E2}"/>
              </a:ext>
            </a:extLst>
          </p:cNvPr>
          <p:cNvSpPr txBox="1"/>
          <p:nvPr/>
        </p:nvSpPr>
        <p:spPr>
          <a:xfrm>
            <a:off x="4701786" y="1838781"/>
            <a:ext cx="2777490" cy="3693319"/>
          </a:xfrm>
          <a:prstGeom prst="rect">
            <a:avLst/>
          </a:prstGeom>
          <a:noFill/>
        </p:spPr>
        <p:txBody>
          <a:bodyPr wrap="square" rtlCol="0">
            <a:spAutoFit/>
          </a:bodyPr>
          <a:lstStyle/>
          <a:p>
            <a:r>
              <a:rPr lang="en-US" b="1" dirty="0"/>
              <a:t>2) API Calls for Specific Data</a:t>
            </a:r>
          </a:p>
          <a:p>
            <a:r>
              <a:rPr lang="en-US" dirty="0"/>
              <a:t>Additional API requests were made to gather information about rockets, launchpads, payloads, and cores.</a:t>
            </a:r>
          </a:p>
          <a:p>
            <a:endParaRPr lang="en-US" dirty="0"/>
          </a:p>
          <a:p>
            <a:r>
              <a:rPr lang="en-US" dirty="0"/>
              <a:t>This helped enrich the dataset with specific details about booster versions, landing types, and other factors.</a:t>
            </a:r>
          </a:p>
        </p:txBody>
      </p:sp>
      <p:sp>
        <p:nvSpPr>
          <p:cNvPr id="13" name="TextBox 12">
            <a:extLst>
              <a:ext uri="{FF2B5EF4-FFF2-40B4-BE49-F238E27FC236}">
                <a16:creationId xmlns:a16="http://schemas.microsoft.com/office/drawing/2014/main" id="{495E2E5C-9059-B260-3308-15272DF426A8}"/>
              </a:ext>
            </a:extLst>
          </p:cNvPr>
          <p:cNvSpPr txBox="1"/>
          <p:nvPr/>
        </p:nvSpPr>
        <p:spPr>
          <a:xfrm>
            <a:off x="952501" y="1838781"/>
            <a:ext cx="2895600" cy="3416320"/>
          </a:xfrm>
          <a:prstGeom prst="rect">
            <a:avLst/>
          </a:prstGeom>
          <a:noFill/>
        </p:spPr>
        <p:txBody>
          <a:bodyPr wrap="square" rtlCol="0">
            <a:spAutoFit/>
          </a:bodyPr>
          <a:lstStyle/>
          <a:p>
            <a:r>
              <a:rPr lang="en-US" b="1" dirty="0"/>
              <a:t>1) SpaceX API</a:t>
            </a:r>
          </a:p>
          <a:p>
            <a:r>
              <a:rPr lang="en-US" dirty="0"/>
              <a:t>Main data source: </a:t>
            </a:r>
            <a:r>
              <a:rPr lang="en-US" b="1" dirty="0"/>
              <a:t>SpaceX REST API. </a:t>
            </a:r>
            <a:r>
              <a:rPr lang="en-US" dirty="0"/>
              <a:t>Collected detailed information on rockets, payloads, launch sites, and landing outcomes.</a:t>
            </a:r>
          </a:p>
          <a:p>
            <a:endParaRPr lang="en-US" dirty="0"/>
          </a:p>
          <a:p>
            <a:r>
              <a:rPr lang="en-US" dirty="0"/>
              <a:t>Data was processed from raw </a:t>
            </a:r>
            <a:r>
              <a:rPr lang="en-US" b="1" dirty="0"/>
              <a:t>JSON</a:t>
            </a:r>
            <a:r>
              <a:rPr lang="en-US" dirty="0"/>
              <a:t> format into structured tables for easier analysis.</a:t>
            </a:r>
          </a:p>
          <a:p>
            <a:endParaRPr lang="uk-UA" dirty="0"/>
          </a:p>
        </p:txBody>
      </p:sp>
      <p:sp>
        <p:nvSpPr>
          <p:cNvPr id="14" name="TextBox 13">
            <a:extLst>
              <a:ext uri="{FF2B5EF4-FFF2-40B4-BE49-F238E27FC236}">
                <a16:creationId xmlns:a16="http://schemas.microsoft.com/office/drawing/2014/main" id="{A0DD1B41-4157-F1A1-176A-85A706A2396C}"/>
              </a:ext>
            </a:extLst>
          </p:cNvPr>
          <p:cNvSpPr txBox="1"/>
          <p:nvPr/>
        </p:nvSpPr>
        <p:spPr>
          <a:xfrm>
            <a:off x="8332961" y="1838781"/>
            <a:ext cx="2777490" cy="3416320"/>
          </a:xfrm>
          <a:prstGeom prst="rect">
            <a:avLst/>
          </a:prstGeom>
          <a:noFill/>
        </p:spPr>
        <p:txBody>
          <a:bodyPr wrap="square" rtlCol="0">
            <a:spAutoFit/>
          </a:bodyPr>
          <a:lstStyle/>
          <a:p>
            <a:r>
              <a:rPr lang="en-US" b="1" dirty="0"/>
              <a:t>3) Web Scraping</a:t>
            </a:r>
          </a:p>
          <a:p>
            <a:r>
              <a:rPr lang="en-US" dirty="0"/>
              <a:t>Supplemented API data with historical launch data for Falcon 9 and Falcon Heavy from Wikipedia.</a:t>
            </a:r>
          </a:p>
          <a:p>
            <a:endParaRPr lang="en-US" dirty="0"/>
          </a:p>
          <a:p>
            <a:r>
              <a:rPr lang="en-US" dirty="0"/>
              <a:t>Used </a:t>
            </a:r>
            <a:r>
              <a:rPr lang="en-US" b="1" dirty="0" err="1"/>
              <a:t>BeautifulSoup</a:t>
            </a:r>
            <a:r>
              <a:rPr lang="en-US" dirty="0"/>
              <a:t> to scrape </a:t>
            </a:r>
            <a:r>
              <a:rPr lang="en-US" b="1" dirty="0"/>
              <a:t>HTML</a:t>
            </a:r>
            <a:r>
              <a:rPr lang="en-US" dirty="0"/>
              <a:t> tables, gathering extra details on payloads, orbits, and mission specifics not covered by the API.</a:t>
            </a:r>
          </a:p>
        </p:txBody>
      </p:sp>
      <p:sp>
        <p:nvSpPr>
          <p:cNvPr id="3" name="TextBox 2">
            <a:extLst>
              <a:ext uri="{FF2B5EF4-FFF2-40B4-BE49-F238E27FC236}">
                <a16:creationId xmlns:a16="http://schemas.microsoft.com/office/drawing/2014/main" id="{62059FD1-4971-49E0-6552-BAF706DF8BC0}"/>
              </a:ext>
            </a:extLst>
          </p:cNvPr>
          <p:cNvSpPr txBox="1"/>
          <p:nvPr/>
        </p:nvSpPr>
        <p:spPr>
          <a:xfrm>
            <a:off x="952501" y="1331640"/>
            <a:ext cx="9686002" cy="646331"/>
          </a:xfrm>
          <a:prstGeom prst="rect">
            <a:avLst/>
          </a:prstGeom>
          <a:noFill/>
        </p:spPr>
        <p:txBody>
          <a:bodyPr wrap="square" rtlCol="0">
            <a:spAutoFit/>
          </a:bodyPr>
          <a:lstStyle/>
          <a:p>
            <a:r>
              <a:rPr lang="en-US" b="1" dirty="0"/>
              <a:t>1. Data Collection Process and Methods</a:t>
            </a:r>
          </a:p>
          <a:p>
            <a:endParaRPr lang="uk-UA" dirty="0"/>
          </a:p>
        </p:txBody>
      </p:sp>
      <p:sp>
        <p:nvSpPr>
          <p:cNvPr id="6" name="Стрілка: вправо 5">
            <a:extLst>
              <a:ext uri="{FF2B5EF4-FFF2-40B4-BE49-F238E27FC236}">
                <a16:creationId xmlns:a16="http://schemas.microsoft.com/office/drawing/2014/main" id="{FA24F452-DE6F-9E28-D9BC-41CD3D63337F}"/>
              </a:ext>
            </a:extLst>
          </p:cNvPr>
          <p:cNvSpPr/>
          <p:nvPr/>
        </p:nvSpPr>
        <p:spPr>
          <a:xfrm>
            <a:off x="7771970" y="2929240"/>
            <a:ext cx="452284" cy="272845"/>
          </a:xfrm>
          <a:prstGeom prst="rightArrow">
            <a:avLst/>
          </a:prstGeom>
          <a:solidFill>
            <a:srgbClr val="00669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uk-UA">
              <a:solidFill>
                <a:schemeClr val="accent2">
                  <a:lumMod val="50000"/>
                </a:schemeClr>
              </a:solidFill>
            </a:endParaRPr>
          </a:p>
        </p:txBody>
      </p:sp>
      <p:sp>
        <p:nvSpPr>
          <p:cNvPr id="7" name="Стрілка: вправо 6">
            <a:extLst>
              <a:ext uri="{FF2B5EF4-FFF2-40B4-BE49-F238E27FC236}">
                <a16:creationId xmlns:a16="http://schemas.microsoft.com/office/drawing/2014/main" id="{008FEB7C-0C6E-732D-96C8-24D3D9A50261}"/>
              </a:ext>
            </a:extLst>
          </p:cNvPr>
          <p:cNvSpPr/>
          <p:nvPr/>
        </p:nvSpPr>
        <p:spPr>
          <a:xfrm>
            <a:off x="3956808" y="2929241"/>
            <a:ext cx="452284" cy="272845"/>
          </a:xfrm>
          <a:prstGeom prst="rightArrow">
            <a:avLst/>
          </a:prstGeom>
          <a:solidFill>
            <a:srgbClr val="00669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uk-UA">
              <a:solidFill>
                <a:schemeClr val="accent2">
                  <a:lumMod val="50000"/>
                </a:schemeClr>
              </a:solidFill>
            </a:endParaRPr>
          </a:p>
        </p:txBody>
      </p:sp>
      <p:sp>
        <p:nvSpPr>
          <p:cNvPr id="9" name="TextBox 8">
            <a:extLst>
              <a:ext uri="{FF2B5EF4-FFF2-40B4-BE49-F238E27FC236}">
                <a16:creationId xmlns:a16="http://schemas.microsoft.com/office/drawing/2014/main" id="{D51560DA-0206-7BB3-E493-E10718E529D6}"/>
              </a:ext>
            </a:extLst>
          </p:cNvPr>
          <p:cNvSpPr txBox="1"/>
          <p:nvPr/>
        </p:nvSpPr>
        <p:spPr>
          <a:xfrm>
            <a:off x="1228436" y="5941473"/>
            <a:ext cx="10409383" cy="276999"/>
          </a:xfrm>
          <a:prstGeom prst="rect">
            <a:avLst/>
          </a:prstGeom>
          <a:noFill/>
        </p:spPr>
        <p:txBody>
          <a:bodyPr wrap="square">
            <a:spAutoFit/>
          </a:bodyPr>
          <a:lstStyle/>
          <a:p>
            <a:pPr algn="r"/>
            <a:r>
              <a:rPr lang="en-US" sz="1200" dirty="0"/>
              <a:t>GitHub: </a:t>
            </a:r>
            <a:r>
              <a:rPr lang="uk-UA" sz="1200" dirty="0">
                <a:hlinkClick r:id="rId3"/>
              </a:rPr>
              <a:t>https://github.com/DataVizStory/Space-X-Falcon-9-First-Stage-Landing-Prediction/blob/main/1_jupyter-labs-spacex-data-collection-api.ipynb</a:t>
            </a:r>
            <a:endParaRPr lang="uk-UA" sz="1200" dirty="0"/>
          </a:p>
        </p:txBody>
      </p:sp>
    </p:spTree>
    <p:extLst>
      <p:ext uri="{BB962C8B-B14F-4D97-AF65-F5344CB8AC3E}">
        <p14:creationId xmlns:p14="http://schemas.microsoft.com/office/powerpoint/2010/main" val="389598100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784998-B5F3-B0EA-D2AB-E7A18B1E29C8}"/>
            </a:ext>
          </a:extLst>
        </p:cNvPr>
        <p:cNvGrpSpPr/>
        <p:nvPr/>
      </p:nvGrpSpPr>
      <p:grpSpPr>
        <a:xfrm>
          <a:off x="0" y="0"/>
          <a:ext cx="0" cy="0"/>
          <a:chOff x="0" y="0"/>
          <a:chExt cx="0" cy="0"/>
        </a:xfrm>
      </p:grpSpPr>
      <p:sp>
        <p:nvSpPr>
          <p:cNvPr id="2" name="Заголовок 1">
            <a:extLst>
              <a:ext uri="{FF2B5EF4-FFF2-40B4-BE49-F238E27FC236}">
                <a16:creationId xmlns:a16="http://schemas.microsoft.com/office/drawing/2014/main" id="{000CC421-8D68-2ADA-EE69-B13FFC004ECA}"/>
              </a:ext>
            </a:extLst>
          </p:cNvPr>
          <p:cNvSpPr>
            <a:spLocks noGrp="1"/>
          </p:cNvSpPr>
          <p:nvPr>
            <p:ph type="title"/>
          </p:nvPr>
        </p:nvSpPr>
        <p:spPr>
          <a:xfrm>
            <a:off x="952501" y="615951"/>
            <a:ext cx="10515600" cy="367276"/>
          </a:xfrm>
        </p:spPr>
        <p:txBody>
          <a:bodyPr>
            <a:normAutofit fontScale="90000"/>
          </a:bodyPr>
          <a:lstStyle/>
          <a:p>
            <a:pPr>
              <a:lnSpc>
                <a:spcPct val="100000"/>
              </a:lnSpc>
              <a:spcBef>
                <a:spcPts val="1400"/>
              </a:spcBef>
            </a:pPr>
            <a:r>
              <a:rPr lang="en-US" b="1" dirty="0"/>
              <a:t>CONCLUSSION </a:t>
            </a:r>
            <a:endParaRPr lang="uk-UA" b="1" dirty="0">
              <a:solidFill>
                <a:schemeClr val="tx1">
                  <a:lumMod val="75000"/>
                  <a:lumOff val="25000"/>
                </a:schemeClr>
              </a:solidFill>
              <a:latin typeface="+mn-lt"/>
            </a:endParaRPr>
          </a:p>
        </p:txBody>
      </p:sp>
      <p:sp>
        <p:nvSpPr>
          <p:cNvPr id="9" name="TextBox 8">
            <a:extLst>
              <a:ext uri="{FF2B5EF4-FFF2-40B4-BE49-F238E27FC236}">
                <a16:creationId xmlns:a16="http://schemas.microsoft.com/office/drawing/2014/main" id="{DE96D257-B5F7-9393-9104-25D30A0735F8}"/>
              </a:ext>
            </a:extLst>
          </p:cNvPr>
          <p:cNvSpPr txBox="1"/>
          <p:nvPr/>
        </p:nvSpPr>
        <p:spPr>
          <a:xfrm>
            <a:off x="985539" y="6261963"/>
            <a:ext cx="10578388" cy="276999"/>
          </a:xfrm>
          <a:prstGeom prst="rect">
            <a:avLst/>
          </a:prstGeom>
          <a:noFill/>
        </p:spPr>
        <p:txBody>
          <a:bodyPr wrap="square">
            <a:spAutoFit/>
          </a:bodyPr>
          <a:lstStyle/>
          <a:p>
            <a:pPr algn="r"/>
            <a:r>
              <a:rPr lang="en-US" sz="1200" dirty="0"/>
              <a:t>GitHub: </a:t>
            </a:r>
            <a:r>
              <a:rPr lang="en-US" sz="1200" dirty="0">
                <a:hlinkClick r:id="rId3"/>
              </a:rPr>
              <a:t>https://github.com/DataVizStory/Space-X-Falcon-9-First-Stage-Landing-Prediction/blob/main/7_SpaceX_Machine%20Learning%20Prediction_Part_5.ipynb</a:t>
            </a:r>
            <a:endParaRPr lang="uk-UA" sz="1200" dirty="0"/>
          </a:p>
        </p:txBody>
      </p:sp>
      <p:sp>
        <p:nvSpPr>
          <p:cNvPr id="4" name="TextBox 3">
            <a:extLst>
              <a:ext uri="{FF2B5EF4-FFF2-40B4-BE49-F238E27FC236}">
                <a16:creationId xmlns:a16="http://schemas.microsoft.com/office/drawing/2014/main" id="{A3CC8892-6849-310D-2BB5-147BCB84559B}"/>
              </a:ext>
            </a:extLst>
          </p:cNvPr>
          <p:cNvSpPr txBox="1"/>
          <p:nvPr/>
        </p:nvSpPr>
        <p:spPr>
          <a:xfrm>
            <a:off x="763261" y="942578"/>
            <a:ext cx="10894079" cy="5078313"/>
          </a:xfrm>
          <a:prstGeom prst="rect">
            <a:avLst/>
          </a:prstGeom>
          <a:noFill/>
        </p:spPr>
        <p:txBody>
          <a:bodyPr wrap="square">
            <a:spAutoFit/>
          </a:bodyPr>
          <a:lstStyle/>
          <a:p>
            <a:r>
              <a:rPr lang="en-US" b="1" dirty="0"/>
              <a:t>Predictive Modeling</a:t>
            </a:r>
            <a:r>
              <a:rPr lang="en-US" dirty="0"/>
              <a:t>: The use of </a:t>
            </a:r>
            <a:r>
              <a:rPr lang="en-US" b="1" dirty="0"/>
              <a:t>machine learning models</a:t>
            </a:r>
            <a:r>
              <a:rPr lang="en-US" dirty="0"/>
              <a:t> (Logistic Regression) significantly improved the prediction of SpaceX launch success, achieving an impressive </a:t>
            </a:r>
            <a:r>
              <a:rPr lang="uk-UA" b="1" dirty="0"/>
              <a:t>83.4</a:t>
            </a:r>
            <a:r>
              <a:rPr lang="en-US" b="1" dirty="0"/>
              <a:t>% test accuracy</a:t>
            </a:r>
            <a:r>
              <a:rPr lang="en-US" dirty="0"/>
              <a:t>. Logistic Regression model proved effective at identifying factors that impact launch outcomes, such as payload mass, launch site, and orbit type.</a:t>
            </a:r>
          </a:p>
          <a:p>
            <a:r>
              <a:rPr lang="en-US" b="1" dirty="0"/>
              <a:t>Factors Influencing Launch Success</a:t>
            </a:r>
            <a:r>
              <a:rPr lang="en-US" dirty="0"/>
              <a:t>: </a:t>
            </a:r>
            <a:r>
              <a:rPr lang="en-US" b="1" dirty="0"/>
              <a:t>Payload mass</a:t>
            </a:r>
            <a:r>
              <a:rPr lang="en-US" dirty="0"/>
              <a:t>, </a:t>
            </a:r>
            <a:r>
              <a:rPr lang="en-US" b="1" dirty="0"/>
              <a:t>orbit type</a:t>
            </a:r>
            <a:r>
              <a:rPr lang="en-US" dirty="0"/>
              <a:t>, and </a:t>
            </a:r>
            <a:r>
              <a:rPr lang="en-US" b="1" dirty="0"/>
              <a:t>launch sites</a:t>
            </a:r>
            <a:r>
              <a:rPr lang="en-US" dirty="0"/>
              <a:t> play a critical role in determining the success of SpaceX missions. Insights from these factors help in predicting launch outcomes with higher accuracy.</a:t>
            </a:r>
          </a:p>
          <a:p>
            <a:r>
              <a:rPr lang="en-US" b="1" dirty="0"/>
              <a:t>Visualization Tools</a:t>
            </a:r>
            <a:r>
              <a:rPr lang="en-US" dirty="0"/>
              <a:t>: Interactive </a:t>
            </a:r>
            <a:r>
              <a:rPr lang="en-US" b="1" dirty="0"/>
              <a:t>dashboards</a:t>
            </a:r>
            <a:r>
              <a:rPr lang="en-US" dirty="0"/>
              <a:t> and </a:t>
            </a:r>
            <a:r>
              <a:rPr lang="en-US" b="1" dirty="0"/>
              <a:t>maps</a:t>
            </a:r>
            <a:r>
              <a:rPr lang="en-US" dirty="0"/>
              <a:t> were essential for exploring and visualizing the data, identifying patterns of success and failure, and better understanding how different variables impact launch outcomes. These tools proved valuable for gaining quick insights into mission performance.</a:t>
            </a:r>
          </a:p>
          <a:p>
            <a:r>
              <a:rPr lang="en-US" b="1" dirty="0"/>
              <a:t>SpaceX’s Operational Improvements</a:t>
            </a:r>
            <a:r>
              <a:rPr lang="en-US" dirty="0"/>
              <a:t>: SpaceX has continuously improved its launch success rate by optimizing various aspects of its operations, from vehicle design to mission planning. This iterative process has not only improved performance but also contributed to reducing the cost per launch through </a:t>
            </a:r>
            <a:r>
              <a:rPr lang="en-US" b="1" dirty="0"/>
              <a:t>reusability</a:t>
            </a:r>
            <a:r>
              <a:rPr lang="en-US" dirty="0"/>
              <a:t> of Falcon 9 rockets.</a:t>
            </a:r>
          </a:p>
          <a:p>
            <a:r>
              <a:rPr lang="en-US" b="1" dirty="0"/>
              <a:t>Impact on Mission Planning and Cost Efficiency</a:t>
            </a:r>
            <a:r>
              <a:rPr lang="en-US" dirty="0"/>
              <a:t>: Accurate </a:t>
            </a:r>
            <a:r>
              <a:rPr lang="en-US" b="1" dirty="0"/>
              <a:t>launch success predictions</a:t>
            </a:r>
            <a:r>
              <a:rPr lang="en-US" dirty="0"/>
              <a:t> are vital for planning future missions. By forecasting the likelihood of success, SpaceX can optimize resource allocation, mitigate risks, and enhance cost-efficiency, leading to better planning for future missions and competitive bidding for space contracts.</a:t>
            </a:r>
          </a:p>
          <a:p>
            <a:r>
              <a:rPr lang="en-US" b="1" dirty="0"/>
              <a:t>Broader Implications</a:t>
            </a:r>
            <a:r>
              <a:rPr lang="en-US" dirty="0"/>
              <a:t>: This project demonstrates the potential of </a:t>
            </a:r>
            <a:r>
              <a:rPr lang="en-US" b="1" dirty="0"/>
              <a:t>data science</a:t>
            </a:r>
            <a:r>
              <a:rPr lang="en-US" dirty="0"/>
              <a:t> and </a:t>
            </a:r>
            <a:r>
              <a:rPr lang="en-US" b="1" dirty="0"/>
              <a:t>machine learning</a:t>
            </a:r>
            <a:r>
              <a:rPr lang="en-US" dirty="0"/>
              <a:t> in transforming the aerospace industry by improving the reliability and efficiency of space missions. The predictive insights generated through this project can assist stakeholders in making more informed decisions and furthering the goal of sustainable space exploration.</a:t>
            </a:r>
          </a:p>
        </p:txBody>
      </p:sp>
    </p:spTree>
    <p:extLst>
      <p:ext uri="{BB962C8B-B14F-4D97-AF65-F5344CB8AC3E}">
        <p14:creationId xmlns:p14="http://schemas.microsoft.com/office/powerpoint/2010/main" val="383701224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03F5D8-2950-B5D0-E683-ECF67AC2E44D}"/>
            </a:ext>
          </a:extLst>
        </p:cNvPr>
        <p:cNvGrpSpPr/>
        <p:nvPr/>
      </p:nvGrpSpPr>
      <p:grpSpPr>
        <a:xfrm>
          <a:off x="0" y="0"/>
          <a:ext cx="0" cy="0"/>
          <a:chOff x="0" y="0"/>
          <a:chExt cx="0" cy="0"/>
        </a:xfrm>
      </p:grpSpPr>
      <p:sp>
        <p:nvSpPr>
          <p:cNvPr id="2" name="Заголовок 1">
            <a:extLst>
              <a:ext uri="{FF2B5EF4-FFF2-40B4-BE49-F238E27FC236}">
                <a16:creationId xmlns:a16="http://schemas.microsoft.com/office/drawing/2014/main" id="{321F6971-EDB6-0550-1A8A-AA872184B525}"/>
              </a:ext>
            </a:extLst>
          </p:cNvPr>
          <p:cNvSpPr>
            <a:spLocks noGrp="1"/>
          </p:cNvSpPr>
          <p:nvPr>
            <p:ph type="title"/>
          </p:nvPr>
        </p:nvSpPr>
        <p:spPr>
          <a:xfrm>
            <a:off x="952501" y="615951"/>
            <a:ext cx="10515600" cy="367276"/>
          </a:xfrm>
        </p:spPr>
        <p:txBody>
          <a:bodyPr>
            <a:normAutofit fontScale="90000"/>
          </a:bodyPr>
          <a:lstStyle/>
          <a:p>
            <a:pPr>
              <a:lnSpc>
                <a:spcPct val="100000"/>
              </a:lnSpc>
              <a:spcBef>
                <a:spcPts val="1400"/>
              </a:spcBef>
            </a:pPr>
            <a:r>
              <a:rPr lang="en-US" b="1" dirty="0">
                <a:solidFill>
                  <a:schemeClr val="tx1">
                    <a:lumMod val="75000"/>
                    <a:lumOff val="25000"/>
                  </a:schemeClr>
                </a:solidFill>
                <a:latin typeface="+mn-lt"/>
              </a:rPr>
              <a:t>APPENDIX</a:t>
            </a:r>
            <a:endParaRPr lang="uk-UA" b="1" dirty="0">
              <a:solidFill>
                <a:schemeClr val="tx1">
                  <a:lumMod val="75000"/>
                  <a:lumOff val="25000"/>
                </a:schemeClr>
              </a:solidFill>
              <a:latin typeface="+mn-lt"/>
            </a:endParaRPr>
          </a:p>
        </p:txBody>
      </p:sp>
      <p:sp>
        <p:nvSpPr>
          <p:cNvPr id="4" name="TextBox 3">
            <a:extLst>
              <a:ext uri="{FF2B5EF4-FFF2-40B4-BE49-F238E27FC236}">
                <a16:creationId xmlns:a16="http://schemas.microsoft.com/office/drawing/2014/main" id="{3E3C0C8D-88BA-1C4A-9382-0413AFC70E02}"/>
              </a:ext>
            </a:extLst>
          </p:cNvPr>
          <p:cNvSpPr txBox="1"/>
          <p:nvPr/>
        </p:nvSpPr>
        <p:spPr>
          <a:xfrm>
            <a:off x="1114425" y="1181011"/>
            <a:ext cx="6096000" cy="4708981"/>
          </a:xfrm>
          <a:prstGeom prst="rect">
            <a:avLst/>
          </a:prstGeom>
          <a:noFill/>
        </p:spPr>
        <p:txBody>
          <a:bodyPr wrap="square">
            <a:spAutoFit/>
          </a:bodyPr>
          <a:lstStyle/>
          <a:p>
            <a:r>
              <a:rPr lang="en-US" b="1" dirty="0"/>
              <a:t>APPENDIX</a:t>
            </a:r>
          </a:p>
          <a:p>
            <a:pPr marL="342900" indent="-342900">
              <a:buFont typeface="+mj-lt"/>
              <a:buAutoNum type="arabicPeriod"/>
            </a:pPr>
            <a:r>
              <a:rPr lang="en-US" b="1" dirty="0"/>
              <a:t>SpaceX Official Website</a:t>
            </a:r>
            <a:br>
              <a:rPr lang="en-US" dirty="0"/>
            </a:br>
            <a:r>
              <a:rPr lang="en-US" dirty="0"/>
              <a:t>  1. </a:t>
            </a:r>
            <a:r>
              <a:rPr lang="en-US" dirty="0">
                <a:hlinkClick r:id="rId3"/>
              </a:rPr>
              <a:t>https://www.spacex.com</a:t>
            </a:r>
            <a:endParaRPr lang="en-US" b="1" dirty="0"/>
          </a:p>
          <a:p>
            <a:pPr>
              <a:buFont typeface="+mj-lt"/>
              <a:buAutoNum type="arabicPeriod"/>
            </a:pPr>
            <a:r>
              <a:rPr lang="en-US" b="1" dirty="0"/>
              <a:t> GitHub Repository:</a:t>
            </a:r>
            <a:endParaRPr lang="en-US" dirty="0"/>
          </a:p>
          <a:p>
            <a:pPr marL="742950" lvl="1" indent="-285750">
              <a:buFont typeface="+mj-lt"/>
              <a:buAutoNum type="arabicPeriod"/>
            </a:pPr>
            <a:r>
              <a:rPr lang="en-US" dirty="0">
                <a:hlinkClick r:id="rId4"/>
              </a:rPr>
              <a:t>Space-X Falcon 9 First Stage Landing Prediction GitHub Repository</a:t>
            </a:r>
            <a:endParaRPr lang="en-US" dirty="0"/>
          </a:p>
          <a:p>
            <a:pPr>
              <a:buFont typeface="+mj-lt"/>
              <a:buAutoNum type="arabicPeriod"/>
            </a:pPr>
            <a:r>
              <a:rPr lang="en-US" b="1" dirty="0"/>
              <a:t>Datasets:</a:t>
            </a:r>
            <a:endParaRPr lang="en-US" dirty="0"/>
          </a:p>
          <a:p>
            <a:pPr marL="742950" lvl="1" indent="-285750">
              <a:buFont typeface="+mj-lt"/>
              <a:buAutoNum type="arabicPeriod"/>
            </a:pPr>
            <a:r>
              <a:rPr lang="en-US" dirty="0">
                <a:hlinkClick r:id="rId5"/>
              </a:rPr>
              <a:t>Dataset Part 1</a:t>
            </a:r>
            <a:endParaRPr lang="en-US" dirty="0"/>
          </a:p>
          <a:p>
            <a:pPr marL="742950" lvl="1" indent="-285750">
              <a:buFont typeface="+mj-lt"/>
              <a:buAutoNum type="arabicPeriod"/>
            </a:pPr>
            <a:r>
              <a:rPr lang="en-US" dirty="0">
                <a:hlinkClick r:id="rId6"/>
              </a:rPr>
              <a:t>Dataset Part 2</a:t>
            </a:r>
            <a:endParaRPr lang="en-US" dirty="0"/>
          </a:p>
          <a:p>
            <a:pPr marL="742950" lvl="1" indent="-285750">
              <a:buFont typeface="+mj-lt"/>
              <a:buAutoNum type="arabicPeriod"/>
            </a:pPr>
            <a:r>
              <a:rPr lang="en-US" dirty="0">
                <a:hlinkClick r:id="rId7"/>
              </a:rPr>
              <a:t>Dataset Part 3</a:t>
            </a:r>
            <a:endParaRPr lang="en-US" dirty="0"/>
          </a:p>
          <a:p>
            <a:pPr marL="742950" lvl="1" indent="-285750">
              <a:buFont typeface="+mj-lt"/>
              <a:buAutoNum type="arabicPeriod"/>
            </a:pPr>
            <a:r>
              <a:rPr lang="en-US" dirty="0">
                <a:hlinkClick r:id="rId8"/>
              </a:rPr>
              <a:t>SpaceX Launch Dashboard Dataset</a:t>
            </a:r>
            <a:endParaRPr lang="en-US" dirty="0"/>
          </a:p>
          <a:p>
            <a:pPr marL="742950" lvl="1" indent="-285750">
              <a:buFont typeface="+mj-lt"/>
              <a:buAutoNum type="arabicPeriod"/>
            </a:pPr>
            <a:r>
              <a:rPr lang="en-US" dirty="0">
                <a:hlinkClick r:id="rId9"/>
              </a:rPr>
              <a:t>SpaceX Web Scraped Data</a:t>
            </a:r>
            <a:endParaRPr lang="en-US" dirty="0"/>
          </a:p>
          <a:p>
            <a:pPr>
              <a:buFont typeface="+mj-lt"/>
              <a:buAutoNum type="arabicPeriod"/>
            </a:pPr>
            <a:r>
              <a:rPr lang="en-US" b="1" dirty="0"/>
              <a:t>Images (Author: Luciano Jung):</a:t>
            </a:r>
            <a:endParaRPr lang="en-US" dirty="0"/>
          </a:p>
          <a:p>
            <a:pPr marL="742950" lvl="1" indent="-285750">
              <a:buFont typeface="+mj-lt"/>
              <a:buAutoNum type="arabicPeriod"/>
            </a:pPr>
            <a:r>
              <a:rPr lang="en-US" dirty="0">
                <a:hlinkClick r:id="rId10"/>
              </a:rPr>
              <a:t>Icon by Luciano Jung on </a:t>
            </a:r>
            <a:r>
              <a:rPr lang="en-US" dirty="0" err="1">
                <a:hlinkClick r:id="rId10"/>
              </a:rPr>
              <a:t>Flaticon</a:t>
            </a:r>
            <a:endParaRPr lang="en-US" dirty="0"/>
          </a:p>
          <a:p>
            <a:pPr>
              <a:buFont typeface="+mj-lt"/>
              <a:buAutoNum type="arabicPeriod"/>
            </a:pPr>
            <a:r>
              <a:rPr lang="en-US" b="1" dirty="0"/>
              <a:t>Basic Structure Template:</a:t>
            </a:r>
            <a:endParaRPr lang="en-US" dirty="0"/>
          </a:p>
          <a:p>
            <a:pPr marL="742950" lvl="1" indent="-285750">
              <a:buFont typeface="+mj-lt"/>
              <a:buAutoNum type="arabicPeriod"/>
            </a:pPr>
            <a:r>
              <a:rPr lang="en-US" dirty="0">
                <a:hlinkClick r:id="rId11"/>
              </a:rPr>
              <a:t>Presentation Template (Coursera)</a:t>
            </a:r>
            <a:endParaRPr lang="en-US" dirty="0"/>
          </a:p>
          <a:p>
            <a:endParaRPr lang="en-US" sz="1200" b="1" dirty="0"/>
          </a:p>
        </p:txBody>
      </p:sp>
    </p:spTree>
    <p:extLst>
      <p:ext uri="{BB962C8B-B14F-4D97-AF65-F5344CB8AC3E}">
        <p14:creationId xmlns:p14="http://schemas.microsoft.com/office/powerpoint/2010/main" val="42229666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F6281D-23FD-1510-FF41-955AA8BE610E}"/>
            </a:ext>
          </a:extLst>
        </p:cNvPr>
        <p:cNvGrpSpPr/>
        <p:nvPr/>
      </p:nvGrpSpPr>
      <p:grpSpPr>
        <a:xfrm>
          <a:off x="0" y="0"/>
          <a:ext cx="0" cy="0"/>
          <a:chOff x="0" y="0"/>
          <a:chExt cx="0" cy="0"/>
        </a:xfrm>
      </p:grpSpPr>
      <p:sp>
        <p:nvSpPr>
          <p:cNvPr id="29" name="Прямокутник: округлені кути 28">
            <a:extLst>
              <a:ext uri="{FF2B5EF4-FFF2-40B4-BE49-F238E27FC236}">
                <a16:creationId xmlns:a16="http://schemas.microsoft.com/office/drawing/2014/main" id="{2F2F3615-0AF2-A519-82AD-05CEA9D7C7F0}"/>
              </a:ext>
            </a:extLst>
          </p:cNvPr>
          <p:cNvSpPr/>
          <p:nvPr/>
        </p:nvSpPr>
        <p:spPr>
          <a:xfrm>
            <a:off x="9155058" y="4296842"/>
            <a:ext cx="2221477" cy="1754326"/>
          </a:xfrm>
          <a:prstGeom prst="roundRect">
            <a:avLst/>
          </a:prstGeom>
          <a:solidFill>
            <a:srgbClr val="FFFFFF"/>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uk-UA" dirty="0"/>
          </a:p>
        </p:txBody>
      </p:sp>
      <p:sp>
        <p:nvSpPr>
          <p:cNvPr id="31" name="Прямокутник: округлені кути 30">
            <a:extLst>
              <a:ext uri="{FF2B5EF4-FFF2-40B4-BE49-F238E27FC236}">
                <a16:creationId xmlns:a16="http://schemas.microsoft.com/office/drawing/2014/main" id="{29D6D024-B339-BF6D-60DF-508265B4B371}"/>
              </a:ext>
            </a:extLst>
          </p:cNvPr>
          <p:cNvSpPr/>
          <p:nvPr/>
        </p:nvSpPr>
        <p:spPr>
          <a:xfrm>
            <a:off x="6411321" y="4312231"/>
            <a:ext cx="2221477" cy="1754326"/>
          </a:xfrm>
          <a:prstGeom prst="roundRect">
            <a:avLst/>
          </a:prstGeom>
          <a:solidFill>
            <a:srgbClr val="FFFFFF"/>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30" name="Прямокутник: округлені кути 29">
            <a:extLst>
              <a:ext uri="{FF2B5EF4-FFF2-40B4-BE49-F238E27FC236}">
                <a16:creationId xmlns:a16="http://schemas.microsoft.com/office/drawing/2014/main" id="{7F6592FD-DA1D-3EB2-033E-1289B9C60A5E}"/>
              </a:ext>
            </a:extLst>
          </p:cNvPr>
          <p:cNvSpPr/>
          <p:nvPr/>
        </p:nvSpPr>
        <p:spPr>
          <a:xfrm>
            <a:off x="3617885" y="4348038"/>
            <a:ext cx="2221477" cy="1754326"/>
          </a:xfrm>
          <a:prstGeom prst="roundRect">
            <a:avLst/>
          </a:prstGeom>
          <a:solidFill>
            <a:srgbClr val="FFFFFF"/>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28" name="Прямокутник: округлені кути 27">
            <a:extLst>
              <a:ext uri="{FF2B5EF4-FFF2-40B4-BE49-F238E27FC236}">
                <a16:creationId xmlns:a16="http://schemas.microsoft.com/office/drawing/2014/main" id="{AAC70456-8FB7-1DB9-DF8C-A666D7ED0498}"/>
              </a:ext>
            </a:extLst>
          </p:cNvPr>
          <p:cNvSpPr/>
          <p:nvPr/>
        </p:nvSpPr>
        <p:spPr>
          <a:xfrm>
            <a:off x="815465" y="4348038"/>
            <a:ext cx="2221477" cy="1754326"/>
          </a:xfrm>
          <a:prstGeom prst="roundRect">
            <a:avLst/>
          </a:prstGeom>
          <a:solidFill>
            <a:srgbClr val="FFFFFF"/>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2" name="Заголовок 1">
            <a:extLst>
              <a:ext uri="{FF2B5EF4-FFF2-40B4-BE49-F238E27FC236}">
                <a16:creationId xmlns:a16="http://schemas.microsoft.com/office/drawing/2014/main" id="{6AFD47EA-863E-BE4E-B750-D70E922A8E1B}"/>
              </a:ext>
            </a:extLst>
          </p:cNvPr>
          <p:cNvSpPr>
            <a:spLocks noGrp="1"/>
          </p:cNvSpPr>
          <p:nvPr>
            <p:ph type="title"/>
          </p:nvPr>
        </p:nvSpPr>
        <p:spPr>
          <a:xfrm>
            <a:off x="952501" y="615951"/>
            <a:ext cx="10515600" cy="367276"/>
          </a:xfrm>
        </p:spPr>
        <p:txBody>
          <a:bodyPr>
            <a:normAutofit fontScale="90000"/>
          </a:bodyPr>
          <a:lstStyle/>
          <a:p>
            <a:pPr>
              <a:lnSpc>
                <a:spcPct val="100000"/>
              </a:lnSpc>
              <a:spcBef>
                <a:spcPts val="1400"/>
              </a:spcBef>
            </a:pPr>
            <a:r>
              <a:rPr lang="en-US" b="1" dirty="0">
                <a:solidFill>
                  <a:srgbClr val="122838"/>
                </a:solidFill>
              </a:rPr>
              <a:t>METODOLOGY: </a:t>
            </a:r>
            <a:r>
              <a:rPr lang="en-US" b="1" dirty="0" err="1">
                <a:solidFill>
                  <a:srgbClr val="122838"/>
                </a:solidFill>
              </a:rPr>
              <a:t>DaTA</a:t>
            </a:r>
            <a:r>
              <a:rPr lang="en-US" b="1" dirty="0">
                <a:solidFill>
                  <a:srgbClr val="122838"/>
                </a:solidFill>
              </a:rPr>
              <a:t> COLLECTION AND PROCESSING</a:t>
            </a:r>
            <a:endParaRPr lang="uk-UA" b="1" dirty="0">
              <a:solidFill>
                <a:srgbClr val="122838"/>
              </a:solidFill>
            </a:endParaRPr>
          </a:p>
        </p:txBody>
      </p:sp>
      <p:sp>
        <p:nvSpPr>
          <p:cNvPr id="12" name="TextBox 11">
            <a:extLst>
              <a:ext uri="{FF2B5EF4-FFF2-40B4-BE49-F238E27FC236}">
                <a16:creationId xmlns:a16="http://schemas.microsoft.com/office/drawing/2014/main" id="{E8FEE42A-87C7-FE5B-46C6-660225F50221}"/>
              </a:ext>
            </a:extLst>
          </p:cNvPr>
          <p:cNvSpPr txBox="1"/>
          <p:nvPr/>
        </p:nvSpPr>
        <p:spPr>
          <a:xfrm>
            <a:off x="6877666" y="2018086"/>
            <a:ext cx="4430660" cy="1477328"/>
          </a:xfrm>
          <a:prstGeom prst="rect">
            <a:avLst/>
          </a:prstGeom>
          <a:noFill/>
        </p:spPr>
        <p:txBody>
          <a:bodyPr wrap="square" rtlCol="0">
            <a:spAutoFit/>
          </a:bodyPr>
          <a:lstStyle/>
          <a:p>
            <a:r>
              <a:rPr lang="en-US" b="1" dirty="0"/>
              <a:t>2) Data Normalization:</a:t>
            </a:r>
            <a:br>
              <a:rPr lang="en-US" dirty="0"/>
            </a:br>
            <a:r>
              <a:rPr lang="en-US" dirty="0"/>
              <a:t>Applied One-Hot Encoding to standardize categorical variables.</a:t>
            </a:r>
            <a:br>
              <a:rPr lang="en-US" dirty="0"/>
            </a:br>
            <a:r>
              <a:rPr lang="en-US" dirty="0"/>
              <a:t>Reformatted data into a consistent structure with 90 rows and 17 features.</a:t>
            </a:r>
            <a:endParaRPr lang="uk-UA" dirty="0"/>
          </a:p>
        </p:txBody>
      </p:sp>
      <p:sp>
        <p:nvSpPr>
          <p:cNvPr id="13" name="TextBox 12">
            <a:extLst>
              <a:ext uri="{FF2B5EF4-FFF2-40B4-BE49-F238E27FC236}">
                <a16:creationId xmlns:a16="http://schemas.microsoft.com/office/drawing/2014/main" id="{A95092B6-BD51-B48B-1E8E-37507AA39159}"/>
              </a:ext>
            </a:extLst>
          </p:cNvPr>
          <p:cNvSpPr txBox="1"/>
          <p:nvPr/>
        </p:nvSpPr>
        <p:spPr>
          <a:xfrm>
            <a:off x="883674" y="1977971"/>
            <a:ext cx="4710880" cy="1754326"/>
          </a:xfrm>
          <a:prstGeom prst="rect">
            <a:avLst/>
          </a:prstGeom>
          <a:noFill/>
        </p:spPr>
        <p:txBody>
          <a:bodyPr wrap="square" rtlCol="0">
            <a:spAutoFit/>
          </a:bodyPr>
          <a:lstStyle/>
          <a:p>
            <a:pPr marL="342900" indent="-342900">
              <a:buAutoNum type="arabicParenR"/>
            </a:pPr>
            <a:r>
              <a:rPr lang="en-US" b="1" dirty="0"/>
              <a:t>Filtering and Cleaning:</a:t>
            </a:r>
          </a:p>
          <a:p>
            <a:r>
              <a:rPr lang="en-US" dirty="0"/>
              <a:t>Removed irrelevant entries and ensured consistent structure by handling multiple payloads/cores.</a:t>
            </a:r>
            <a:br>
              <a:rPr lang="en-US" dirty="0"/>
            </a:br>
            <a:r>
              <a:rPr lang="en-US" dirty="0"/>
              <a:t>Replaced missing values using statistical methods, like the mean (e.g., for Payload Mass).</a:t>
            </a:r>
          </a:p>
          <a:p>
            <a:endParaRPr lang="uk-UA" dirty="0"/>
          </a:p>
        </p:txBody>
      </p:sp>
      <p:sp>
        <p:nvSpPr>
          <p:cNvPr id="3" name="TextBox 2">
            <a:extLst>
              <a:ext uri="{FF2B5EF4-FFF2-40B4-BE49-F238E27FC236}">
                <a16:creationId xmlns:a16="http://schemas.microsoft.com/office/drawing/2014/main" id="{9C30AEBA-FE44-6C9A-BDDA-7D82AF0F6C1B}"/>
              </a:ext>
            </a:extLst>
          </p:cNvPr>
          <p:cNvSpPr txBox="1"/>
          <p:nvPr/>
        </p:nvSpPr>
        <p:spPr>
          <a:xfrm>
            <a:off x="952501" y="1371755"/>
            <a:ext cx="9686002" cy="646331"/>
          </a:xfrm>
          <a:prstGeom prst="rect">
            <a:avLst/>
          </a:prstGeom>
          <a:noFill/>
        </p:spPr>
        <p:txBody>
          <a:bodyPr wrap="square" rtlCol="0">
            <a:spAutoFit/>
          </a:bodyPr>
          <a:lstStyle/>
          <a:p>
            <a:r>
              <a:rPr lang="en-US" b="1" dirty="0"/>
              <a:t>2. Data Wrangling and Formatting:</a:t>
            </a:r>
          </a:p>
          <a:p>
            <a:endParaRPr lang="uk-UA" dirty="0"/>
          </a:p>
        </p:txBody>
      </p:sp>
      <p:sp>
        <p:nvSpPr>
          <p:cNvPr id="7" name="Стрілка: вправо 6">
            <a:extLst>
              <a:ext uri="{FF2B5EF4-FFF2-40B4-BE49-F238E27FC236}">
                <a16:creationId xmlns:a16="http://schemas.microsoft.com/office/drawing/2014/main" id="{CD860668-6729-E130-C045-F40D6451EDC8}"/>
              </a:ext>
            </a:extLst>
          </p:cNvPr>
          <p:cNvSpPr/>
          <p:nvPr/>
        </p:nvSpPr>
        <p:spPr>
          <a:xfrm>
            <a:off x="5919328" y="2406615"/>
            <a:ext cx="452284" cy="272845"/>
          </a:xfrm>
          <a:prstGeom prst="rightArrow">
            <a:avLst/>
          </a:prstGeom>
          <a:solidFill>
            <a:srgbClr val="00669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uk-UA">
              <a:solidFill>
                <a:schemeClr val="accent2">
                  <a:lumMod val="50000"/>
                </a:schemeClr>
              </a:solidFill>
            </a:endParaRPr>
          </a:p>
        </p:txBody>
      </p:sp>
      <p:sp>
        <p:nvSpPr>
          <p:cNvPr id="8" name="TextBox 7">
            <a:extLst>
              <a:ext uri="{FF2B5EF4-FFF2-40B4-BE49-F238E27FC236}">
                <a16:creationId xmlns:a16="http://schemas.microsoft.com/office/drawing/2014/main" id="{4146055B-FB1A-7DC8-056C-251C2833DEC9}"/>
              </a:ext>
            </a:extLst>
          </p:cNvPr>
          <p:cNvSpPr txBox="1"/>
          <p:nvPr/>
        </p:nvSpPr>
        <p:spPr>
          <a:xfrm>
            <a:off x="952501" y="3837598"/>
            <a:ext cx="9686002" cy="369332"/>
          </a:xfrm>
          <a:prstGeom prst="rect">
            <a:avLst/>
          </a:prstGeom>
          <a:noFill/>
        </p:spPr>
        <p:txBody>
          <a:bodyPr wrap="square" rtlCol="0">
            <a:spAutoFit/>
          </a:bodyPr>
          <a:lstStyle/>
          <a:p>
            <a:pPr marL="0" lvl="1"/>
            <a:r>
              <a:rPr lang="en-US" b="1" dirty="0"/>
              <a:t>Key Python Libraries and Modules Used</a:t>
            </a:r>
          </a:p>
        </p:txBody>
      </p:sp>
      <p:sp>
        <p:nvSpPr>
          <p:cNvPr id="10" name="TextBox 9">
            <a:extLst>
              <a:ext uri="{FF2B5EF4-FFF2-40B4-BE49-F238E27FC236}">
                <a16:creationId xmlns:a16="http://schemas.microsoft.com/office/drawing/2014/main" id="{C507B9BF-5305-0789-2F4E-0D4CFF3778A7}"/>
              </a:ext>
            </a:extLst>
          </p:cNvPr>
          <p:cNvSpPr txBox="1"/>
          <p:nvPr/>
        </p:nvSpPr>
        <p:spPr>
          <a:xfrm>
            <a:off x="952501" y="4391784"/>
            <a:ext cx="2211951" cy="861774"/>
          </a:xfrm>
          <a:prstGeom prst="rect">
            <a:avLst/>
          </a:prstGeom>
          <a:noFill/>
        </p:spPr>
        <p:txBody>
          <a:bodyPr wrap="square">
            <a:spAutoFit/>
          </a:bodyPr>
          <a:lstStyle/>
          <a:p>
            <a:r>
              <a:rPr lang="en-US" b="1" dirty="0"/>
              <a:t>Pandas</a:t>
            </a:r>
            <a:r>
              <a:rPr lang="en-US" dirty="0"/>
              <a:t> </a:t>
            </a:r>
          </a:p>
          <a:p>
            <a:r>
              <a:rPr lang="en-US" sz="1600" dirty="0"/>
              <a:t>for data manipulation and cleaning.</a:t>
            </a:r>
          </a:p>
        </p:txBody>
      </p:sp>
      <p:sp>
        <p:nvSpPr>
          <p:cNvPr id="15" name="TextBox 14">
            <a:extLst>
              <a:ext uri="{FF2B5EF4-FFF2-40B4-BE49-F238E27FC236}">
                <a16:creationId xmlns:a16="http://schemas.microsoft.com/office/drawing/2014/main" id="{650F43FC-4250-69E0-388F-E46A01FDAB83}"/>
              </a:ext>
            </a:extLst>
          </p:cNvPr>
          <p:cNvSpPr txBox="1"/>
          <p:nvPr/>
        </p:nvSpPr>
        <p:spPr>
          <a:xfrm>
            <a:off x="3338053" y="4370358"/>
            <a:ext cx="2400300" cy="861774"/>
          </a:xfrm>
          <a:prstGeom prst="rect">
            <a:avLst/>
          </a:prstGeom>
          <a:noFill/>
        </p:spPr>
        <p:txBody>
          <a:bodyPr wrap="square">
            <a:spAutoFit/>
          </a:bodyPr>
          <a:lstStyle/>
          <a:p>
            <a:pPr lvl="1"/>
            <a:r>
              <a:rPr lang="en-US" b="1" dirty="0"/>
              <a:t>NumPy</a:t>
            </a:r>
            <a:r>
              <a:rPr lang="en-US" dirty="0"/>
              <a:t> </a:t>
            </a:r>
          </a:p>
          <a:p>
            <a:pPr lvl="1"/>
            <a:r>
              <a:rPr lang="en-US" sz="1600" dirty="0"/>
              <a:t>for numerical operations.</a:t>
            </a:r>
            <a:endParaRPr lang="uk-UA" sz="1600" dirty="0"/>
          </a:p>
        </p:txBody>
      </p:sp>
      <p:sp>
        <p:nvSpPr>
          <p:cNvPr id="17" name="TextBox 16">
            <a:extLst>
              <a:ext uri="{FF2B5EF4-FFF2-40B4-BE49-F238E27FC236}">
                <a16:creationId xmlns:a16="http://schemas.microsoft.com/office/drawing/2014/main" id="{1BE7BD0C-A8BD-A585-9785-A7EC7572EED6}"/>
              </a:ext>
            </a:extLst>
          </p:cNvPr>
          <p:cNvSpPr txBox="1"/>
          <p:nvPr/>
        </p:nvSpPr>
        <p:spPr>
          <a:xfrm>
            <a:off x="6143626" y="4397202"/>
            <a:ext cx="2221477" cy="861774"/>
          </a:xfrm>
          <a:prstGeom prst="rect">
            <a:avLst/>
          </a:prstGeom>
          <a:noFill/>
        </p:spPr>
        <p:txBody>
          <a:bodyPr wrap="square">
            <a:spAutoFit/>
          </a:bodyPr>
          <a:lstStyle/>
          <a:p>
            <a:pPr lvl="1"/>
            <a:r>
              <a:rPr lang="en-US" b="1" dirty="0" err="1"/>
              <a:t>BeautifulSoup</a:t>
            </a:r>
            <a:r>
              <a:rPr lang="en-US" dirty="0"/>
              <a:t> </a:t>
            </a:r>
          </a:p>
          <a:p>
            <a:pPr lvl="1"/>
            <a:r>
              <a:rPr lang="en-US" sz="1600" dirty="0"/>
              <a:t>for API integration </a:t>
            </a:r>
          </a:p>
          <a:p>
            <a:pPr lvl="1"/>
            <a:r>
              <a:rPr lang="en-US" sz="1600" dirty="0"/>
              <a:t>and web scraping.</a:t>
            </a:r>
          </a:p>
        </p:txBody>
      </p:sp>
      <p:sp>
        <p:nvSpPr>
          <p:cNvPr id="19" name="TextBox 18">
            <a:extLst>
              <a:ext uri="{FF2B5EF4-FFF2-40B4-BE49-F238E27FC236}">
                <a16:creationId xmlns:a16="http://schemas.microsoft.com/office/drawing/2014/main" id="{371A71B4-6C1D-C128-F27D-175D212DC941}"/>
              </a:ext>
            </a:extLst>
          </p:cNvPr>
          <p:cNvSpPr txBox="1"/>
          <p:nvPr/>
        </p:nvSpPr>
        <p:spPr>
          <a:xfrm>
            <a:off x="8921465" y="4391894"/>
            <a:ext cx="2669612" cy="861774"/>
          </a:xfrm>
          <a:prstGeom prst="rect">
            <a:avLst/>
          </a:prstGeom>
          <a:noFill/>
        </p:spPr>
        <p:txBody>
          <a:bodyPr wrap="square">
            <a:spAutoFit/>
          </a:bodyPr>
          <a:lstStyle/>
          <a:p>
            <a:pPr lvl="1"/>
            <a:r>
              <a:rPr lang="en-US" b="1" dirty="0"/>
              <a:t>Datetime</a:t>
            </a:r>
          </a:p>
          <a:p>
            <a:pPr lvl="1"/>
            <a:r>
              <a:rPr lang="en-US" sz="1600" dirty="0"/>
              <a:t>for handling date </a:t>
            </a:r>
          </a:p>
          <a:p>
            <a:pPr lvl="1"/>
            <a:r>
              <a:rPr lang="en-US" sz="1600" dirty="0"/>
              <a:t>and time data.</a:t>
            </a:r>
            <a:endParaRPr lang="uk-UA" sz="1600" dirty="0"/>
          </a:p>
        </p:txBody>
      </p:sp>
      <p:pic>
        <p:nvPicPr>
          <p:cNvPr id="21" name="Рисунок 20" descr="Зображення, що містить знімок екрана, Графіка, Шрифт, графічний дизайн&#10;&#10;Вміст, створений ШІ, може бути неправильним.">
            <a:extLst>
              <a:ext uri="{FF2B5EF4-FFF2-40B4-BE49-F238E27FC236}">
                <a16:creationId xmlns:a16="http://schemas.microsoft.com/office/drawing/2014/main" id="{76DBE905-67F0-6463-4A93-3AD808CBBE12}"/>
              </a:ext>
            </a:extLst>
          </p:cNvPr>
          <p:cNvPicPr>
            <a:picLocks noChangeAspect="1"/>
          </p:cNvPicPr>
          <p:nvPr/>
        </p:nvPicPr>
        <p:blipFill>
          <a:blip r:embed="rId3"/>
          <a:stretch>
            <a:fillRect/>
          </a:stretch>
        </p:blipFill>
        <p:spPr>
          <a:xfrm>
            <a:off x="1142844" y="5306829"/>
            <a:ext cx="1428750" cy="581025"/>
          </a:xfrm>
          <a:prstGeom prst="rect">
            <a:avLst/>
          </a:prstGeom>
        </p:spPr>
      </p:pic>
      <p:pic>
        <p:nvPicPr>
          <p:cNvPr id="23" name="Рисунок 22" descr="Зображення, що містить Графіка, Шрифт, графічний дизайн, дизайн&#10;&#10;Вміст, створений ШІ, може бути неправильним.">
            <a:extLst>
              <a:ext uri="{FF2B5EF4-FFF2-40B4-BE49-F238E27FC236}">
                <a16:creationId xmlns:a16="http://schemas.microsoft.com/office/drawing/2014/main" id="{0C4B795F-6E40-F316-4807-079844C0103E}"/>
              </a:ext>
            </a:extLst>
          </p:cNvPr>
          <p:cNvPicPr>
            <a:picLocks noChangeAspect="1"/>
          </p:cNvPicPr>
          <p:nvPr/>
        </p:nvPicPr>
        <p:blipFill>
          <a:blip r:embed="rId4"/>
          <a:stretch>
            <a:fillRect/>
          </a:stretch>
        </p:blipFill>
        <p:spPr>
          <a:xfrm>
            <a:off x="4008946" y="5252510"/>
            <a:ext cx="1349571" cy="607307"/>
          </a:xfrm>
          <a:prstGeom prst="rect">
            <a:avLst/>
          </a:prstGeom>
        </p:spPr>
      </p:pic>
      <p:pic>
        <p:nvPicPr>
          <p:cNvPr id="25" name="Рисунок 24" descr="Зображення, що містить Шрифт, Графіка, логотип, білий&#10;&#10;Вміст, створений ШІ, може бути неправильним.">
            <a:extLst>
              <a:ext uri="{FF2B5EF4-FFF2-40B4-BE49-F238E27FC236}">
                <a16:creationId xmlns:a16="http://schemas.microsoft.com/office/drawing/2014/main" id="{C95E9525-7340-DF14-5E15-D7BF7321D232}"/>
              </a:ext>
            </a:extLst>
          </p:cNvPr>
          <p:cNvPicPr>
            <a:picLocks noChangeAspect="1"/>
          </p:cNvPicPr>
          <p:nvPr/>
        </p:nvPicPr>
        <p:blipFill>
          <a:blip r:embed="rId5"/>
          <a:stretch>
            <a:fillRect/>
          </a:stretch>
        </p:blipFill>
        <p:spPr>
          <a:xfrm>
            <a:off x="6792251" y="5244033"/>
            <a:ext cx="1412340" cy="607306"/>
          </a:xfrm>
          <a:prstGeom prst="rect">
            <a:avLst/>
          </a:prstGeom>
        </p:spPr>
      </p:pic>
      <p:sp>
        <p:nvSpPr>
          <p:cNvPr id="32" name="TextBox 31">
            <a:extLst>
              <a:ext uri="{FF2B5EF4-FFF2-40B4-BE49-F238E27FC236}">
                <a16:creationId xmlns:a16="http://schemas.microsoft.com/office/drawing/2014/main" id="{0DB91998-1513-86FA-F36C-31DB7290E800}"/>
              </a:ext>
            </a:extLst>
          </p:cNvPr>
          <p:cNvSpPr txBox="1"/>
          <p:nvPr/>
        </p:nvSpPr>
        <p:spPr>
          <a:xfrm>
            <a:off x="9759888" y="5331701"/>
            <a:ext cx="1038874" cy="369332"/>
          </a:xfrm>
          <a:prstGeom prst="rect">
            <a:avLst/>
          </a:prstGeom>
          <a:noFill/>
        </p:spPr>
        <p:txBody>
          <a:bodyPr wrap="none" rtlCol="0">
            <a:spAutoFit/>
          </a:bodyPr>
          <a:lstStyle/>
          <a:p>
            <a:r>
              <a:rPr lang="en-US" b="1" dirty="0">
                <a:solidFill>
                  <a:schemeClr val="tx1">
                    <a:lumMod val="75000"/>
                    <a:lumOff val="25000"/>
                  </a:schemeClr>
                </a:solidFill>
              </a:rPr>
              <a:t>Datetime</a:t>
            </a:r>
            <a:endParaRPr lang="uk-UA" b="1" dirty="0">
              <a:solidFill>
                <a:schemeClr val="tx1">
                  <a:lumMod val="75000"/>
                  <a:lumOff val="25000"/>
                </a:schemeClr>
              </a:solidFill>
            </a:endParaRPr>
          </a:p>
        </p:txBody>
      </p:sp>
      <p:sp>
        <p:nvSpPr>
          <p:cNvPr id="5" name="TextBox 4">
            <a:extLst>
              <a:ext uri="{FF2B5EF4-FFF2-40B4-BE49-F238E27FC236}">
                <a16:creationId xmlns:a16="http://schemas.microsoft.com/office/drawing/2014/main" id="{8923516E-1A3B-2798-9169-72B5CF4E0B0E}"/>
              </a:ext>
            </a:extLst>
          </p:cNvPr>
          <p:cNvSpPr txBox="1"/>
          <p:nvPr/>
        </p:nvSpPr>
        <p:spPr>
          <a:xfrm>
            <a:off x="827273" y="6281124"/>
            <a:ext cx="10640828" cy="276999"/>
          </a:xfrm>
          <a:prstGeom prst="rect">
            <a:avLst/>
          </a:prstGeom>
          <a:noFill/>
        </p:spPr>
        <p:txBody>
          <a:bodyPr wrap="square">
            <a:spAutoFit/>
          </a:bodyPr>
          <a:lstStyle/>
          <a:p>
            <a:pPr algn="r"/>
            <a:r>
              <a:rPr lang="en-US" sz="1200" dirty="0"/>
              <a:t>GitHub: </a:t>
            </a:r>
            <a:r>
              <a:rPr lang="en-US" sz="1200" dirty="0">
                <a:hlinkClick r:id="rId6"/>
              </a:rPr>
              <a:t>https://github.com/DataVizStory/Space-X-Falcon-9-First-Stage-Landing-Prediction/blob/main/2-jupyter-labs-webscraping.ipynb</a:t>
            </a:r>
            <a:endParaRPr lang="uk-UA" sz="1200" dirty="0"/>
          </a:p>
        </p:txBody>
      </p:sp>
    </p:spTree>
    <p:extLst>
      <p:ext uri="{BB962C8B-B14F-4D97-AF65-F5344CB8AC3E}">
        <p14:creationId xmlns:p14="http://schemas.microsoft.com/office/powerpoint/2010/main" val="19690938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D2C693-2B75-495D-37A5-788AD08D4E16}"/>
            </a:ext>
          </a:extLst>
        </p:cNvPr>
        <p:cNvGrpSpPr/>
        <p:nvPr/>
      </p:nvGrpSpPr>
      <p:grpSpPr>
        <a:xfrm>
          <a:off x="0" y="0"/>
          <a:ext cx="0" cy="0"/>
          <a:chOff x="0" y="0"/>
          <a:chExt cx="0" cy="0"/>
        </a:xfrm>
      </p:grpSpPr>
      <p:sp>
        <p:nvSpPr>
          <p:cNvPr id="31" name="Прямокутник: округлені кути 30">
            <a:extLst>
              <a:ext uri="{FF2B5EF4-FFF2-40B4-BE49-F238E27FC236}">
                <a16:creationId xmlns:a16="http://schemas.microsoft.com/office/drawing/2014/main" id="{B49B6AE9-F98F-82B3-2F25-828119648814}"/>
              </a:ext>
            </a:extLst>
          </p:cNvPr>
          <p:cNvSpPr/>
          <p:nvPr/>
        </p:nvSpPr>
        <p:spPr>
          <a:xfrm>
            <a:off x="8518061" y="4353539"/>
            <a:ext cx="2221477" cy="1754326"/>
          </a:xfrm>
          <a:prstGeom prst="roundRect">
            <a:avLst/>
          </a:prstGeom>
          <a:solidFill>
            <a:srgbClr val="FFFFFF"/>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30" name="Прямокутник: округлені кути 29">
            <a:extLst>
              <a:ext uri="{FF2B5EF4-FFF2-40B4-BE49-F238E27FC236}">
                <a16:creationId xmlns:a16="http://schemas.microsoft.com/office/drawing/2014/main" id="{D50972D5-DACE-2673-4736-F64A7F053429}"/>
              </a:ext>
            </a:extLst>
          </p:cNvPr>
          <p:cNvSpPr/>
          <p:nvPr/>
        </p:nvSpPr>
        <p:spPr>
          <a:xfrm>
            <a:off x="5307130" y="4365822"/>
            <a:ext cx="2221477" cy="1754326"/>
          </a:xfrm>
          <a:prstGeom prst="roundRect">
            <a:avLst/>
          </a:prstGeom>
          <a:solidFill>
            <a:srgbClr val="FFFFFF"/>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28" name="Прямокутник: округлені кути 27">
            <a:extLst>
              <a:ext uri="{FF2B5EF4-FFF2-40B4-BE49-F238E27FC236}">
                <a16:creationId xmlns:a16="http://schemas.microsoft.com/office/drawing/2014/main" id="{031B1AA2-63C4-87DC-4F8E-9A5A102D84EF}"/>
              </a:ext>
            </a:extLst>
          </p:cNvPr>
          <p:cNvSpPr/>
          <p:nvPr/>
        </p:nvSpPr>
        <p:spPr>
          <a:xfrm>
            <a:off x="1952086" y="4403031"/>
            <a:ext cx="2221477" cy="1754326"/>
          </a:xfrm>
          <a:prstGeom prst="roundRect">
            <a:avLst/>
          </a:prstGeom>
          <a:solidFill>
            <a:srgbClr val="FFFFFF"/>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2" name="Заголовок 1">
            <a:extLst>
              <a:ext uri="{FF2B5EF4-FFF2-40B4-BE49-F238E27FC236}">
                <a16:creationId xmlns:a16="http://schemas.microsoft.com/office/drawing/2014/main" id="{BE16D7B4-313B-E6AA-77B6-48E94F59AEB6}"/>
              </a:ext>
            </a:extLst>
          </p:cNvPr>
          <p:cNvSpPr>
            <a:spLocks noGrp="1"/>
          </p:cNvSpPr>
          <p:nvPr>
            <p:ph type="title"/>
          </p:nvPr>
        </p:nvSpPr>
        <p:spPr>
          <a:xfrm>
            <a:off x="952501" y="1050910"/>
            <a:ext cx="10515600" cy="227591"/>
          </a:xfrm>
        </p:spPr>
        <p:txBody>
          <a:bodyPr>
            <a:normAutofit fontScale="90000"/>
          </a:bodyPr>
          <a:lstStyle/>
          <a:p>
            <a:pPr>
              <a:lnSpc>
                <a:spcPct val="100000"/>
              </a:lnSpc>
              <a:spcBef>
                <a:spcPts val="1400"/>
              </a:spcBef>
            </a:pPr>
            <a:r>
              <a:rPr lang="en-US" b="1" dirty="0">
                <a:solidFill>
                  <a:srgbClr val="122838"/>
                </a:solidFill>
              </a:rPr>
              <a:t>METODOLOGY: </a:t>
            </a:r>
            <a:r>
              <a:rPr lang="en-US" sz="3600" b="1" dirty="0">
                <a:solidFill>
                  <a:schemeClr val="accent3">
                    <a:lumMod val="25000"/>
                  </a:schemeClr>
                </a:solidFill>
              </a:rPr>
              <a:t>Exploratory data analysis (EDA) using visualization and SQL</a:t>
            </a:r>
            <a:br>
              <a:rPr lang="en-US" sz="3600" b="1" dirty="0"/>
            </a:br>
            <a:endParaRPr lang="uk-UA" b="1" dirty="0">
              <a:solidFill>
                <a:srgbClr val="122838"/>
              </a:solidFill>
            </a:endParaRPr>
          </a:p>
        </p:txBody>
      </p:sp>
      <p:sp>
        <p:nvSpPr>
          <p:cNvPr id="13" name="TextBox 12">
            <a:extLst>
              <a:ext uri="{FF2B5EF4-FFF2-40B4-BE49-F238E27FC236}">
                <a16:creationId xmlns:a16="http://schemas.microsoft.com/office/drawing/2014/main" id="{8D9EF0B6-5C86-C856-0834-3E45130FA634}"/>
              </a:ext>
            </a:extLst>
          </p:cNvPr>
          <p:cNvSpPr txBox="1"/>
          <p:nvPr/>
        </p:nvSpPr>
        <p:spPr>
          <a:xfrm>
            <a:off x="883674" y="2206571"/>
            <a:ext cx="10108176" cy="1200329"/>
          </a:xfrm>
          <a:prstGeom prst="rect">
            <a:avLst/>
          </a:prstGeom>
          <a:noFill/>
        </p:spPr>
        <p:txBody>
          <a:bodyPr wrap="square" rtlCol="0">
            <a:spAutoFit/>
          </a:bodyPr>
          <a:lstStyle/>
          <a:p>
            <a:r>
              <a:rPr lang="en-US" b="1" dirty="0"/>
              <a:t>EDA</a:t>
            </a:r>
            <a:r>
              <a:rPr lang="en-US" dirty="0"/>
              <a:t> helps identify patterns and insights from raw data, setting the stage for predictive modeling. Combined with SQL, it allowed us to analyze the SpaceX dataset from both statistical and query perspectives, laying a strong foundation for refining predictive models, especially for landing outcomes.</a:t>
            </a:r>
            <a:endParaRPr lang="uk-UA" dirty="0"/>
          </a:p>
          <a:p>
            <a:endParaRPr lang="uk-UA" dirty="0"/>
          </a:p>
        </p:txBody>
      </p:sp>
      <p:sp>
        <p:nvSpPr>
          <p:cNvPr id="3" name="TextBox 2">
            <a:extLst>
              <a:ext uri="{FF2B5EF4-FFF2-40B4-BE49-F238E27FC236}">
                <a16:creationId xmlns:a16="http://schemas.microsoft.com/office/drawing/2014/main" id="{9C59774D-AFA3-7D24-1272-08769C7DAC83}"/>
              </a:ext>
            </a:extLst>
          </p:cNvPr>
          <p:cNvSpPr txBox="1"/>
          <p:nvPr/>
        </p:nvSpPr>
        <p:spPr>
          <a:xfrm>
            <a:off x="952501" y="1590830"/>
            <a:ext cx="9686002" cy="369332"/>
          </a:xfrm>
          <a:prstGeom prst="rect">
            <a:avLst/>
          </a:prstGeom>
          <a:noFill/>
        </p:spPr>
        <p:txBody>
          <a:bodyPr wrap="square" rtlCol="0">
            <a:spAutoFit/>
          </a:bodyPr>
          <a:lstStyle/>
          <a:p>
            <a:r>
              <a:rPr lang="en-US" b="1" dirty="0"/>
              <a:t>1.Exploratory Data Analysis (EDA)</a:t>
            </a:r>
            <a:endParaRPr lang="uk-UA" dirty="0"/>
          </a:p>
        </p:txBody>
      </p:sp>
      <p:sp>
        <p:nvSpPr>
          <p:cNvPr id="8" name="TextBox 7">
            <a:extLst>
              <a:ext uri="{FF2B5EF4-FFF2-40B4-BE49-F238E27FC236}">
                <a16:creationId xmlns:a16="http://schemas.microsoft.com/office/drawing/2014/main" id="{28A70E1C-63C9-E2EC-9639-471D87430283}"/>
              </a:ext>
            </a:extLst>
          </p:cNvPr>
          <p:cNvSpPr txBox="1"/>
          <p:nvPr/>
        </p:nvSpPr>
        <p:spPr>
          <a:xfrm>
            <a:off x="952501" y="3837598"/>
            <a:ext cx="9686002" cy="369332"/>
          </a:xfrm>
          <a:prstGeom prst="rect">
            <a:avLst/>
          </a:prstGeom>
          <a:noFill/>
        </p:spPr>
        <p:txBody>
          <a:bodyPr wrap="square" rtlCol="0">
            <a:spAutoFit/>
          </a:bodyPr>
          <a:lstStyle/>
          <a:p>
            <a:pPr marL="0" lvl="1"/>
            <a:r>
              <a:rPr lang="en-US" b="1" dirty="0"/>
              <a:t>Key Python Libraries and Languages Used</a:t>
            </a:r>
          </a:p>
        </p:txBody>
      </p:sp>
      <p:sp>
        <p:nvSpPr>
          <p:cNvPr id="10" name="TextBox 9">
            <a:extLst>
              <a:ext uri="{FF2B5EF4-FFF2-40B4-BE49-F238E27FC236}">
                <a16:creationId xmlns:a16="http://schemas.microsoft.com/office/drawing/2014/main" id="{26838EEB-50BF-5698-FF1E-F20AB72C57EF}"/>
              </a:ext>
            </a:extLst>
          </p:cNvPr>
          <p:cNvSpPr txBox="1"/>
          <p:nvPr/>
        </p:nvSpPr>
        <p:spPr>
          <a:xfrm>
            <a:off x="2114551" y="4496559"/>
            <a:ext cx="2211951" cy="861774"/>
          </a:xfrm>
          <a:prstGeom prst="rect">
            <a:avLst/>
          </a:prstGeom>
          <a:noFill/>
        </p:spPr>
        <p:txBody>
          <a:bodyPr wrap="square">
            <a:spAutoFit/>
          </a:bodyPr>
          <a:lstStyle/>
          <a:p>
            <a:r>
              <a:rPr lang="en-US" b="1" dirty="0"/>
              <a:t>Pandas</a:t>
            </a:r>
            <a:r>
              <a:rPr lang="en-US" dirty="0"/>
              <a:t> </a:t>
            </a:r>
          </a:p>
          <a:p>
            <a:r>
              <a:rPr lang="en-US" sz="1600" dirty="0"/>
              <a:t>for data manipulation and cleaning.</a:t>
            </a:r>
          </a:p>
        </p:txBody>
      </p:sp>
      <p:sp>
        <p:nvSpPr>
          <p:cNvPr id="15" name="TextBox 14">
            <a:extLst>
              <a:ext uri="{FF2B5EF4-FFF2-40B4-BE49-F238E27FC236}">
                <a16:creationId xmlns:a16="http://schemas.microsoft.com/office/drawing/2014/main" id="{C3B4B2E1-6A3F-ED37-34AF-7EDD7672F6FB}"/>
              </a:ext>
            </a:extLst>
          </p:cNvPr>
          <p:cNvSpPr txBox="1"/>
          <p:nvPr/>
        </p:nvSpPr>
        <p:spPr>
          <a:xfrm>
            <a:off x="4967010" y="4473630"/>
            <a:ext cx="2400300" cy="861774"/>
          </a:xfrm>
          <a:prstGeom prst="rect">
            <a:avLst/>
          </a:prstGeom>
          <a:noFill/>
        </p:spPr>
        <p:txBody>
          <a:bodyPr wrap="square">
            <a:spAutoFit/>
          </a:bodyPr>
          <a:lstStyle/>
          <a:p>
            <a:pPr lvl="1"/>
            <a:r>
              <a:rPr lang="en-US" b="1" dirty="0"/>
              <a:t>NumPy</a:t>
            </a:r>
            <a:r>
              <a:rPr lang="en-US" dirty="0"/>
              <a:t> </a:t>
            </a:r>
          </a:p>
          <a:p>
            <a:pPr lvl="1"/>
            <a:r>
              <a:rPr lang="en-US" sz="1600" dirty="0"/>
              <a:t>for numerical operations.</a:t>
            </a:r>
            <a:endParaRPr lang="uk-UA" sz="1600" dirty="0"/>
          </a:p>
        </p:txBody>
      </p:sp>
      <p:sp>
        <p:nvSpPr>
          <p:cNvPr id="17" name="TextBox 16">
            <a:extLst>
              <a:ext uri="{FF2B5EF4-FFF2-40B4-BE49-F238E27FC236}">
                <a16:creationId xmlns:a16="http://schemas.microsoft.com/office/drawing/2014/main" id="{6C433202-121F-EDF6-62DA-CD1AB406D480}"/>
              </a:ext>
            </a:extLst>
          </p:cNvPr>
          <p:cNvSpPr txBox="1"/>
          <p:nvPr/>
        </p:nvSpPr>
        <p:spPr>
          <a:xfrm>
            <a:off x="8134351" y="4463877"/>
            <a:ext cx="2638424" cy="1354217"/>
          </a:xfrm>
          <a:prstGeom prst="rect">
            <a:avLst/>
          </a:prstGeom>
          <a:noFill/>
        </p:spPr>
        <p:txBody>
          <a:bodyPr wrap="square">
            <a:spAutoFit/>
          </a:bodyPr>
          <a:lstStyle/>
          <a:p>
            <a:pPr lvl="1"/>
            <a:r>
              <a:rPr lang="en-US" b="1" dirty="0"/>
              <a:t>SQL</a:t>
            </a:r>
            <a:endParaRPr lang="en-US" dirty="0"/>
          </a:p>
          <a:p>
            <a:pPr lvl="1"/>
            <a:r>
              <a:rPr lang="en-US" sz="1600" dirty="0"/>
              <a:t>language used for managing, manipulating data in relational databases.</a:t>
            </a:r>
          </a:p>
        </p:txBody>
      </p:sp>
      <p:pic>
        <p:nvPicPr>
          <p:cNvPr id="21" name="Рисунок 20" descr="Зображення, що містить знімок екрана, Графіка, Шрифт, графічний дизайн&#10;&#10;Вміст, створений ШІ, може бути неправильним.">
            <a:extLst>
              <a:ext uri="{FF2B5EF4-FFF2-40B4-BE49-F238E27FC236}">
                <a16:creationId xmlns:a16="http://schemas.microsoft.com/office/drawing/2014/main" id="{0B298A06-23AC-996F-0EFD-630B9742910A}"/>
              </a:ext>
            </a:extLst>
          </p:cNvPr>
          <p:cNvPicPr>
            <a:picLocks noChangeAspect="1"/>
          </p:cNvPicPr>
          <p:nvPr/>
        </p:nvPicPr>
        <p:blipFill>
          <a:blip r:embed="rId3"/>
          <a:stretch>
            <a:fillRect/>
          </a:stretch>
        </p:blipFill>
        <p:spPr>
          <a:xfrm>
            <a:off x="2219169" y="5335404"/>
            <a:ext cx="1428750" cy="581025"/>
          </a:xfrm>
          <a:prstGeom prst="rect">
            <a:avLst/>
          </a:prstGeom>
        </p:spPr>
      </p:pic>
      <p:pic>
        <p:nvPicPr>
          <p:cNvPr id="23" name="Рисунок 22" descr="Зображення, що містить Графіка, Шрифт, графічний дизайн, дизайн&#10;&#10;Вміст, створений ШІ, може бути неправильним.">
            <a:extLst>
              <a:ext uri="{FF2B5EF4-FFF2-40B4-BE49-F238E27FC236}">
                <a16:creationId xmlns:a16="http://schemas.microsoft.com/office/drawing/2014/main" id="{741420C3-FC8F-B8B9-5E15-BF9A4EE447B3}"/>
              </a:ext>
            </a:extLst>
          </p:cNvPr>
          <p:cNvPicPr>
            <a:picLocks noChangeAspect="1"/>
          </p:cNvPicPr>
          <p:nvPr/>
        </p:nvPicPr>
        <p:blipFill>
          <a:blip r:embed="rId4"/>
          <a:stretch>
            <a:fillRect/>
          </a:stretch>
        </p:blipFill>
        <p:spPr>
          <a:xfrm>
            <a:off x="5475796" y="5300135"/>
            <a:ext cx="1349571" cy="607307"/>
          </a:xfrm>
          <a:prstGeom prst="rect">
            <a:avLst/>
          </a:prstGeom>
        </p:spPr>
      </p:pic>
      <p:pic>
        <p:nvPicPr>
          <p:cNvPr id="34" name="Рисунок 33" descr="Зображення, що містить чорний, темрява&#10;&#10;Вміст, створений ШІ, може бути неправильним.">
            <a:extLst>
              <a:ext uri="{FF2B5EF4-FFF2-40B4-BE49-F238E27FC236}">
                <a16:creationId xmlns:a16="http://schemas.microsoft.com/office/drawing/2014/main" id="{6A768D64-3867-5E7F-054A-3FA65037884D}"/>
              </a:ext>
            </a:extLst>
          </p:cNvPr>
          <p:cNvPicPr>
            <a:picLocks noChangeAspect="1"/>
          </p:cNvPicPr>
          <p:nvPr/>
        </p:nvPicPr>
        <p:blipFill>
          <a:blip r:embed="rId5"/>
          <a:stretch>
            <a:fillRect/>
          </a:stretch>
        </p:blipFill>
        <p:spPr>
          <a:xfrm>
            <a:off x="9628799" y="5538718"/>
            <a:ext cx="404786" cy="404786"/>
          </a:xfrm>
          <a:prstGeom prst="rect">
            <a:avLst/>
          </a:prstGeom>
        </p:spPr>
      </p:pic>
      <p:sp>
        <p:nvSpPr>
          <p:cNvPr id="36" name="TextBox 35">
            <a:extLst>
              <a:ext uri="{FF2B5EF4-FFF2-40B4-BE49-F238E27FC236}">
                <a16:creationId xmlns:a16="http://schemas.microsoft.com/office/drawing/2014/main" id="{A0110BFD-ED09-B417-6EE4-5874BDF01133}"/>
              </a:ext>
            </a:extLst>
          </p:cNvPr>
          <p:cNvSpPr txBox="1"/>
          <p:nvPr/>
        </p:nvSpPr>
        <p:spPr>
          <a:xfrm>
            <a:off x="883673" y="6302192"/>
            <a:ext cx="10584427" cy="276999"/>
          </a:xfrm>
          <a:prstGeom prst="rect">
            <a:avLst/>
          </a:prstGeom>
          <a:noFill/>
        </p:spPr>
        <p:txBody>
          <a:bodyPr wrap="square">
            <a:spAutoFit/>
          </a:bodyPr>
          <a:lstStyle/>
          <a:p>
            <a:pPr algn="r"/>
            <a:r>
              <a:rPr lang="en-US" sz="1200" dirty="0"/>
              <a:t>GitHub</a:t>
            </a:r>
            <a:r>
              <a:rPr lang="uk-UA" sz="1200" dirty="0"/>
              <a:t> </a:t>
            </a:r>
            <a:r>
              <a:rPr lang="en-US" sz="1200" dirty="0"/>
              <a:t>: </a:t>
            </a:r>
            <a:r>
              <a:rPr lang="en-US" sz="1200" dirty="0">
                <a:hlinkClick r:id="rId6"/>
              </a:rPr>
              <a:t>https://github.com/DataVizStory/Space-X-Falcon-9-First-Stage-Landing-Prediction/blob/main/3_jupyter-labs-eda-sql-coursera_sqllite.ipynb</a:t>
            </a:r>
            <a:endParaRPr lang="uk-UA" sz="1200" dirty="0"/>
          </a:p>
        </p:txBody>
      </p:sp>
    </p:spTree>
    <p:extLst>
      <p:ext uri="{BB962C8B-B14F-4D97-AF65-F5344CB8AC3E}">
        <p14:creationId xmlns:p14="http://schemas.microsoft.com/office/powerpoint/2010/main" val="40728029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546996-678C-73B7-BF51-FA59EFDFB218}"/>
            </a:ext>
          </a:extLst>
        </p:cNvPr>
        <p:cNvGrpSpPr/>
        <p:nvPr/>
      </p:nvGrpSpPr>
      <p:grpSpPr>
        <a:xfrm>
          <a:off x="0" y="0"/>
          <a:ext cx="0" cy="0"/>
          <a:chOff x="0" y="0"/>
          <a:chExt cx="0" cy="0"/>
        </a:xfrm>
      </p:grpSpPr>
      <p:sp>
        <p:nvSpPr>
          <p:cNvPr id="2" name="Заголовок 1">
            <a:extLst>
              <a:ext uri="{FF2B5EF4-FFF2-40B4-BE49-F238E27FC236}">
                <a16:creationId xmlns:a16="http://schemas.microsoft.com/office/drawing/2014/main" id="{01904128-83A6-7178-38EF-723D5119E53B}"/>
              </a:ext>
            </a:extLst>
          </p:cNvPr>
          <p:cNvSpPr>
            <a:spLocks noGrp="1"/>
          </p:cNvSpPr>
          <p:nvPr>
            <p:ph type="title"/>
          </p:nvPr>
        </p:nvSpPr>
        <p:spPr>
          <a:xfrm>
            <a:off x="952501" y="1050910"/>
            <a:ext cx="10515600" cy="227591"/>
          </a:xfrm>
        </p:spPr>
        <p:txBody>
          <a:bodyPr>
            <a:normAutofit fontScale="90000"/>
          </a:bodyPr>
          <a:lstStyle/>
          <a:p>
            <a:pPr>
              <a:lnSpc>
                <a:spcPct val="100000"/>
              </a:lnSpc>
              <a:spcBef>
                <a:spcPts val="1400"/>
              </a:spcBef>
            </a:pPr>
            <a:r>
              <a:rPr lang="en-US" b="1" dirty="0">
                <a:solidFill>
                  <a:srgbClr val="122838"/>
                </a:solidFill>
              </a:rPr>
              <a:t>METODOLOGY: </a:t>
            </a:r>
            <a:r>
              <a:rPr lang="en-US" sz="3600" b="1" dirty="0">
                <a:solidFill>
                  <a:schemeClr val="accent3">
                    <a:lumMod val="25000"/>
                  </a:schemeClr>
                </a:solidFill>
              </a:rPr>
              <a:t>Exploratory data analysis (EDA) using visualization and SQL</a:t>
            </a:r>
            <a:br>
              <a:rPr lang="en-US" sz="3600" b="1" dirty="0"/>
            </a:br>
            <a:endParaRPr lang="uk-UA" b="1" dirty="0">
              <a:solidFill>
                <a:srgbClr val="122838"/>
              </a:solidFill>
            </a:endParaRPr>
          </a:p>
        </p:txBody>
      </p:sp>
      <p:sp>
        <p:nvSpPr>
          <p:cNvPr id="13" name="TextBox 12">
            <a:extLst>
              <a:ext uri="{FF2B5EF4-FFF2-40B4-BE49-F238E27FC236}">
                <a16:creationId xmlns:a16="http://schemas.microsoft.com/office/drawing/2014/main" id="{3411CBD3-28DC-293F-EA5B-A408BB68AF7B}"/>
              </a:ext>
            </a:extLst>
          </p:cNvPr>
          <p:cNvSpPr txBox="1"/>
          <p:nvPr/>
        </p:nvSpPr>
        <p:spPr>
          <a:xfrm>
            <a:off x="849876" y="2063696"/>
            <a:ext cx="10108176" cy="923330"/>
          </a:xfrm>
          <a:prstGeom prst="rect">
            <a:avLst/>
          </a:prstGeom>
          <a:noFill/>
        </p:spPr>
        <p:txBody>
          <a:bodyPr wrap="square" rtlCol="0">
            <a:spAutoFit/>
          </a:bodyPr>
          <a:lstStyle/>
          <a:p>
            <a:r>
              <a:rPr lang="en-US" dirty="0"/>
              <a:t>Data visualizations, such as static graphs and charts, help users quickly understand and interpret data. They present trends, outliers, and patterns in a clear, visual format, making complex information more accessible and supporting better decision-making, even when the data set is large or complicated</a:t>
            </a:r>
            <a:endParaRPr lang="uk-UA" dirty="0"/>
          </a:p>
        </p:txBody>
      </p:sp>
      <p:sp>
        <p:nvSpPr>
          <p:cNvPr id="3" name="TextBox 2">
            <a:extLst>
              <a:ext uri="{FF2B5EF4-FFF2-40B4-BE49-F238E27FC236}">
                <a16:creationId xmlns:a16="http://schemas.microsoft.com/office/drawing/2014/main" id="{02377F56-FFF4-5FD9-6EDA-9956BE5F05AD}"/>
              </a:ext>
            </a:extLst>
          </p:cNvPr>
          <p:cNvSpPr txBox="1"/>
          <p:nvPr/>
        </p:nvSpPr>
        <p:spPr>
          <a:xfrm>
            <a:off x="952501" y="1590830"/>
            <a:ext cx="9686002" cy="369332"/>
          </a:xfrm>
          <a:prstGeom prst="rect">
            <a:avLst/>
          </a:prstGeom>
          <a:noFill/>
        </p:spPr>
        <p:txBody>
          <a:bodyPr wrap="square" rtlCol="0">
            <a:spAutoFit/>
          </a:bodyPr>
          <a:lstStyle/>
          <a:p>
            <a:r>
              <a:rPr lang="uk-UA" b="1" dirty="0"/>
              <a:t>2</a:t>
            </a:r>
            <a:r>
              <a:rPr lang="en-US" b="1" dirty="0"/>
              <a:t>. Data visualizations</a:t>
            </a:r>
            <a:endParaRPr lang="uk-UA" b="1" dirty="0"/>
          </a:p>
        </p:txBody>
      </p:sp>
      <p:sp>
        <p:nvSpPr>
          <p:cNvPr id="8" name="TextBox 7">
            <a:extLst>
              <a:ext uri="{FF2B5EF4-FFF2-40B4-BE49-F238E27FC236}">
                <a16:creationId xmlns:a16="http://schemas.microsoft.com/office/drawing/2014/main" id="{DD3DA9D0-FC52-A8F4-0D7E-CC0656332A9C}"/>
              </a:ext>
            </a:extLst>
          </p:cNvPr>
          <p:cNvSpPr txBox="1"/>
          <p:nvPr/>
        </p:nvSpPr>
        <p:spPr>
          <a:xfrm>
            <a:off x="3915851" y="3123121"/>
            <a:ext cx="4807974" cy="369332"/>
          </a:xfrm>
          <a:prstGeom prst="rect">
            <a:avLst/>
          </a:prstGeom>
          <a:noFill/>
        </p:spPr>
        <p:txBody>
          <a:bodyPr wrap="square" rtlCol="0">
            <a:spAutoFit/>
          </a:bodyPr>
          <a:lstStyle/>
          <a:p>
            <a:r>
              <a:rPr lang="en-US" b="1" dirty="0"/>
              <a:t>Plotted Charts and Their Purpose in the Project</a:t>
            </a:r>
            <a:endParaRPr lang="en-US" dirty="0"/>
          </a:p>
        </p:txBody>
      </p:sp>
      <p:sp>
        <p:nvSpPr>
          <p:cNvPr id="7" name="TextBox 6">
            <a:extLst>
              <a:ext uri="{FF2B5EF4-FFF2-40B4-BE49-F238E27FC236}">
                <a16:creationId xmlns:a16="http://schemas.microsoft.com/office/drawing/2014/main" id="{28D5F980-0083-10FD-C148-D12E27CC7925}"/>
              </a:ext>
            </a:extLst>
          </p:cNvPr>
          <p:cNvSpPr txBox="1"/>
          <p:nvPr/>
        </p:nvSpPr>
        <p:spPr>
          <a:xfrm>
            <a:off x="1707126" y="3594337"/>
            <a:ext cx="4588899" cy="923330"/>
          </a:xfrm>
          <a:prstGeom prst="rect">
            <a:avLst/>
          </a:prstGeom>
          <a:noFill/>
        </p:spPr>
        <p:txBody>
          <a:bodyPr wrap="square">
            <a:spAutoFit/>
          </a:bodyPr>
          <a:lstStyle/>
          <a:p>
            <a:r>
              <a:rPr lang="en-US" b="1" dirty="0"/>
              <a:t>Bar Chart (Success Rate by Launch Site):</a:t>
            </a:r>
            <a:r>
              <a:rPr lang="en-US" dirty="0"/>
              <a:t> Identifies which sites have the highest probability of a successful landing.</a:t>
            </a:r>
            <a:endParaRPr lang="uk-UA" dirty="0"/>
          </a:p>
        </p:txBody>
      </p:sp>
      <p:sp>
        <p:nvSpPr>
          <p:cNvPr id="11" name="TextBox 10">
            <a:extLst>
              <a:ext uri="{FF2B5EF4-FFF2-40B4-BE49-F238E27FC236}">
                <a16:creationId xmlns:a16="http://schemas.microsoft.com/office/drawing/2014/main" id="{1F0900B4-4BD5-3AD4-98A0-92FA226B7A77}"/>
              </a:ext>
            </a:extLst>
          </p:cNvPr>
          <p:cNvSpPr txBox="1"/>
          <p:nvPr/>
        </p:nvSpPr>
        <p:spPr>
          <a:xfrm>
            <a:off x="7132075" y="3307787"/>
            <a:ext cx="4336026" cy="1200329"/>
          </a:xfrm>
          <a:prstGeom prst="rect">
            <a:avLst/>
          </a:prstGeom>
          <a:noFill/>
        </p:spPr>
        <p:txBody>
          <a:bodyPr wrap="square">
            <a:spAutoFit/>
          </a:bodyPr>
          <a:lstStyle/>
          <a:p>
            <a:pPr>
              <a:buFont typeface="Arial" panose="020B0604020202020204" pitchFamily="34" charset="0"/>
              <a:buChar char="•"/>
            </a:pPr>
            <a:endParaRPr lang="en-US" dirty="0"/>
          </a:p>
          <a:p>
            <a:r>
              <a:rPr lang="en-US" b="1" dirty="0"/>
              <a:t>Scatter Plot (Payload vs. Landing Outcome): </a:t>
            </a:r>
            <a:r>
              <a:rPr lang="en-US" dirty="0"/>
              <a:t>Highlights the relationship between payload mass and landing success.</a:t>
            </a:r>
            <a:endParaRPr lang="uk-UA" dirty="0"/>
          </a:p>
        </p:txBody>
      </p:sp>
      <p:sp>
        <p:nvSpPr>
          <p:cNvPr id="12" name="TextBox 11">
            <a:extLst>
              <a:ext uri="{FF2B5EF4-FFF2-40B4-BE49-F238E27FC236}">
                <a16:creationId xmlns:a16="http://schemas.microsoft.com/office/drawing/2014/main" id="{1F0900B4-4BD5-3AD4-98A0-92FA226B7A77}"/>
              </a:ext>
            </a:extLst>
          </p:cNvPr>
          <p:cNvSpPr txBox="1"/>
          <p:nvPr/>
        </p:nvSpPr>
        <p:spPr>
          <a:xfrm>
            <a:off x="1678551" y="4363932"/>
            <a:ext cx="4807974" cy="1200329"/>
          </a:xfrm>
          <a:prstGeom prst="rect">
            <a:avLst/>
          </a:prstGeom>
          <a:noFill/>
        </p:spPr>
        <p:txBody>
          <a:bodyPr wrap="square">
            <a:spAutoFit/>
          </a:bodyPr>
          <a:lstStyle/>
          <a:p>
            <a:pPr>
              <a:buFont typeface="Arial" panose="020B0604020202020204" pitchFamily="34" charset="0"/>
              <a:buChar char="•"/>
            </a:pPr>
            <a:endParaRPr lang="en-US" dirty="0"/>
          </a:p>
          <a:p>
            <a:r>
              <a:rPr lang="en-US" b="1" dirty="0"/>
              <a:t>Line Chart (Flight Number vs. Success Rate):</a:t>
            </a:r>
            <a:endParaRPr lang="en-US" dirty="0"/>
          </a:p>
          <a:p>
            <a:r>
              <a:rPr lang="en-US" dirty="0"/>
              <a:t>Reveals trends in success rates over multiple launches</a:t>
            </a:r>
          </a:p>
        </p:txBody>
      </p:sp>
      <p:sp>
        <p:nvSpPr>
          <p:cNvPr id="16" name="TextBox 15">
            <a:extLst>
              <a:ext uri="{FF2B5EF4-FFF2-40B4-BE49-F238E27FC236}">
                <a16:creationId xmlns:a16="http://schemas.microsoft.com/office/drawing/2014/main" id="{5671991C-B0A1-DC02-6F4C-014DCD7E14DA}"/>
              </a:ext>
            </a:extLst>
          </p:cNvPr>
          <p:cNvSpPr txBox="1"/>
          <p:nvPr/>
        </p:nvSpPr>
        <p:spPr>
          <a:xfrm>
            <a:off x="7200901" y="4640931"/>
            <a:ext cx="4141223" cy="923330"/>
          </a:xfrm>
          <a:prstGeom prst="rect">
            <a:avLst/>
          </a:prstGeom>
          <a:noFill/>
        </p:spPr>
        <p:txBody>
          <a:bodyPr wrap="square">
            <a:spAutoFit/>
          </a:bodyPr>
          <a:lstStyle/>
          <a:p>
            <a:r>
              <a:rPr lang="en-US" b="1" dirty="0"/>
              <a:t>Box Plot (Booster Version &amp; Performance):</a:t>
            </a:r>
            <a:r>
              <a:rPr lang="en-US" dirty="0"/>
              <a:t> </a:t>
            </a:r>
          </a:p>
          <a:p>
            <a:r>
              <a:rPr lang="en-US" dirty="0"/>
              <a:t>Compares how different Falcon 9 versions impact landing outcomes.</a:t>
            </a:r>
            <a:endParaRPr lang="uk-UA" dirty="0"/>
          </a:p>
        </p:txBody>
      </p:sp>
      <p:sp>
        <p:nvSpPr>
          <p:cNvPr id="19" name="TextBox 18">
            <a:extLst>
              <a:ext uri="{FF2B5EF4-FFF2-40B4-BE49-F238E27FC236}">
                <a16:creationId xmlns:a16="http://schemas.microsoft.com/office/drawing/2014/main" id="{DE3F2747-278E-7A18-5688-7BCA47724C57}"/>
              </a:ext>
            </a:extLst>
          </p:cNvPr>
          <p:cNvSpPr txBox="1"/>
          <p:nvPr/>
        </p:nvSpPr>
        <p:spPr>
          <a:xfrm>
            <a:off x="849876" y="5807090"/>
            <a:ext cx="10999225" cy="461665"/>
          </a:xfrm>
          <a:prstGeom prst="rect">
            <a:avLst/>
          </a:prstGeom>
          <a:noFill/>
        </p:spPr>
        <p:txBody>
          <a:bodyPr wrap="square">
            <a:spAutoFit/>
          </a:bodyPr>
          <a:lstStyle/>
          <a:p>
            <a:pPr algn="r"/>
            <a:endParaRPr lang="en-US" sz="1200" dirty="0"/>
          </a:p>
          <a:p>
            <a:pPr algn="r"/>
            <a:r>
              <a:rPr lang="en-US" sz="1200" dirty="0"/>
              <a:t>GitHub:</a:t>
            </a:r>
            <a:r>
              <a:rPr lang="uk-UA" sz="1200" dirty="0"/>
              <a:t> </a:t>
            </a:r>
            <a:r>
              <a:rPr lang="en-US" sz="1200" dirty="0">
                <a:hlinkClick r:id="rId3"/>
              </a:rPr>
              <a:t>https://github.com/DataVizStory/Space-X-Falcon-9-First-Stage-Landing-Prediction/blob/main/4_edadataviz.ipynb</a:t>
            </a:r>
            <a:endParaRPr lang="uk-UA" sz="1200" dirty="0"/>
          </a:p>
        </p:txBody>
      </p:sp>
      <p:pic>
        <p:nvPicPr>
          <p:cNvPr id="22" name="Рисунок 21" descr="Зображення, що містить символ, Шрифт, дизайн&#10;&#10;Вміст, створений ШІ, може бути неправильним.">
            <a:extLst>
              <a:ext uri="{FF2B5EF4-FFF2-40B4-BE49-F238E27FC236}">
                <a16:creationId xmlns:a16="http://schemas.microsoft.com/office/drawing/2014/main" id="{4E51431F-77E3-FB86-7473-A3EBBC411ABD}"/>
              </a:ext>
            </a:extLst>
          </p:cNvPr>
          <p:cNvPicPr>
            <a:picLocks noChangeAspect="1"/>
          </p:cNvPicPr>
          <p:nvPr/>
        </p:nvPicPr>
        <p:blipFill>
          <a:blip r:embed="rId4"/>
          <a:stretch>
            <a:fillRect/>
          </a:stretch>
        </p:blipFill>
        <p:spPr>
          <a:xfrm>
            <a:off x="6429784" y="4742611"/>
            <a:ext cx="702291" cy="700920"/>
          </a:xfrm>
          <a:prstGeom prst="rect">
            <a:avLst/>
          </a:prstGeom>
        </p:spPr>
      </p:pic>
      <p:pic>
        <p:nvPicPr>
          <p:cNvPr id="25" name="Рисунок 24" descr="Зображення, що містить знімок екрана, коло, чорний, Графіка&#10;&#10;Вміст, створений ШІ, може бути неправильним.">
            <a:extLst>
              <a:ext uri="{FF2B5EF4-FFF2-40B4-BE49-F238E27FC236}">
                <a16:creationId xmlns:a16="http://schemas.microsoft.com/office/drawing/2014/main" id="{140AB73D-3BBA-DF39-C8C9-B838D120709A}"/>
              </a:ext>
            </a:extLst>
          </p:cNvPr>
          <p:cNvPicPr>
            <a:picLocks noChangeAspect="1"/>
          </p:cNvPicPr>
          <p:nvPr/>
        </p:nvPicPr>
        <p:blipFill>
          <a:blip r:embed="rId5"/>
          <a:stretch>
            <a:fillRect/>
          </a:stretch>
        </p:blipFill>
        <p:spPr>
          <a:xfrm>
            <a:off x="6429783" y="3669798"/>
            <a:ext cx="702292" cy="700920"/>
          </a:xfrm>
          <a:prstGeom prst="rect">
            <a:avLst/>
          </a:prstGeom>
        </p:spPr>
      </p:pic>
      <p:pic>
        <p:nvPicPr>
          <p:cNvPr id="27" name="Рисунок 26" descr="Зображення, що містить чорний, знімок екрана, Графіка, білий&#10;&#10;Вміст, створений ШІ, може бути неправильним.">
            <a:extLst>
              <a:ext uri="{FF2B5EF4-FFF2-40B4-BE49-F238E27FC236}">
                <a16:creationId xmlns:a16="http://schemas.microsoft.com/office/drawing/2014/main" id="{83D03107-25EB-CD4A-D863-DEE6621E2EDF}"/>
              </a:ext>
            </a:extLst>
          </p:cNvPr>
          <p:cNvPicPr>
            <a:picLocks noChangeAspect="1"/>
          </p:cNvPicPr>
          <p:nvPr/>
        </p:nvPicPr>
        <p:blipFill>
          <a:blip r:embed="rId6"/>
          <a:stretch>
            <a:fillRect/>
          </a:stretch>
        </p:blipFill>
        <p:spPr>
          <a:xfrm>
            <a:off x="952501" y="4726893"/>
            <a:ext cx="702291" cy="700920"/>
          </a:xfrm>
          <a:prstGeom prst="rect">
            <a:avLst/>
          </a:prstGeom>
        </p:spPr>
      </p:pic>
      <p:pic>
        <p:nvPicPr>
          <p:cNvPr id="32" name="Рисунок 31" descr="Зображення, що містить знімок екрана, Графіка, дизайн&#10;&#10;Вміст, створений ШІ, може бути неправильним.">
            <a:extLst>
              <a:ext uri="{FF2B5EF4-FFF2-40B4-BE49-F238E27FC236}">
                <a16:creationId xmlns:a16="http://schemas.microsoft.com/office/drawing/2014/main" id="{02D7F0E8-24EC-121D-8C98-ADE71514A48F}"/>
              </a:ext>
            </a:extLst>
          </p:cNvPr>
          <p:cNvPicPr>
            <a:picLocks noChangeAspect="1"/>
          </p:cNvPicPr>
          <p:nvPr/>
        </p:nvPicPr>
        <p:blipFill>
          <a:blip r:embed="rId7"/>
          <a:stretch>
            <a:fillRect/>
          </a:stretch>
        </p:blipFill>
        <p:spPr>
          <a:xfrm>
            <a:off x="952501" y="3663451"/>
            <a:ext cx="740026" cy="738581"/>
          </a:xfrm>
          <a:prstGeom prst="rect">
            <a:avLst/>
          </a:prstGeom>
        </p:spPr>
      </p:pic>
    </p:spTree>
    <p:extLst>
      <p:ext uri="{BB962C8B-B14F-4D97-AF65-F5344CB8AC3E}">
        <p14:creationId xmlns:p14="http://schemas.microsoft.com/office/powerpoint/2010/main" val="22760743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2AC6EB-060E-9BED-0995-FF4A4834FC53}"/>
            </a:ext>
          </a:extLst>
        </p:cNvPr>
        <p:cNvGrpSpPr/>
        <p:nvPr/>
      </p:nvGrpSpPr>
      <p:grpSpPr>
        <a:xfrm>
          <a:off x="0" y="0"/>
          <a:ext cx="0" cy="0"/>
          <a:chOff x="0" y="0"/>
          <a:chExt cx="0" cy="0"/>
        </a:xfrm>
      </p:grpSpPr>
      <p:sp>
        <p:nvSpPr>
          <p:cNvPr id="2" name="Заголовок 1">
            <a:extLst>
              <a:ext uri="{FF2B5EF4-FFF2-40B4-BE49-F238E27FC236}">
                <a16:creationId xmlns:a16="http://schemas.microsoft.com/office/drawing/2014/main" id="{58E77F25-83D6-F9A8-FE58-3282B1C05008}"/>
              </a:ext>
            </a:extLst>
          </p:cNvPr>
          <p:cNvSpPr>
            <a:spLocks noGrp="1"/>
          </p:cNvSpPr>
          <p:nvPr>
            <p:ph type="title"/>
          </p:nvPr>
        </p:nvSpPr>
        <p:spPr>
          <a:xfrm>
            <a:off x="952501" y="1050910"/>
            <a:ext cx="10515600" cy="227591"/>
          </a:xfrm>
        </p:spPr>
        <p:txBody>
          <a:bodyPr>
            <a:normAutofit fontScale="90000"/>
          </a:bodyPr>
          <a:lstStyle/>
          <a:p>
            <a:pPr>
              <a:lnSpc>
                <a:spcPct val="100000"/>
              </a:lnSpc>
              <a:spcBef>
                <a:spcPts val="1400"/>
              </a:spcBef>
            </a:pPr>
            <a:r>
              <a:rPr lang="en-US" b="1" dirty="0">
                <a:solidFill>
                  <a:srgbClr val="122838"/>
                </a:solidFill>
              </a:rPr>
              <a:t>METODOLOGY: </a:t>
            </a:r>
            <a:r>
              <a:rPr lang="en-US" sz="3600" b="1" dirty="0">
                <a:solidFill>
                  <a:schemeClr val="accent3">
                    <a:lumMod val="25000"/>
                  </a:schemeClr>
                </a:solidFill>
              </a:rPr>
              <a:t>Exploratory data analysis (EDA) using visualization and SQL</a:t>
            </a:r>
            <a:br>
              <a:rPr lang="en-US" sz="3600" b="1" dirty="0"/>
            </a:br>
            <a:endParaRPr lang="uk-UA" b="1" dirty="0">
              <a:solidFill>
                <a:srgbClr val="122838"/>
              </a:solidFill>
            </a:endParaRPr>
          </a:p>
        </p:txBody>
      </p:sp>
      <p:sp>
        <p:nvSpPr>
          <p:cNvPr id="3" name="TextBox 2">
            <a:extLst>
              <a:ext uri="{FF2B5EF4-FFF2-40B4-BE49-F238E27FC236}">
                <a16:creationId xmlns:a16="http://schemas.microsoft.com/office/drawing/2014/main" id="{AC32214C-6E35-7312-6C7B-F06F981E83FC}"/>
              </a:ext>
            </a:extLst>
          </p:cNvPr>
          <p:cNvSpPr txBox="1"/>
          <p:nvPr/>
        </p:nvSpPr>
        <p:spPr>
          <a:xfrm>
            <a:off x="914861" y="1565155"/>
            <a:ext cx="9686002" cy="369332"/>
          </a:xfrm>
          <a:prstGeom prst="rect">
            <a:avLst/>
          </a:prstGeom>
          <a:noFill/>
        </p:spPr>
        <p:txBody>
          <a:bodyPr wrap="square" rtlCol="0">
            <a:spAutoFit/>
          </a:bodyPr>
          <a:lstStyle/>
          <a:p>
            <a:r>
              <a:rPr lang="en-US" b="1" dirty="0"/>
              <a:t>3. SQL Queries for SpaceX Data Analysis</a:t>
            </a:r>
            <a:endParaRPr lang="uk-UA" b="1" dirty="0"/>
          </a:p>
        </p:txBody>
      </p:sp>
      <p:sp>
        <p:nvSpPr>
          <p:cNvPr id="19" name="TextBox 18">
            <a:extLst>
              <a:ext uri="{FF2B5EF4-FFF2-40B4-BE49-F238E27FC236}">
                <a16:creationId xmlns:a16="http://schemas.microsoft.com/office/drawing/2014/main" id="{35A1D15D-909B-3579-6903-3C6904AF0088}"/>
              </a:ext>
            </a:extLst>
          </p:cNvPr>
          <p:cNvSpPr txBox="1"/>
          <p:nvPr/>
        </p:nvSpPr>
        <p:spPr>
          <a:xfrm>
            <a:off x="849876" y="5807090"/>
            <a:ext cx="10999225" cy="461665"/>
          </a:xfrm>
          <a:prstGeom prst="rect">
            <a:avLst/>
          </a:prstGeom>
          <a:noFill/>
        </p:spPr>
        <p:txBody>
          <a:bodyPr wrap="square">
            <a:spAutoFit/>
          </a:bodyPr>
          <a:lstStyle/>
          <a:p>
            <a:pPr algn="r"/>
            <a:endParaRPr lang="en-US" sz="1200" dirty="0"/>
          </a:p>
          <a:p>
            <a:pPr algn="r"/>
            <a:r>
              <a:rPr lang="en-US" sz="1200" dirty="0"/>
              <a:t>GitHub: </a:t>
            </a:r>
            <a:r>
              <a:rPr lang="en-US" sz="1200" dirty="0">
                <a:hlinkClick r:id="rId3"/>
              </a:rPr>
              <a:t>https://github.com/DataVizStory/Space-X-Falcon-9-First-Stage-Landing-Prediction/blob/main/3_jupyter-labs-eda-sql-coursera_sqllite.ipynb</a:t>
            </a:r>
            <a:endParaRPr lang="uk-UA" sz="1200" dirty="0"/>
          </a:p>
        </p:txBody>
      </p:sp>
      <p:sp>
        <p:nvSpPr>
          <p:cNvPr id="15" name="Rectangle 6">
            <a:extLst>
              <a:ext uri="{FF2B5EF4-FFF2-40B4-BE49-F238E27FC236}">
                <a16:creationId xmlns:a16="http://schemas.microsoft.com/office/drawing/2014/main" id="{7E465660-A46D-CAA8-272E-B894AAABD839}"/>
              </a:ext>
            </a:extLst>
          </p:cNvPr>
          <p:cNvSpPr>
            <a:spLocks noChangeArrowheads="1"/>
          </p:cNvSpPr>
          <p:nvPr/>
        </p:nvSpPr>
        <p:spPr bwMode="auto">
          <a:xfrm>
            <a:off x="733425" y="3509602"/>
            <a:ext cx="1004887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endParaRPr kumimoji="0" lang="uk-UA" altLang="uk-UA" sz="1800" b="0" i="0" u="none" strike="noStrike" cap="none" normalizeH="0" baseline="0" dirty="0">
              <a:ln>
                <a:noFill/>
              </a:ln>
              <a:solidFill>
                <a:schemeClr val="tx1"/>
              </a:solidFill>
              <a:effectLst/>
            </a:endParaRPr>
          </a:p>
        </p:txBody>
      </p:sp>
      <p:sp>
        <p:nvSpPr>
          <p:cNvPr id="17" name="Rectangle 7">
            <a:extLst>
              <a:ext uri="{FF2B5EF4-FFF2-40B4-BE49-F238E27FC236}">
                <a16:creationId xmlns:a16="http://schemas.microsoft.com/office/drawing/2014/main" id="{BD167DDD-D0E7-0553-513A-37BD1305FC27}"/>
              </a:ext>
            </a:extLst>
          </p:cNvPr>
          <p:cNvSpPr>
            <a:spLocks noChangeArrowheads="1"/>
          </p:cNvSpPr>
          <p:nvPr/>
        </p:nvSpPr>
        <p:spPr bwMode="auto">
          <a:xfrm>
            <a:off x="849876" y="1924553"/>
            <a:ext cx="10894450" cy="3539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uk-UA" altLang="uk-UA" sz="1600" b="1" i="0" u="none" strike="noStrike" cap="none" normalizeH="0" baseline="0" dirty="0">
                <a:ln>
                  <a:noFill/>
                </a:ln>
                <a:solidFill>
                  <a:schemeClr val="tx1"/>
                </a:solidFill>
                <a:effectLst/>
              </a:rPr>
              <a:t>1) </a:t>
            </a:r>
            <a:r>
              <a:rPr kumimoji="0" lang="uk-UA" altLang="uk-UA" sz="1600" b="1" i="0" u="none" strike="noStrike" cap="none" normalizeH="0" baseline="0" dirty="0" err="1">
                <a:ln>
                  <a:noFill/>
                </a:ln>
                <a:solidFill>
                  <a:schemeClr val="tx1"/>
                </a:solidFill>
                <a:effectLst/>
              </a:rPr>
              <a:t>Launch</a:t>
            </a:r>
            <a:r>
              <a:rPr kumimoji="0" lang="uk-UA" altLang="uk-UA" sz="1600" b="1" i="0" u="none" strike="noStrike" cap="none" normalizeH="0" baseline="0" dirty="0">
                <a:ln>
                  <a:noFill/>
                </a:ln>
                <a:solidFill>
                  <a:schemeClr val="tx1"/>
                </a:solidFill>
                <a:effectLst/>
              </a:rPr>
              <a:t> </a:t>
            </a:r>
            <a:r>
              <a:rPr kumimoji="0" lang="uk-UA" altLang="uk-UA" sz="1600" b="1" i="0" u="none" strike="noStrike" cap="none" normalizeH="0" baseline="0" dirty="0" err="1">
                <a:ln>
                  <a:noFill/>
                </a:ln>
                <a:solidFill>
                  <a:schemeClr val="tx1"/>
                </a:solidFill>
                <a:effectLst/>
              </a:rPr>
              <a:t>Sites</a:t>
            </a:r>
            <a:r>
              <a:rPr kumimoji="0" lang="uk-UA" altLang="uk-UA" sz="1600" b="1" i="0" u="none" strike="noStrike" cap="none" normalizeH="0" baseline="0" dirty="0">
                <a:ln>
                  <a:noFill/>
                </a:ln>
                <a:solidFill>
                  <a:schemeClr val="tx1"/>
                </a:solidFill>
                <a:effectLst/>
              </a:rPr>
              <a:t>:</a:t>
            </a:r>
            <a:r>
              <a:rPr kumimoji="0" lang="uk-UA" altLang="uk-UA" sz="1600" b="0" i="0" u="none" strike="noStrike" cap="none" normalizeH="0" baseline="0" dirty="0">
                <a:ln>
                  <a:noFill/>
                </a:ln>
                <a:solidFill>
                  <a:schemeClr val="tx1"/>
                </a:solidFill>
                <a:effectLst/>
              </a:rPr>
              <a:t> </a:t>
            </a:r>
            <a:r>
              <a:rPr kumimoji="0" lang="uk-UA" altLang="uk-UA" sz="1600" b="0" i="0" u="none" strike="noStrike" cap="none" normalizeH="0" baseline="0" dirty="0" err="1">
                <a:ln>
                  <a:noFill/>
                </a:ln>
                <a:solidFill>
                  <a:schemeClr val="tx1"/>
                </a:solidFill>
                <a:effectLst/>
              </a:rPr>
              <a:t>The</a:t>
            </a:r>
            <a:r>
              <a:rPr kumimoji="0" lang="uk-UA" altLang="uk-UA" sz="1600" b="0" i="0" u="none" strike="noStrike" cap="none" normalizeH="0" baseline="0" dirty="0">
                <a:ln>
                  <a:noFill/>
                </a:ln>
                <a:solidFill>
                  <a:schemeClr val="tx1"/>
                </a:solidFill>
                <a:effectLst/>
              </a:rPr>
              <a:t> </a:t>
            </a:r>
            <a:r>
              <a:rPr kumimoji="0" lang="uk-UA" altLang="uk-UA" sz="1600" b="0" i="0" u="none" strike="noStrike" cap="none" normalizeH="0" baseline="0" dirty="0" err="1">
                <a:ln>
                  <a:noFill/>
                </a:ln>
                <a:solidFill>
                  <a:schemeClr val="tx1"/>
                </a:solidFill>
                <a:effectLst/>
              </a:rPr>
              <a:t>analysis</a:t>
            </a:r>
            <a:r>
              <a:rPr kumimoji="0" lang="uk-UA" altLang="uk-UA" sz="1600" b="0" i="0" u="none" strike="noStrike" cap="none" normalizeH="0" baseline="0" dirty="0">
                <a:ln>
                  <a:noFill/>
                </a:ln>
                <a:solidFill>
                  <a:schemeClr val="tx1"/>
                </a:solidFill>
                <a:effectLst/>
              </a:rPr>
              <a:t> </a:t>
            </a:r>
            <a:r>
              <a:rPr kumimoji="0" lang="uk-UA" altLang="uk-UA" sz="1600" b="0" i="0" u="none" strike="noStrike" cap="none" normalizeH="0" baseline="0" dirty="0" err="1">
                <a:ln>
                  <a:noFill/>
                </a:ln>
                <a:solidFill>
                  <a:schemeClr val="tx1"/>
                </a:solidFill>
                <a:effectLst/>
              </a:rPr>
              <a:t>identified</a:t>
            </a:r>
            <a:r>
              <a:rPr kumimoji="0" lang="uk-UA" altLang="uk-UA" sz="1600" b="0" i="0" u="none" strike="noStrike" cap="none" normalizeH="0" baseline="0" dirty="0">
                <a:ln>
                  <a:noFill/>
                </a:ln>
                <a:solidFill>
                  <a:schemeClr val="tx1"/>
                </a:solidFill>
                <a:effectLst/>
              </a:rPr>
              <a:t> </a:t>
            </a:r>
            <a:r>
              <a:rPr kumimoji="0" lang="uk-UA" altLang="uk-UA" sz="1600" b="0" i="0" u="none" strike="noStrike" cap="none" normalizeH="0" baseline="0" dirty="0" err="1">
                <a:ln>
                  <a:noFill/>
                </a:ln>
                <a:solidFill>
                  <a:schemeClr val="tx1"/>
                </a:solidFill>
                <a:effectLst/>
              </a:rPr>
              <a:t>several</a:t>
            </a:r>
            <a:r>
              <a:rPr kumimoji="0" lang="uk-UA" altLang="uk-UA" sz="1600" b="0" i="0" u="none" strike="noStrike" cap="none" normalizeH="0" baseline="0" dirty="0">
                <a:ln>
                  <a:noFill/>
                </a:ln>
                <a:solidFill>
                  <a:schemeClr val="tx1"/>
                </a:solidFill>
                <a:effectLst/>
              </a:rPr>
              <a:t> </a:t>
            </a:r>
            <a:r>
              <a:rPr kumimoji="0" lang="uk-UA" altLang="uk-UA" sz="1600" b="0" i="0" u="none" strike="noStrike" cap="none" normalizeH="0" baseline="0" dirty="0" err="1">
                <a:ln>
                  <a:noFill/>
                </a:ln>
                <a:solidFill>
                  <a:schemeClr val="tx1"/>
                </a:solidFill>
                <a:effectLst/>
              </a:rPr>
              <a:t>unique</a:t>
            </a:r>
            <a:r>
              <a:rPr kumimoji="0" lang="uk-UA" altLang="uk-UA" sz="1600" b="0" i="0" u="none" strike="noStrike" cap="none" normalizeH="0" baseline="0" dirty="0">
                <a:ln>
                  <a:noFill/>
                </a:ln>
                <a:solidFill>
                  <a:schemeClr val="tx1"/>
                </a:solidFill>
                <a:effectLst/>
              </a:rPr>
              <a:t> </a:t>
            </a:r>
            <a:r>
              <a:rPr kumimoji="0" lang="uk-UA" altLang="uk-UA" sz="1600" b="0" i="0" u="none" strike="noStrike" cap="none" normalizeH="0" baseline="0" dirty="0" err="1">
                <a:ln>
                  <a:noFill/>
                </a:ln>
                <a:solidFill>
                  <a:schemeClr val="tx1"/>
                </a:solidFill>
                <a:effectLst/>
              </a:rPr>
              <a:t>launch</a:t>
            </a:r>
            <a:r>
              <a:rPr kumimoji="0" lang="uk-UA" altLang="uk-UA" sz="1600" b="0" i="0" u="none" strike="noStrike" cap="none" normalizeH="0" baseline="0" dirty="0">
                <a:ln>
                  <a:noFill/>
                </a:ln>
                <a:solidFill>
                  <a:schemeClr val="tx1"/>
                </a:solidFill>
                <a:effectLst/>
              </a:rPr>
              <a:t> </a:t>
            </a:r>
            <a:r>
              <a:rPr kumimoji="0" lang="uk-UA" altLang="uk-UA" sz="1600" b="0" i="0" u="none" strike="noStrike" cap="none" normalizeH="0" baseline="0" dirty="0" err="1">
                <a:ln>
                  <a:noFill/>
                </a:ln>
                <a:solidFill>
                  <a:schemeClr val="tx1"/>
                </a:solidFill>
                <a:effectLst/>
              </a:rPr>
              <a:t>sites</a:t>
            </a:r>
            <a:r>
              <a:rPr kumimoji="0" lang="uk-UA" altLang="uk-UA" sz="1600" b="0" i="0" u="none" strike="noStrike" cap="none" normalizeH="0" baseline="0" dirty="0">
                <a:ln>
                  <a:noFill/>
                </a:ln>
                <a:solidFill>
                  <a:schemeClr val="tx1"/>
                </a:solidFill>
                <a:effectLst/>
              </a:rPr>
              <a:t>, </a:t>
            </a:r>
            <a:r>
              <a:rPr kumimoji="0" lang="uk-UA" altLang="uk-UA" sz="1600" b="0" i="0" u="none" strike="noStrike" cap="none" normalizeH="0" baseline="0" dirty="0" err="1">
                <a:ln>
                  <a:noFill/>
                </a:ln>
                <a:solidFill>
                  <a:schemeClr val="tx1"/>
                </a:solidFill>
                <a:effectLst/>
              </a:rPr>
              <a:t>with</a:t>
            </a:r>
            <a:r>
              <a:rPr kumimoji="0" lang="uk-UA" altLang="uk-UA" sz="1600" b="0" i="0" u="none" strike="noStrike" cap="none" normalizeH="0" baseline="0" dirty="0">
                <a:ln>
                  <a:noFill/>
                </a:ln>
                <a:solidFill>
                  <a:schemeClr val="tx1"/>
                </a:solidFill>
                <a:effectLst/>
              </a:rPr>
              <a:t> a </a:t>
            </a:r>
            <a:r>
              <a:rPr kumimoji="0" lang="uk-UA" altLang="uk-UA" sz="1600" b="0" i="0" u="none" strike="noStrike" cap="none" normalizeH="0" baseline="0" dirty="0" err="1">
                <a:ln>
                  <a:noFill/>
                </a:ln>
                <a:solidFill>
                  <a:schemeClr val="tx1"/>
                </a:solidFill>
                <a:effectLst/>
              </a:rPr>
              <a:t>focus</a:t>
            </a:r>
            <a:r>
              <a:rPr kumimoji="0" lang="uk-UA" altLang="uk-UA" sz="1600" b="0" i="0" u="none" strike="noStrike" cap="none" normalizeH="0" baseline="0" dirty="0">
                <a:ln>
                  <a:noFill/>
                </a:ln>
                <a:solidFill>
                  <a:schemeClr val="tx1"/>
                </a:solidFill>
                <a:effectLst/>
              </a:rPr>
              <a:t> </a:t>
            </a:r>
            <a:r>
              <a:rPr kumimoji="0" lang="uk-UA" altLang="uk-UA" sz="1600" b="0" i="0" u="none" strike="noStrike" cap="none" normalizeH="0" baseline="0" dirty="0" err="1">
                <a:ln>
                  <a:noFill/>
                </a:ln>
                <a:solidFill>
                  <a:schemeClr val="tx1"/>
                </a:solidFill>
                <a:effectLst/>
              </a:rPr>
              <a:t>on</a:t>
            </a:r>
            <a:r>
              <a:rPr kumimoji="0" lang="uk-UA" altLang="uk-UA" sz="1600" b="0" i="0" u="none" strike="noStrike" cap="none" normalizeH="0" baseline="0" dirty="0">
                <a:ln>
                  <a:noFill/>
                </a:ln>
                <a:solidFill>
                  <a:schemeClr val="tx1"/>
                </a:solidFill>
                <a:effectLst/>
              </a:rPr>
              <a:t> </a:t>
            </a:r>
            <a:r>
              <a:rPr kumimoji="0" lang="uk-UA" altLang="uk-UA" sz="1600" b="0" i="0" u="none" strike="noStrike" cap="none" normalizeH="0" baseline="0" dirty="0" err="1">
                <a:ln>
                  <a:noFill/>
                </a:ln>
                <a:solidFill>
                  <a:schemeClr val="tx1"/>
                </a:solidFill>
                <a:effectLst/>
              </a:rPr>
              <a:t>locations</a:t>
            </a:r>
            <a:r>
              <a:rPr kumimoji="0" lang="uk-UA" altLang="uk-UA" sz="1600" b="0" i="0" u="none" strike="noStrike" cap="none" normalizeH="0" baseline="0" dirty="0">
                <a:ln>
                  <a:noFill/>
                </a:ln>
                <a:solidFill>
                  <a:schemeClr val="tx1"/>
                </a:solidFill>
                <a:effectLst/>
              </a:rPr>
              <a:t> </a:t>
            </a:r>
            <a:r>
              <a:rPr kumimoji="0" lang="uk-UA" altLang="uk-UA" sz="1600" b="0" i="0" u="none" strike="noStrike" cap="none" normalizeH="0" baseline="0" dirty="0" err="1">
                <a:ln>
                  <a:noFill/>
                </a:ln>
                <a:solidFill>
                  <a:schemeClr val="tx1"/>
                </a:solidFill>
                <a:effectLst/>
              </a:rPr>
              <a:t>like</a:t>
            </a:r>
            <a:r>
              <a:rPr kumimoji="0" lang="uk-UA" altLang="uk-UA" sz="1600" b="0" i="0" u="none" strike="noStrike" cap="none" normalizeH="0" baseline="0" dirty="0">
                <a:ln>
                  <a:noFill/>
                </a:ln>
                <a:solidFill>
                  <a:schemeClr val="tx1"/>
                </a:solidFill>
                <a:effectLst/>
              </a:rPr>
              <a:t> CCAFS LC-40 </a:t>
            </a:r>
            <a:r>
              <a:rPr kumimoji="0" lang="uk-UA" altLang="uk-UA" sz="1600" b="0" i="0" u="none" strike="noStrike" cap="none" normalizeH="0" baseline="0" dirty="0" err="1">
                <a:ln>
                  <a:noFill/>
                </a:ln>
                <a:solidFill>
                  <a:schemeClr val="tx1"/>
                </a:solidFill>
                <a:effectLst/>
              </a:rPr>
              <a:t>and</a:t>
            </a:r>
            <a:r>
              <a:rPr kumimoji="0" lang="uk-UA" altLang="uk-UA" sz="1600" b="0" i="0" u="none" strike="noStrike" cap="none" normalizeH="0" baseline="0" dirty="0">
                <a:ln>
                  <a:noFill/>
                </a:ln>
                <a:solidFill>
                  <a:schemeClr val="tx1"/>
                </a:solidFill>
                <a:effectLst/>
              </a:rPr>
              <a:t> VAFB SLC-4E. </a:t>
            </a:r>
            <a:r>
              <a:rPr kumimoji="0" lang="uk-UA" altLang="uk-UA" sz="1600" b="0" i="0" u="none" strike="noStrike" cap="none" normalizeH="0" baseline="0" dirty="0" err="1">
                <a:ln>
                  <a:noFill/>
                </a:ln>
                <a:solidFill>
                  <a:schemeClr val="tx1"/>
                </a:solidFill>
                <a:effectLst/>
              </a:rPr>
              <a:t>Notably</a:t>
            </a:r>
            <a:r>
              <a:rPr kumimoji="0" lang="uk-UA" altLang="uk-UA" sz="1600" b="0" i="0" u="none" strike="noStrike" cap="none" normalizeH="0" baseline="0" dirty="0">
                <a:ln>
                  <a:noFill/>
                </a:ln>
                <a:solidFill>
                  <a:schemeClr val="tx1"/>
                </a:solidFill>
                <a:effectLst/>
              </a:rPr>
              <a:t>, </a:t>
            </a:r>
            <a:r>
              <a:rPr kumimoji="0" lang="uk-UA" altLang="uk-UA" sz="1600" b="0" i="0" u="none" strike="noStrike" cap="none" normalizeH="0" baseline="0" dirty="0" err="1">
                <a:ln>
                  <a:noFill/>
                </a:ln>
                <a:solidFill>
                  <a:schemeClr val="tx1"/>
                </a:solidFill>
                <a:effectLst/>
              </a:rPr>
              <a:t>records</a:t>
            </a:r>
            <a:r>
              <a:rPr kumimoji="0" lang="uk-UA" altLang="uk-UA" sz="1600" b="0" i="0" u="none" strike="noStrike" cap="none" normalizeH="0" baseline="0" dirty="0">
                <a:ln>
                  <a:noFill/>
                </a:ln>
                <a:solidFill>
                  <a:schemeClr val="tx1"/>
                </a:solidFill>
                <a:effectLst/>
              </a:rPr>
              <a:t> </a:t>
            </a:r>
            <a:r>
              <a:rPr kumimoji="0" lang="uk-UA" altLang="uk-UA" sz="1600" b="0" i="0" u="none" strike="noStrike" cap="none" normalizeH="0" baseline="0" dirty="0" err="1">
                <a:ln>
                  <a:noFill/>
                </a:ln>
                <a:solidFill>
                  <a:schemeClr val="tx1"/>
                </a:solidFill>
                <a:effectLst/>
              </a:rPr>
              <a:t>with</a:t>
            </a:r>
            <a:r>
              <a:rPr kumimoji="0" lang="uk-UA" altLang="uk-UA" sz="1600" b="0" i="0" u="none" strike="noStrike" cap="none" normalizeH="0" baseline="0" dirty="0">
                <a:ln>
                  <a:noFill/>
                </a:ln>
                <a:solidFill>
                  <a:schemeClr val="tx1"/>
                </a:solidFill>
                <a:effectLst/>
              </a:rPr>
              <a:t> </a:t>
            </a:r>
            <a:r>
              <a:rPr kumimoji="0" lang="uk-UA" altLang="uk-UA" sz="1600" b="0" i="0" u="none" strike="noStrike" cap="none" normalizeH="0" baseline="0" dirty="0" err="1">
                <a:ln>
                  <a:noFill/>
                </a:ln>
                <a:solidFill>
                  <a:schemeClr val="tx1"/>
                </a:solidFill>
                <a:effectLst/>
              </a:rPr>
              <a:t>launch</a:t>
            </a:r>
            <a:r>
              <a:rPr kumimoji="0" lang="uk-UA" altLang="uk-UA" sz="1600" b="0" i="0" u="none" strike="noStrike" cap="none" normalizeH="0" baseline="0" dirty="0">
                <a:ln>
                  <a:noFill/>
                </a:ln>
                <a:solidFill>
                  <a:schemeClr val="tx1"/>
                </a:solidFill>
                <a:effectLst/>
              </a:rPr>
              <a:t> </a:t>
            </a:r>
            <a:r>
              <a:rPr kumimoji="0" lang="uk-UA" altLang="uk-UA" sz="1600" b="0" i="0" u="none" strike="noStrike" cap="none" normalizeH="0" baseline="0" dirty="0" err="1">
                <a:ln>
                  <a:noFill/>
                </a:ln>
                <a:solidFill>
                  <a:schemeClr val="tx1"/>
                </a:solidFill>
                <a:effectLst/>
              </a:rPr>
              <a:t>sites</a:t>
            </a:r>
            <a:r>
              <a:rPr kumimoji="0" lang="uk-UA" altLang="uk-UA" sz="1600" b="0" i="0" u="none" strike="noStrike" cap="none" normalizeH="0" baseline="0" dirty="0">
                <a:ln>
                  <a:noFill/>
                </a:ln>
                <a:solidFill>
                  <a:schemeClr val="tx1"/>
                </a:solidFill>
                <a:effectLst/>
              </a:rPr>
              <a:t> </a:t>
            </a:r>
            <a:r>
              <a:rPr kumimoji="0" lang="uk-UA" altLang="uk-UA" sz="1600" b="0" i="0" u="none" strike="noStrike" cap="none" normalizeH="0" baseline="0" dirty="0" err="1">
                <a:ln>
                  <a:noFill/>
                </a:ln>
                <a:solidFill>
                  <a:schemeClr val="tx1"/>
                </a:solidFill>
                <a:effectLst/>
              </a:rPr>
              <a:t>starting</a:t>
            </a:r>
            <a:r>
              <a:rPr kumimoji="0" lang="uk-UA" altLang="uk-UA" sz="1600" b="0" i="0" u="none" strike="noStrike" cap="none" normalizeH="0" baseline="0" dirty="0">
                <a:ln>
                  <a:noFill/>
                </a:ln>
                <a:solidFill>
                  <a:schemeClr val="tx1"/>
                </a:solidFill>
                <a:effectLst/>
              </a:rPr>
              <a:t> </a:t>
            </a:r>
            <a:r>
              <a:rPr kumimoji="0" lang="uk-UA" altLang="uk-UA" sz="1600" b="0" i="0" u="none" strike="noStrike" cap="none" normalizeH="0" baseline="0" dirty="0" err="1">
                <a:ln>
                  <a:noFill/>
                </a:ln>
                <a:solidFill>
                  <a:schemeClr val="tx1"/>
                </a:solidFill>
                <a:effectLst/>
              </a:rPr>
              <a:t>with</a:t>
            </a:r>
            <a:r>
              <a:rPr kumimoji="0" lang="uk-UA" altLang="uk-UA" sz="1600" b="0" i="0" u="none" strike="noStrike" cap="none" normalizeH="0" baseline="0" dirty="0">
                <a:ln>
                  <a:noFill/>
                </a:ln>
                <a:solidFill>
                  <a:schemeClr val="tx1"/>
                </a:solidFill>
                <a:effectLst/>
              </a:rPr>
              <a:t> 'CCA' </a:t>
            </a:r>
            <a:r>
              <a:rPr kumimoji="0" lang="uk-UA" altLang="uk-UA" sz="1600" b="0" i="0" u="none" strike="noStrike" cap="none" normalizeH="0" baseline="0" dirty="0" err="1">
                <a:ln>
                  <a:noFill/>
                </a:ln>
                <a:solidFill>
                  <a:schemeClr val="tx1"/>
                </a:solidFill>
                <a:effectLst/>
              </a:rPr>
              <a:t>were</a:t>
            </a:r>
            <a:r>
              <a:rPr kumimoji="0" lang="uk-UA" altLang="uk-UA" sz="1600" b="0" i="0" u="none" strike="noStrike" cap="none" normalizeH="0" baseline="0" dirty="0">
                <a:ln>
                  <a:noFill/>
                </a:ln>
                <a:solidFill>
                  <a:schemeClr val="tx1"/>
                </a:solidFill>
                <a:effectLst/>
              </a:rPr>
              <a:t> </a:t>
            </a:r>
            <a:r>
              <a:rPr kumimoji="0" lang="uk-UA" altLang="uk-UA" sz="1600" b="0" i="0" u="none" strike="noStrike" cap="none" normalizeH="0" baseline="0" dirty="0" err="1">
                <a:ln>
                  <a:noFill/>
                </a:ln>
                <a:solidFill>
                  <a:schemeClr val="tx1"/>
                </a:solidFill>
                <a:effectLst/>
              </a:rPr>
              <a:t>selected</a:t>
            </a:r>
            <a:r>
              <a:rPr kumimoji="0" lang="uk-UA" altLang="uk-UA" sz="1600" b="0" i="0" u="none" strike="noStrike" cap="none" normalizeH="0" baseline="0" dirty="0">
                <a:ln>
                  <a:noFill/>
                </a:ln>
                <a:solidFill>
                  <a:schemeClr val="tx1"/>
                </a:solidFill>
                <a:effectLst/>
              </a:rPr>
              <a:t>, </a:t>
            </a:r>
            <a:r>
              <a:rPr kumimoji="0" lang="uk-UA" altLang="uk-UA" sz="1600" b="0" i="0" u="none" strike="noStrike" cap="none" normalizeH="0" baseline="0" dirty="0" err="1">
                <a:ln>
                  <a:noFill/>
                </a:ln>
                <a:solidFill>
                  <a:schemeClr val="tx1"/>
                </a:solidFill>
                <a:effectLst/>
              </a:rPr>
              <a:t>indicating</a:t>
            </a:r>
            <a:r>
              <a:rPr kumimoji="0" lang="uk-UA" altLang="uk-UA" sz="1600" b="0" i="0" u="none" strike="noStrike" cap="none" normalizeH="0" baseline="0" dirty="0">
                <a:ln>
                  <a:noFill/>
                </a:ln>
                <a:solidFill>
                  <a:schemeClr val="tx1"/>
                </a:solidFill>
                <a:effectLst/>
              </a:rPr>
              <a:t> a </a:t>
            </a:r>
            <a:r>
              <a:rPr kumimoji="0" lang="uk-UA" altLang="uk-UA" sz="1600" b="0" i="0" u="none" strike="noStrike" cap="none" normalizeH="0" baseline="0" dirty="0" err="1">
                <a:ln>
                  <a:noFill/>
                </a:ln>
                <a:solidFill>
                  <a:schemeClr val="tx1"/>
                </a:solidFill>
                <a:effectLst/>
              </a:rPr>
              <a:t>significant</a:t>
            </a:r>
            <a:r>
              <a:rPr kumimoji="0" lang="uk-UA" altLang="uk-UA" sz="1600" b="0" i="0" u="none" strike="noStrike" cap="none" normalizeH="0" baseline="0" dirty="0">
                <a:ln>
                  <a:noFill/>
                </a:ln>
                <a:solidFill>
                  <a:schemeClr val="tx1"/>
                </a:solidFill>
                <a:effectLst/>
              </a:rPr>
              <a:t> </a:t>
            </a:r>
            <a:r>
              <a:rPr kumimoji="0" lang="uk-UA" altLang="uk-UA" sz="1600" b="0" i="0" u="none" strike="noStrike" cap="none" normalizeH="0" baseline="0" dirty="0" err="1">
                <a:ln>
                  <a:noFill/>
                </a:ln>
                <a:solidFill>
                  <a:schemeClr val="tx1"/>
                </a:solidFill>
                <a:effectLst/>
              </a:rPr>
              <a:t>presence</a:t>
            </a:r>
            <a:r>
              <a:rPr kumimoji="0" lang="uk-UA" altLang="uk-UA" sz="1600" b="0" i="0" u="none" strike="noStrike" cap="none" normalizeH="0" baseline="0" dirty="0">
                <a:ln>
                  <a:noFill/>
                </a:ln>
                <a:solidFill>
                  <a:schemeClr val="tx1"/>
                </a:solidFill>
                <a:effectLst/>
              </a:rPr>
              <a:t> </a:t>
            </a:r>
            <a:r>
              <a:rPr kumimoji="0" lang="uk-UA" altLang="uk-UA" sz="1600" b="0" i="0" u="none" strike="noStrike" cap="none" normalizeH="0" baseline="0" dirty="0" err="1">
                <a:ln>
                  <a:noFill/>
                </a:ln>
                <a:solidFill>
                  <a:schemeClr val="tx1"/>
                </a:solidFill>
                <a:effectLst/>
              </a:rPr>
              <a:t>at</a:t>
            </a:r>
            <a:r>
              <a:rPr kumimoji="0" lang="uk-UA" altLang="uk-UA" sz="1600" b="0" i="0" u="none" strike="noStrike" cap="none" normalizeH="0" baseline="0" dirty="0">
                <a:ln>
                  <a:noFill/>
                </a:ln>
                <a:solidFill>
                  <a:schemeClr val="tx1"/>
                </a:solidFill>
                <a:effectLst/>
              </a:rPr>
              <a:t> CCAFS LC-40, a </a:t>
            </a:r>
            <a:r>
              <a:rPr kumimoji="0" lang="uk-UA" altLang="uk-UA" sz="1600" b="0" i="0" u="none" strike="noStrike" cap="none" normalizeH="0" baseline="0" dirty="0" err="1">
                <a:ln>
                  <a:noFill/>
                </a:ln>
                <a:solidFill>
                  <a:schemeClr val="tx1"/>
                </a:solidFill>
                <a:effectLst/>
              </a:rPr>
              <a:t>key</a:t>
            </a:r>
            <a:r>
              <a:rPr kumimoji="0" lang="uk-UA" altLang="uk-UA" sz="1600" b="0" i="0" u="none" strike="noStrike" cap="none" normalizeH="0" baseline="0" dirty="0">
                <a:ln>
                  <a:noFill/>
                </a:ln>
                <a:solidFill>
                  <a:schemeClr val="tx1"/>
                </a:solidFill>
                <a:effectLst/>
              </a:rPr>
              <a:t> </a:t>
            </a:r>
            <a:r>
              <a:rPr kumimoji="0" lang="uk-UA" altLang="uk-UA" sz="1600" b="0" i="0" u="none" strike="noStrike" cap="none" normalizeH="0" baseline="0" dirty="0" err="1">
                <a:ln>
                  <a:noFill/>
                </a:ln>
                <a:solidFill>
                  <a:schemeClr val="tx1"/>
                </a:solidFill>
                <a:effectLst/>
              </a:rPr>
              <a:t>SpaceX</a:t>
            </a:r>
            <a:r>
              <a:rPr kumimoji="0" lang="uk-UA" altLang="uk-UA" sz="1600" b="0" i="0" u="none" strike="noStrike" cap="none" normalizeH="0" baseline="0" dirty="0">
                <a:ln>
                  <a:noFill/>
                </a:ln>
                <a:solidFill>
                  <a:schemeClr val="tx1"/>
                </a:solidFill>
                <a:effectLst/>
              </a:rPr>
              <a:t> </a:t>
            </a:r>
            <a:r>
              <a:rPr kumimoji="0" lang="uk-UA" altLang="uk-UA" sz="1600" b="0" i="0" u="none" strike="noStrike" cap="none" normalizeH="0" baseline="0" dirty="0" err="1">
                <a:ln>
                  <a:noFill/>
                </a:ln>
                <a:solidFill>
                  <a:schemeClr val="tx1"/>
                </a:solidFill>
                <a:effectLst/>
              </a:rPr>
              <a:t>launch</a:t>
            </a:r>
            <a:r>
              <a:rPr kumimoji="0" lang="uk-UA" altLang="uk-UA" sz="1600" b="0" i="0" u="none" strike="noStrike" cap="none" normalizeH="0" baseline="0" dirty="0">
                <a:ln>
                  <a:noFill/>
                </a:ln>
                <a:solidFill>
                  <a:schemeClr val="tx1"/>
                </a:solidFill>
                <a:effectLst/>
              </a:rPr>
              <a:t> </a:t>
            </a:r>
            <a:r>
              <a:rPr kumimoji="0" lang="uk-UA" altLang="uk-UA" sz="1600" b="0" i="0" u="none" strike="noStrike" cap="none" normalizeH="0" baseline="0" dirty="0" err="1">
                <a:ln>
                  <a:noFill/>
                </a:ln>
                <a:solidFill>
                  <a:schemeClr val="tx1"/>
                </a:solidFill>
                <a:effectLst/>
              </a:rPr>
              <a:t>site</a:t>
            </a:r>
            <a:r>
              <a:rPr kumimoji="0" lang="uk-UA" altLang="uk-UA" sz="1600" b="0" i="0" u="none" strike="noStrike" cap="none" normalizeH="0" baseline="0" dirty="0">
                <a:ln>
                  <a:noFill/>
                </a:ln>
                <a:solidFill>
                  <a:schemeClr val="tx1"/>
                </a:solidFill>
                <a:effectLst/>
              </a:rPr>
              <a:t>.</a:t>
            </a:r>
          </a:p>
          <a:p>
            <a:pPr marL="0" marR="0" lvl="0" indent="0" algn="l" defTabSz="914400" rtl="0" eaLnBrk="0" fontAlgn="base" latinLnBrk="0" hangingPunct="0">
              <a:lnSpc>
                <a:spcPct val="100000"/>
              </a:lnSpc>
              <a:spcBef>
                <a:spcPct val="0"/>
              </a:spcBef>
              <a:spcAft>
                <a:spcPct val="0"/>
              </a:spcAft>
              <a:buClrTx/>
              <a:buSzTx/>
              <a:tabLst/>
            </a:pPr>
            <a:r>
              <a:rPr kumimoji="0" lang="uk-UA" altLang="uk-UA" sz="1600" b="1" i="0" u="none" strike="noStrike" cap="none" normalizeH="0" baseline="0" dirty="0">
                <a:ln>
                  <a:noFill/>
                </a:ln>
                <a:solidFill>
                  <a:schemeClr val="tx1"/>
                </a:solidFill>
                <a:effectLst/>
              </a:rPr>
              <a:t>2) NASA (CRS) </a:t>
            </a:r>
            <a:r>
              <a:rPr kumimoji="0" lang="uk-UA" altLang="uk-UA" sz="1600" b="1" i="0" u="none" strike="noStrike" cap="none" normalizeH="0" baseline="0" dirty="0" err="1">
                <a:ln>
                  <a:noFill/>
                </a:ln>
                <a:solidFill>
                  <a:schemeClr val="tx1"/>
                </a:solidFill>
                <a:effectLst/>
              </a:rPr>
              <a:t>Missions</a:t>
            </a:r>
            <a:r>
              <a:rPr kumimoji="0" lang="uk-UA" altLang="uk-UA" sz="1600" b="1" i="0" u="none" strike="noStrike" cap="none" normalizeH="0" baseline="0" dirty="0">
                <a:ln>
                  <a:noFill/>
                </a:ln>
                <a:solidFill>
                  <a:schemeClr val="tx1"/>
                </a:solidFill>
                <a:effectLst/>
              </a:rPr>
              <a:t>:</a:t>
            </a:r>
            <a:r>
              <a:rPr kumimoji="0" lang="uk-UA" altLang="uk-UA" sz="1600" b="0" i="0" u="none" strike="noStrike" cap="none" normalizeH="0" baseline="0" dirty="0">
                <a:ln>
                  <a:noFill/>
                </a:ln>
                <a:solidFill>
                  <a:schemeClr val="tx1"/>
                </a:solidFill>
                <a:effectLst/>
              </a:rPr>
              <a:t> </a:t>
            </a:r>
            <a:r>
              <a:rPr kumimoji="0" lang="uk-UA" altLang="uk-UA" sz="1600" b="0" i="0" u="none" strike="noStrike" cap="none" normalizeH="0" baseline="0" dirty="0" err="1">
                <a:ln>
                  <a:noFill/>
                </a:ln>
                <a:solidFill>
                  <a:schemeClr val="tx1"/>
                </a:solidFill>
                <a:effectLst/>
              </a:rPr>
              <a:t>The</a:t>
            </a:r>
            <a:r>
              <a:rPr kumimoji="0" lang="uk-UA" altLang="uk-UA" sz="1600" b="0" i="0" u="none" strike="noStrike" cap="none" normalizeH="0" baseline="0" dirty="0">
                <a:ln>
                  <a:noFill/>
                </a:ln>
                <a:solidFill>
                  <a:schemeClr val="tx1"/>
                </a:solidFill>
                <a:effectLst/>
              </a:rPr>
              <a:t> </a:t>
            </a:r>
            <a:r>
              <a:rPr kumimoji="0" lang="uk-UA" altLang="uk-UA" sz="1600" b="0" i="0" u="none" strike="noStrike" cap="none" normalizeH="0" baseline="0" dirty="0" err="1">
                <a:ln>
                  <a:noFill/>
                </a:ln>
                <a:solidFill>
                  <a:schemeClr val="tx1"/>
                </a:solidFill>
                <a:effectLst/>
              </a:rPr>
              <a:t>total</a:t>
            </a:r>
            <a:r>
              <a:rPr kumimoji="0" lang="uk-UA" altLang="uk-UA" sz="1600" b="0" i="0" u="none" strike="noStrike" cap="none" normalizeH="0" baseline="0" dirty="0">
                <a:ln>
                  <a:noFill/>
                </a:ln>
                <a:solidFill>
                  <a:schemeClr val="tx1"/>
                </a:solidFill>
                <a:effectLst/>
              </a:rPr>
              <a:t> </a:t>
            </a:r>
            <a:r>
              <a:rPr kumimoji="0" lang="uk-UA" altLang="uk-UA" sz="1600" b="0" i="0" u="none" strike="noStrike" cap="none" normalizeH="0" baseline="0" dirty="0" err="1">
                <a:ln>
                  <a:noFill/>
                </a:ln>
                <a:solidFill>
                  <a:schemeClr val="tx1"/>
                </a:solidFill>
                <a:effectLst/>
              </a:rPr>
              <a:t>payload</a:t>
            </a:r>
            <a:r>
              <a:rPr kumimoji="0" lang="uk-UA" altLang="uk-UA" sz="1600" b="0" i="0" u="none" strike="noStrike" cap="none" normalizeH="0" baseline="0" dirty="0">
                <a:ln>
                  <a:noFill/>
                </a:ln>
                <a:solidFill>
                  <a:schemeClr val="tx1"/>
                </a:solidFill>
                <a:effectLst/>
              </a:rPr>
              <a:t> </a:t>
            </a:r>
            <a:r>
              <a:rPr kumimoji="0" lang="uk-UA" altLang="uk-UA" sz="1600" b="0" i="0" u="none" strike="noStrike" cap="none" normalizeH="0" baseline="0" dirty="0" err="1">
                <a:ln>
                  <a:noFill/>
                </a:ln>
                <a:solidFill>
                  <a:schemeClr val="tx1"/>
                </a:solidFill>
                <a:effectLst/>
              </a:rPr>
              <a:t>mass</a:t>
            </a:r>
            <a:r>
              <a:rPr kumimoji="0" lang="uk-UA" altLang="uk-UA" sz="1600" b="0" i="0" u="none" strike="noStrike" cap="none" normalizeH="0" baseline="0" dirty="0">
                <a:ln>
                  <a:noFill/>
                </a:ln>
                <a:solidFill>
                  <a:schemeClr val="tx1"/>
                </a:solidFill>
                <a:effectLst/>
              </a:rPr>
              <a:t> </a:t>
            </a:r>
            <a:r>
              <a:rPr kumimoji="0" lang="uk-UA" altLang="uk-UA" sz="1600" b="0" i="0" u="none" strike="noStrike" cap="none" normalizeH="0" baseline="0" dirty="0" err="1">
                <a:ln>
                  <a:noFill/>
                </a:ln>
                <a:solidFill>
                  <a:schemeClr val="tx1"/>
                </a:solidFill>
                <a:effectLst/>
              </a:rPr>
              <a:t>for</a:t>
            </a:r>
            <a:r>
              <a:rPr kumimoji="0" lang="uk-UA" altLang="uk-UA" sz="1600" b="0" i="0" u="none" strike="noStrike" cap="none" normalizeH="0" baseline="0" dirty="0">
                <a:ln>
                  <a:noFill/>
                </a:ln>
                <a:solidFill>
                  <a:schemeClr val="tx1"/>
                </a:solidFill>
                <a:effectLst/>
              </a:rPr>
              <a:t> NASA (CRS) </a:t>
            </a:r>
            <a:r>
              <a:rPr kumimoji="0" lang="uk-UA" altLang="uk-UA" sz="1600" b="0" i="0" u="none" strike="noStrike" cap="none" normalizeH="0" baseline="0" dirty="0" err="1">
                <a:ln>
                  <a:noFill/>
                </a:ln>
                <a:solidFill>
                  <a:schemeClr val="tx1"/>
                </a:solidFill>
                <a:effectLst/>
              </a:rPr>
              <a:t>missions</a:t>
            </a:r>
            <a:r>
              <a:rPr kumimoji="0" lang="uk-UA" altLang="uk-UA" sz="1600" b="0" i="0" u="none" strike="noStrike" cap="none" normalizeH="0" baseline="0" dirty="0">
                <a:ln>
                  <a:noFill/>
                </a:ln>
                <a:solidFill>
                  <a:schemeClr val="tx1"/>
                </a:solidFill>
                <a:effectLst/>
              </a:rPr>
              <a:t> </a:t>
            </a:r>
            <a:r>
              <a:rPr kumimoji="0" lang="uk-UA" altLang="uk-UA" sz="1600" b="0" i="0" u="none" strike="noStrike" cap="none" normalizeH="0" baseline="0" dirty="0" err="1">
                <a:ln>
                  <a:noFill/>
                </a:ln>
                <a:solidFill>
                  <a:schemeClr val="tx1"/>
                </a:solidFill>
                <a:effectLst/>
              </a:rPr>
              <a:t>was</a:t>
            </a:r>
            <a:r>
              <a:rPr kumimoji="0" lang="uk-UA" altLang="uk-UA" sz="1600" b="0" i="0" u="none" strike="noStrike" cap="none" normalizeH="0" baseline="0" dirty="0">
                <a:ln>
                  <a:noFill/>
                </a:ln>
                <a:solidFill>
                  <a:schemeClr val="tx1"/>
                </a:solidFill>
                <a:effectLst/>
              </a:rPr>
              <a:t> </a:t>
            </a:r>
            <a:r>
              <a:rPr kumimoji="0" lang="uk-UA" altLang="uk-UA" sz="1600" b="0" i="0" u="none" strike="noStrike" cap="none" normalizeH="0" baseline="0" dirty="0" err="1">
                <a:ln>
                  <a:noFill/>
                </a:ln>
                <a:solidFill>
                  <a:schemeClr val="tx1"/>
                </a:solidFill>
                <a:effectLst/>
              </a:rPr>
              <a:t>calculated</a:t>
            </a:r>
            <a:r>
              <a:rPr kumimoji="0" lang="uk-UA" altLang="uk-UA" sz="1600" b="0" i="0" u="none" strike="noStrike" cap="none" normalizeH="0" baseline="0" dirty="0">
                <a:ln>
                  <a:noFill/>
                </a:ln>
                <a:solidFill>
                  <a:schemeClr val="tx1"/>
                </a:solidFill>
                <a:effectLst/>
              </a:rPr>
              <a:t>, </a:t>
            </a:r>
            <a:r>
              <a:rPr kumimoji="0" lang="uk-UA" altLang="uk-UA" sz="1600" b="0" i="0" u="none" strike="noStrike" cap="none" normalizeH="0" baseline="0" dirty="0" err="1">
                <a:ln>
                  <a:noFill/>
                </a:ln>
                <a:solidFill>
                  <a:schemeClr val="tx1"/>
                </a:solidFill>
                <a:effectLst/>
              </a:rPr>
              <a:t>showing</a:t>
            </a:r>
            <a:r>
              <a:rPr kumimoji="0" lang="uk-UA" altLang="uk-UA" sz="1600" b="0" i="0" u="none" strike="noStrike" cap="none" normalizeH="0" baseline="0" dirty="0">
                <a:ln>
                  <a:noFill/>
                </a:ln>
                <a:solidFill>
                  <a:schemeClr val="tx1"/>
                </a:solidFill>
                <a:effectLst/>
              </a:rPr>
              <a:t> a </a:t>
            </a:r>
            <a:r>
              <a:rPr kumimoji="0" lang="uk-UA" altLang="uk-UA" sz="1600" b="0" i="0" u="none" strike="noStrike" cap="none" normalizeH="0" baseline="0" dirty="0" err="1">
                <a:ln>
                  <a:noFill/>
                </a:ln>
                <a:solidFill>
                  <a:schemeClr val="tx1"/>
                </a:solidFill>
                <a:effectLst/>
              </a:rPr>
              <a:t>substantial</a:t>
            </a:r>
            <a:r>
              <a:rPr kumimoji="0" lang="uk-UA" altLang="uk-UA" sz="1600" b="0" i="0" u="none" strike="noStrike" cap="none" normalizeH="0" baseline="0" dirty="0">
                <a:ln>
                  <a:noFill/>
                </a:ln>
                <a:solidFill>
                  <a:schemeClr val="tx1"/>
                </a:solidFill>
                <a:effectLst/>
              </a:rPr>
              <a:t> </a:t>
            </a:r>
            <a:r>
              <a:rPr kumimoji="0" lang="uk-UA" altLang="uk-UA" sz="1600" b="0" i="0" u="none" strike="noStrike" cap="none" normalizeH="0" baseline="0" dirty="0" err="1">
                <a:ln>
                  <a:noFill/>
                </a:ln>
                <a:solidFill>
                  <a:schemeClr val="tx1"/>
                </a:solidFill>
                <a:effectLst/>
              </a:rPr>
              <a:t>amount</a:t>
            </a:r>
            <a:r>
              <a:rPr kumimoji="0" lang="uk-UA" altLang="uk-UA" sz="1600" b="0" i="0" u="none" strike="noStrike" cap="none" normalizeH="0" baseline="0" dirty="0">
                <a:ln>
                  <a:noFill/>
                </a:ln>
                <a:solidFill>
                  <a:schemeClr val="tx1"/>
                </a:solidFill>
                <a:effectLst/>
              </a:rPr>
              <a:t> </a:t>
            </a:r>
            <a:r>
              <a:rPr kumimoji="0" lang="uk-UA" altLang="uk-UA" sz="1600" b="0" i="0" u="none" strike="noStrike" cap="none" normalizeH="0" baseline="0" dirty="0" err="1">
                <a:ln>
                  <a:noFill/>
                </a:ln>
                <a:solidFill>
                  <a:schemeClr val="tx1"/>
                </a:solidFill>
                <a:effectLst/>
              </a:rPr>
              <a:t>of</a:t>
            </a:r>
            <a:r>
              <a:rPr kumimoji="0" lang="uk-UA" altLang="uk-UA" sz="1600" b="0" i="0" u="none" strike="noStrike" cap="none" normalizeH="0" baseline="0" dirty="0">
                <a:ln>
                  <a:noFill/>
                </a:ln>
                <a:solidFill>
                  <a:schemeClr val="tx1"/>
                </a:solidFill>
                <a:effectLst/>
              </a:rPr>
              <a:t> </a:t>
            </a:r>
            <a:r>
              <a:rPr kumimoji="0" lang="uk-UA" altLang="uk-UA" sz="1600" b="0" i="0" u="none" strike="noStrike" cap="none" normalizeH="0" baseline="0" dirty="0" err="1">
                <a:ln>
                  <a:noFill/>
                </a:ln>
                <a:solidFill>
                  <a:schemeClr val="tx1"/>
                </a:solidFill>
                <a:effectLst/>
              </a:rPr>
              <a:t>cargo</a:t>
            </a:r>
            <a:r>
              <a:rPr kumimoji="0" lang="uk-UA" altLang="uk-UA" sz="1600" b="0" i="0" u="none" strike="noStrike" cap="none" normalizeH="0" baseline="0" dirty="0">
                <a:ln>
                  <a:noFill/>
                </a:ln>
                <a:solidFill>
                  <a:schemeClr val="tx1"/>
                </a:solidFill>
                <a:effectLst/>
              </a:rPr>
              <a:t> </a:t>
            </a:r>
            <a:r>
              <a:rPr kumimoji="0" lang="uk-UA" altLang="uk-UA" sz="1600" b="0" i="0" u="none" strike="noStrike" cap="none" normalizeH="0" baseline="0" dirty="0" err="1">
                <a:ln>
                  <a:noFill/>
                </a:ln>
                <a:solidFill>
                  <a:schemeClr val="tx1"/>
                </a:solidFill>
                <a:effectLst/>
              </a:rPr>
              <a:t>being</a:t>
            </a:r>
            <a:r>
              <a:rPr kumimoji="0" lang="uk-UA" altLang="uk-UA" sz="1600" b="0" i="0" u="none" strike="noStrike" cap="none" normalizeH="0" baseline="0" dirty="0">
                <a:ln>
                  <a:noFill/>
                </a:ln>
                <a:solidFill>
                  <a:schemeClr val="tx1"/>
                </a:solidFill>
                <a:effectLst/>
              </a:rPr>
              <a:t> </a:t>
            </a:r>
            <a:r>
              <a:rPr kumimoji="0" lang="uk-UA" altLang="uk-UA" sz="1600" b="0" i="0" u="none" strike="noStrike" cap="none" normalizeH="0" baseline="0" dirty="0" err="1">
                <a:ln>
                  <a:noFill/>
                </a:ln>
                <a:solidFill>
                  <a:schemeClr val="tx1"/>
                </a:solidFill>
                <a:effectLst/>
              </a:rPr>
              <a:t>launched</a:t>
            </a:r>
            <a:r>
              <a:rPr kumimoji="0" lang="uk-UA" altLang="uk-UA" sz="1600" b="0" i="0" u="none" strike="noStrike" cap="none" normalizeH="0" baseline="0" dirty="0">
                <a:ln>
                  <a:noFill/>
                </a:ln>
                <a:solidFill>
                  <a:schemeClr val="tx1"/>
                </a:solidFill>
                <a:effectLst/>
              </a:rPr>
              <a:t> </a:t>
            </a:r>
            <a:r>
              <a:rPr kumimoji="0" lang="uk-UA" altLang="uk-UA" sz="1600" b="0" i="0" u="none" strike="noStrike" cap="none" normalizeH="0" baseline="0" dirty="0" err="1">
                <a:ln>
                  <a:noFill/>
                </a:ln>
                <a:solidFill>
                  <a:schemeClr val="tx1"/>
                </a:solidFill>
                <a:effectLst/>
              </a:rPr>
              <a:t>for</a:t>
            </a:r>
            <a:r>
              <a:rPr kumimoji="0" lang="uk-UA" altLang="uk-UA" sz="1600" b="0" i="0" u="none" strike="noStrike" cap="none" normalizeH="0" baseline="0" dirty="0">
                <a:ln>
                  <a:noFill/>
                </a:ln>
                <a:solidFill>
                  <a:schemeClr val="tx1"/>
                </a:solidFill>
                <a:effectLst/>
              </a:rPr>
              <a:t> NASA, </a:t>
            </a:r>
            <a:r>
              <a:rPr kumimoji="0" lang="uk-UA" altLang="uk-UA" sz="1600" b="0" i="0" u="none" strike="noStrike" cap="none" normalizeH="0" baseline="0" dirty="0" err="1">
                <a:ln>
                  <a:noFill/>
                </a:ln>
                <a:solidFill>
                  <a:schemeClr val="tx1"/>
                </a:solidFill>
                <a:effectLst/>
              </a:rPr>
              <a:t>which</a:t>
            </a:r>
            <a:r>
              <a:rPr kumimoji="0" lang="uk-UA" altLang="uk-UA" sz="1600" b="0" i="0" u="none" strike="noStrike" cap="none" normalizeH="0" baseline="0" dirty="0">
                <a:ln>
                  <a:noFill/>
                </a:ln>
                <a:solidFill>
                  <a:schemeClr val="tx1"/>
                </a:solidFill>
                <a:effectLst/>
              </a:rPr>
              <a:t> </a:t>
            </a:r>
            <a:r>
              <a:rPr kumimoji="0" lang="uk-UA" altLang="uk-UA" sz="1600" b="0" i="0" u="none" strike="noStrike" cap="none" normalizeH="0" baseline="0" dirty="0" err="1">
                <a:ln>
                  <a:noFill/>
                </a:ln>
                <a:solidFill>
                  <a:schemeClr val="tx1"/>
                </a:solidFill>
                <a:effectLst/>
              </a:rPr>
              <a:t>highlights</a:t>
            </a:r>
            <a:r>
              <a:rPr kumimoji="0" lang="uk-UA" altLang="uk-UA" sz="1600" b="0" i="0" u="none" strike="noStrike" cap="none" normalizeH="0" baseline="0" dirty="0">
                <a:ln>
                  <a:noFill/>
                </a:ln>
                <a:solidFill>
                  <a:schemeClr val="tx1"/>
                </a:solidFill>
                <a:effectLst/>
              </a:rPr>
              <a:t> </a:t>
            </a:r>
            <a:r>
              <a:rPr kumimoji="0" lang="uk-UA" altLang="uk-UA" sz="1600" b="0" i="0" u="none" strike="noStrike" cap="none" normalizeH="0" baseline="0" dirty="0" err="1">
                <a:ln>
                  <a:noFill/>
                </a:ln>
                <a:solidFill>
                  <a:schemeClr val="tx1"/>
                </a:solidFill>
                <a:effectLst/>
              </a:rPr>
              <a:t>the</a:t>
            </a:r>
            <a:r>
              <a:rPr kumimoji="0" lang="uk-UA" altLang="uk-UA" sz="1600" b="0" i="0" u="none" strike="noStrike" cap="none" normalizeH="0" baseline="0" dirty="0">
                <a:ln>
                  <a:noFill/>
                </a:ln>
                <a:solidFill>
                  <a:schemeClr val="tx1"/>
                </a:solidFill>
                <a:effectLst/>
              </a:rPr>
              <a:t> </a:t>
            </a:r>
            <a:r>
              <a:rPr kumimoji="0" lang="uk-UA" altLang="uk-UA" sz="1600" b="0" i="0" u="none" strike="noStrike" cap="none" normalizeH="0" baseline="0" dirty="0" err="1">
                <a:ln>
                  <a:noFill/>
                </a:ln>
                <a:solidFill>
                  <a:schemeClr val="tx1"/>
                </a:solidFill>
                <a:effectLst/>
              </a:rPr>
              <a:t>importance</a:t>
            </a:r>
            <a:r>
              <a:rPr kumimoji="0" lang="uk-UA" altLang="uk-UA" sz="1600" b="0" i="0" u="none" strike="noStrike" cap="none" normalizeH="0" baseline="0" dirty="0">
                <a:ln>
                  <a:noFill/>
                </a:ln>
                <a:solidFill>
                  <a:schemeClr val="tx1"/>
                </a:solidFill>
                <a:effectLst/>
              </a:rPr>
              <a:t> </a:t>
            </a:r>
            <a:r>
              <a:rPr kumimoji="0" lang="uk-UA" altLang="uk-UA" sz="1600" b="0" i="0" u="none" strike="noStrike" cap="none" normalizeH="0" baseline="0" dirty="0" err="1">
                <a:ln>
                  <a:noFill/>
                </a:ln>
                <a:solidFill>
                  <a:schemeClr val="tx1"/>
                </a:solidFill>
                <a:effectLst/>
              </a:rPr>
              <a:t>of</a:t>
            </a:r>
            <a:r>
              <a:rPr kumimoji="0" lang="uk-UA" altLang="uk-UA" sz="1600" b="0" i="0" u="none" strike="noStrike" cap="none" normalizeH="0" baseline="0" dirty="0">
                <a:ln>
                  <a:noFill/>
                </a:ln>
                <a:solidFill>
                  <a:schemeClr val="tx1"/>
                </a:solidFill>
                <a:effectLst/>
              </a:rPr>
              <a:t> </a:t>
            </a:r>
            <a:r>
              <a:rPr kumimoji="0" lang="uk-UA" altLang="uk-UA" sz="1600" b="0" i="0" u="none" strike="noStrike" cap="none" normalizeH="0" baseline="0" dirty="0" err="1">
                <a:ln>
                  <a:noFill/>
                </a:ln>
                <a:solidFill>
                  <a:schemeClr val="tx1"/>
                </a:solidFill>
                <a:effectLst/>
              </a:rPr>
              <a:t>SpaceX’s</a:t>
            </a:r>
            <a:r>
              <a:rPr kumimoji="0" lang="uk-UA" altLang="uk-UA" sz="1600" b="0" i="0" u="none" strike="noStrike" cap="none" normalizeH="0" baseline="0" dirty="0">
                <a:ln>
                  <a:noFill/>
                </a:ln>
                <a:solidFill>
                  <a:schemeClr val="tx1"/>
                </a:solidFill>
                <a:effectLst/>
              </a:rPr>
              <a:t> </a:t>
            </a:r>
            <a:r>
              <a:rPr kumimoji="0" lang="uk-UA" altLang="uk-UA" sz="1600" b="0" i="0" u="none" strike="noStrike" cap="none" normalizeH="0" baseline="0" dirty="0" err="1">
                <a:ln>
                  <a:noFill/>
                </a:ln>
                <a:solidFill>
                  <a:schemeClr val="tx1"/>
                </a:solidFill>
                <a:effectLst/>
              </a:rPr>
              <a:t>partnership</a:t>
            </a:r>
            <a:r>
              <a:rPr kumimoji="0" lang="uk-UA" altLang="uk-UA" sz="1600" b="0" i="0" u="none" strike="noStrike" cap="none" normalizeH="0" baseline="0" dirty="0">
                <a:ln>
                  <a:noFill/>
                </a:ln>
                <a:solidFill>
                  <a:schemeClr val="tx1"/>
                </a:solidFill>
                <a:effectLst/>
              </a:rPr>
              <a:t> </a:t>
            </a:r>
            <a:r>
              <a:rPr kumimoji="0" lang="uk-UA" altLang="uk-UA" sz="1600" b="0" i="0" u="none" strike="noStrike" cap="none" normalizeH="0" baseline="0" dirty="0" err="1">
                <a:ln>
                  <a:noFill/>
                </a:ln>
                <a:solidFill>
                  <a:schemeClr val="tx1"/>
                </a:solidFill>
                <a:effectLst/>
              </a:rPr>
              <a:t>with</a:t>
            </a:r>
            <a:r>
              <a:rPr kumimoji="0" lang="uk-UA" altLang="uk-UA" sz="1600" b="0" i="0" u="none" strike="noStrike" cap="none" normalizeH="0" baseline="0" dirty="0">
                <a:ln>
                  <a:noFill/>
                </a:ln>
                <a:solidFill>
                  <a:schemeClr val="tx1"/>
                </a:solidFill>
                <a:effectLst/>
              </a:rPr>
              <a:t> NASA </a:t>
            </a:r>
            <a:r>
              <a:rPr kumimoji="0" lang="uk-UA" altLang="uk-UA" sz="1600" b="0" i="0" u="none" strike="noStrike" cap="none" normalizeH="0" baseline="0" dirty="0" err="1">
                <a:ln>
                  <a:noFill/>
                </a:ln>
                <a:solidFill>
                  <a:schemeClr val="tx1"/>
                </a:solidFill>
                <a:effectLst/>
              </a:rPr>
              <a:t>in</a:t>
            </a:r>
            <a:r>
              <a:rPr kumimoji="0" lang="uk-UA" altLang="uk-UA" sz="1600" b="0" i="0" u="none" strike="noStrike" cap="none" normalizeH="0" baseline="0" dirty="0">
                <a:ln>
                  <a:noFill/>
                </a:ln>
                <a:solidFill>
                  <a:schemeClr val="tx1"/>
                </a:solidFill>
                <a:effectLst/>
              </a:rPr>
              <a:t> </a:t>
            </a:r>
            <a:r>
              <a:rPr kumimoji="0" lang="uk-UA" altLang="uk-UA" sz="1600" b="0" i="0" u="none" strike="noStrike" cap="none" normalizeH="0" baseline="0" dirty="0" err="1">
                <a:ln>
                  <a:noFill/>
                </a:ln>
                <a:solidFill>
                  <a:schemeClr val="tx1"/>
                </a:solidFill>
                <a:effectLst/>
              </a:rPr>
              <a:t>the</a:t>
            </a:r>
            <a:r>
              <a:rPr kumimoji="0" lang="uk-UA" altLang="uk-UA" sz="1600" b="0" i="0" u="none" strike="noStrike" cap="none" normalizeH="0" baseline="0" dirty="0">
                <a:ln>
                  <a:noFill/>
                </a:ln>
                <a:solidFill>
                  <a:schemeClr val="tx1"/>
                </a:solidFill>
                <a:effectLst/>
              </a:rPr>
              <a:t> </a:t>
            </a:r>
            <a:r>
              <a:rPr kumimoji="0" lang="uk-UA" altLang="uk-UA" sz="1600" b="0" i="0" u="none" strike="noStrike" cap="none" normalizeH="0" baseline="0" dirty="0" err="1">
                <a:ln>
                  <a:noFill/>
                </a:ln>
                <a:solidFill>
                  <a:schemeClr val="tx1"/>
                </a:solidFill>
                <a:effectLst/>
              </a:rPr>
              <a:t>commercial</a:t>
            </a:r>
            <a:r>
              <a:rPr kumimoji="0" lang="uk-UA" altLang="uk-UA" sz="1600" b="0" i="0" u="none" strike="noStrike" cap="none" normalizeH="0" baseline="0" dirty="0">
                <a:ln>
                  <a:noFill/>
                </a:ln>
                <a:solidFill>
                  <a:schemeClr val="tx1"/>
                </a:solidFill>
                <a:effectLst/>
              </a:rPr>
              <a:t> </a:t>
            </a:r>
            <a:r>
              <a:rPr kumimoji="0" lang="uk-UA" altLang="uk-UA" sz="1600" b="0" i="0" u="none" strike="noStrike" cap="none" normalizeH="0" baseline="0" dirty="0" err="1">
                <a:ln>
                  <a:noFill/>
                </a:ln>
                <a:solidFill>
                  <a:schemeClr val="tx1"/>
                </a:solidFill>
                <a:effectLst/>
              </a:rPr>
              <a:t>space</a:t>
            </a:r>
            <a:r>
              <a:rPr kumimoji="0" lang="uk-UA" altLang="uk-UA" sz="1600" b="0" i="0" u="none" strike="noStrike" cap="none" normalizeH="0" baseline="0" dirty="0">
                <a:ln>
                  <a:noFill/>
                </a:ln>
                <a:solidFill>
                  <a:schemeClr val="tx1"/>
                </a:solidFill>
                <a:effectLst/>
              </a:rPr>
              <a:t> </a:t>
            </a:r>
            <a:r>
              <a:rPr kumimoji="0" lang="uk-UA" altLang="uk-UA" sz="1600" b="0" i="0" u="none" strike="noStrike" cap="none" normalizeH="0" baseline="0" dirty="0" err="1">
                <a:ln>
                  <a:noFill/>
                </a:ln>
                <a:solidFill>
                  <a:schemeClr val="tx1"/>
                </a:solidFill>
                <a:effectLst/>
              </a:rPr>
              <a:t>sector</a:t>
            </a:r>
            <a:r>
              <a:rPr kumimoji="0" lang="uk-UA" altLang="uk-UA" sz="1600" b="0" i="0" u="none" strike="noStrike" cap="none" normalizeH="0" baseline="0" dirty="0">
                <a:ln>
                  <a:noFill/>
                </a:ln>
                <a:solidFill>
                  <a:schemeClr val="tx1"/>
                </a:solidFill>
                <a:effectLst/>
              </a:rPr>
              <a:t>.</a:t>
            </a:r>
          </a:p>
          <a:p>
            <a:pPr marL="0" marR="0" lvl="0" indent="0" algn="l" defTabSz="914400" rtl="0" eaLnBrk="0" fontAlgn="base" latinLnBrk="0" hangingPunct="0">
              <a:lnSpc>
                <a:spcPct val="100000"/>
              </a:lnSpc>
              <a:spcBef>
                <a:spcPct val="0"/>
              </a:spcBef>
              <a:spcAft>
                <a:spcPct val="0"/>
              </a:spcAft>
              <a:buClrTx/>
              <a:buSzTx/>
              <a:tabLst/>
            </a:pPr>
            <a:r>
              <a:rPr lang="uk-UA" altLang="uk-UA" sz="1600" b="1" dirty="0"/>
              <a:t>3) </a:t>
            </a:r>
            <a:r>
              <a:rPr kumimoji="0" lang="uk-UA" altLang="uk-UA" sz="1600" b="1" i="0" u="none" strike="noStrike" cap="none" normalizeH="0" baseline="0" dirty="0" err="1">
                <a:ln>
                  <a:noFill/>
                </a:ln>
                <a:solidFill>
                  <a:schemeClr val="tx1"/>
                </a:solidFill>
                <a:effectLst/>
              </a:rPr>
              <a:t>Booster</a:t>
            </a:r>
            <a:r>
              <a:rPr kumimoji="0" lang="uk-UA" altLang="uk-UA" sz="1600" b="1" i="0" u="none" strike="noStrike" cap="none" normalizeH="0" baseline="0" dirty="0">
                <a:ln>
                  <a:noFill/>
                </a:ln>
                <a:solidFill>
                  <a:schemeClr val="tx1"/>
                </a:solidFill>
                <a:effectLst/>
              </a:rPr>
              <a:t> </a:t>
            </a:r>
            <a:r>
              <a:rPr kumimoji="0" lang="uk-UA" altLang="uk-UA" sz="1600" b="1" i="0" u="none" strike="noStrike" cap="none" normalizeH="0" baseline="0" dirty="0" err="1">
                <a:ln>
                  <a:noFill/>
                </a:ln>
                <a:solidFill>
                  <a:schemeClr val="tx1"/>
                </a:solidFill>
                <a:effectLst/>
              </a:rPr>
              <a:t>Performance</a:t>
            </a:r>
            <a:r>
              <a:rPr kumimoji="0" lang="uk-UA" altLang="uk-UA" sz="1600" b="1" i="0" u="none" strike="noStrike" cap="none" normalizeH="0" baseline="0" dirty="0">
                <a:ln>
                  <a:noFill/>
                </a:ln>
                <a:solidFill>
                  <a:schemeClr val="tx1"/>
                </a:solidFill>
                <a:effectLst/>
              </a:rPr>
              <a:t>:</a:t>
            </a:r>
            <a:r>
              <a:rPr kumimoji="0" lang="uk-UA" altLang="uk-UA" sz="1600" b="0" i="0" u="none" strike="noStrike" cap="none" normalizeH="0" baseline="0" dirty="0">
                <a:ln>
                  <a:noFill/>
                </a:ln>
                <a:solidFill>
                  <a:schemeClr val="tx1"/>
                </a:solidFill>
                <a:effectLst/>
              </a:rPr>
              <a:t> </a:t>
            </a:r>
            <a:r>
              <a:rPr kumimoji="0" lang="uk-UA" altLang="uk-UA" sz="1600" b="0" i="0" u="none" strike="noStrike" cap="none" normalizeH="0" baseline="0" dirty="0" err="1">
                <a:ln>
                  <a:noFill/>
                </a:ln>
                <a:solidFill>
                  <a:schemeClr val="tx1"/>
                </a:solidFill>
                <a:effectLst/>
              </a:rPr>
              <a:t>The</a:t>
            </a:r>
            <a:r>
              <a:rPr kumimoji="0" lang="uk-UA" altLang="uk-UA" sz="1600" b="0" i="0" u="none" strike="noStrike" cap="none" normalizeH="0" baseline="0" dirty="0">
                <a:ln>
                  <a:noFill/>
                </a:ln>
                <a:solidFill>
                  <a:schemeClr val="tx1"/>
                </a:solidFill>
                <a:effectLst/>
              </a:rPr>
              <a:t> F9 v1.1 </a:t>
            </a:r>
            <a:r>
              <a:rPr kumimoji="0" lang="uk-UA" altLang="uk-UA" sz="1600" b="0" i="0" u="none" strike="noStrike" cap="none" normalizeH="0" baseline="0" dirty="0" err="1">
                <a:ln>
                  <a:noFill/>
                </a:ln>
                <a:solidFill>
                  <a:schemeClr val="tx1"/>
                </a:solidFill>
                <a:effectLst/>
              </a:rPr>
              <a:t>booster</a:t>
            </a:r>
            <a:r>
              <a:rPr kumimoji="0" lang="uk-UA" altLang="uk-UA" sz="1600" b="0" i="0" u="none" strike="noStrike" cap="none" normalizeH="0" baseline="0" dirty="0">
                <a:ln>
                  <a:noFill/>
                </a:ln>
                <a:solidFill>
                  <a:schemeClr val="tx1"/>
                </a:solidFill>
                <a:effectLst/>
              </a:rPr>
              <a:t> </a:t>
            </a:r>
            <a:r>
              <a:rPr kumimoji="0" lang="uk-UA" altLang="uk-UA" sz="1600" b="0" i="0" u="none" strike="noStrike" cap="none" normalizeH="0" baseline="0" dirty="0" err="1">
                <a:ln>
                  <a:noFill/>
                </a:ln>
                <a:solidFill>
                  <a:schemeClr val="tx1"/>
                </a:solidFill>
                <a:effectLst/>
              </a:rPr>
              <a:t>was</a:t>
            </a:r>
            <a:r>
              <a:rPr kumimoji="0" lang="uk-UA" altLang="uk-UA" sz="1600" b="0" i="0" u="none" strike="noStrike" cap="none" normalizeH="0" baseline="0" dirty="0">
                <a:ln>
                  <a:noFill/>
                </a:ln>
                <a:solidFill>
                  <a:schemeClr val="tx1"/>
                </a:solidFill>
                <a:effectLst/>
              </a:rPr>
              <a:t> </a:t>
            </a:r>
            <a:r>
              <a:rPr kumimoji="0" lang="uk-UA" altLang="uk-UA" sz="1600" b="0" i="0" u="none" strike="noStrike" cap="none" normalizeH="0" baseline="0" dirty="0" err="1">
                <a:ln>
                  <a:noFill/>
                </a:ln>
                <a:solidFill>
                  <a:schemeClr val="tx1"/>
                </a:solidFill>
                <a:effectLst/>
              </a:rPr>
              <a:t>analyzed</a:t>
            </a:r>
            <a:r>
              <a:rPr kumimoji="0" lang="uk-UA" altLang="uk-UA" sz="1600" b="0" i="0" u="none" strike="noStrike" cap="none" normalizeH="0" baseline="0" dirty="0">
                <a:ln>
                  <a:noFill/>
                </a:ln>
                <a:solidFill>
                  <a:schemeClr val="tx1"/>
                </a:solidFill>
                <a:effectLst/>
              </a:rPr>
              <a:t>, </a:t>
            </a:r>
            <a:r>
              <a:rPr kumimoji="0" lang="uk-UA" altLang="uk-UA" sz="1600" b="0" i="0" u="none" strike="noStrike" cap="none" normalizeH="0" baseline="0" dirty="0" err="1">
                <a:ln>
                  <a:noFill/>
                </a:ln>
                <a:solidFill>
                  <a:schemeClr val="tx1"/>
                </a:solidFill>
                <a:effectLst/>
              </a:rPr>
              <a:t>with</a:t>
            </a:r>
            <a:r>
              <a:rPr kumimoji="0" lang="uk-UA" altLang="uk-UA" sz="1600" b="0" i="0" u="none" strike="noStrike" cap="none" normalizeH="0" baseline="0" dirty="0">
                <a:ln>
                  <a:noFill/>
                </a:ln>
                <a:solidFill>
                  <a:schemeClr val="tx1"/>
                </a:solidFill>
                <a:effectLst/>
              </a:rPr>
              <a:t> </a:t>
            </a:r>
            <a:r>
              <a:rPr kumimoji="0" lang="uk-UA" altLang="uk-UA" sz="1600" b="0" i="0" u="none" strike="noStrike" cap="none" normalizeH="0" baseline="0" dirty="0" err="1">
                <a:ln>
                  <a:noFill/>
                </a:ln>
                <a:solidFill>
                  <a:schemeClr val="tx1"/>
                </a:solidFill>
                <a:effectLst/>
              </a:rPr>
              <a:t>its</a:t>
            </a:r>
            <a:r>
              <a:rPr kumimoji="0" lang="uk-UA" altLang="uk-UA" sz="1600" b="0" i="0" u="none" strike="noStrike" cap="none" normalizeH="0" baseline="0" dirty="0">
                <a:ln>
                  <a:noFill/>
                </a:ln>
                <a:solidFill>
                  <a:schemeClr val="tx1"/>
                </a:solidFill>
                <a:effectLst/>
              </a:rPr>
              <a:t> </a:t>
            </a:r>
            <a:r>
              <a:rPr kumimoji="0" lang="uk-UA" altLang="uk-UA" sz="1600" b="0" i="0" u="none" strike="noStrike" cap="none" normalizeH="0" baseline="0" dirty="0" err="1">
                <a:ln>
                  <a:noFill/>
                </a:ln>
                <a:solidFill>
                  <a:schemeClr val="tx1"/>
                </a:solidFill>
                <a:effectLst/>
              </a:rPr>
              <a:t>average</a:t>
            </a:r>
            <a:r>
              <a:rPr kumimoji="0" lang="uk-UA" altLang="uk-UA" sz="1600" b="0" i="0" u="none" strike="noStrike" cap="none" normalizeH="0" baseline="0" dirty="0">
                <a:ln>
                  <a:noFill/>
                </a:ln>
                <a:solidFill>
                  <a:schemeClr val="tx1"/>
                </a:solidFill>
                <a:effectLst/>
              </a:rPr>
              <a:t> </a:t>
            </a:r>
            <a:r>
              <a:rPr kumimoji="0" lang="uk-UA" altLang="uk-UA" sz="1600" b="0" i="0" u="none" strike="noStrike" cap="none" normalizeH="0" baseline="0" dirty="0" err="1">
                <a:ln>
                  <a:noFill/>
                </a:ln>
                <a:solidFill>
                  <a:schemeClr val="tx1"/>
                </a:solidFill>
                <a:effectLst/>
              </a:rPr>
              <a:t>payload</a:t>
            </a:r>
            <a:r>
              <a:rPr kumimoji="0" lang="uk-UA" altLang="uk-UA" sz="1600" b="0" i="0" u="none" strike="noStrike" cap="none" normalizeH="0" baseline="0" dirty="0">
                <a:ln>
                  <a:noFill/>
                </a:ln>
                <a:solidFill>
                  <a:schemeClr val="tx1"/>
                </a:solidFill>
                <a:effectLst/>
              </a:rPr>
              <a:t> </a:t>
            </a:r>
            <a:r>
              <a:rPr kumimoji="0" lang="uk-UA" altLang="uk-UA" sz="1600" b="0" i="0" u="none" strike="noStrike" cap="none" normalizeH="0" baseline="0" dirty="0" err="1">
                <a:ln>
                  <a:noFill/>
                </a:ln>
                <a:solidFill>
                  <a:schemeClr val="tx1"/>
                </a:solidFill>
                <a:effectLst/>
              </a:rPr>
              <a:t>mass</a:t>
            </a:r>
            <a:r>
              <a:rPr kumimoji="0" lang="uk-UA" altLang="uk-UA" sz="1600" b="0" i="0" u="none" strike="noStrike" cap="none" normalizeH="0" baseline="0" dirty="0">
                <a:ln>
                  <a:noFill/>
                </a:ln>
                <a:solidFill>
                  <a:schemeClr val="tx1"/>
                </a:solidFill>
                <a:effectLst/>
              </a:rPr>
              <a:t> </a:t>
            </a:r>
            <a:r>
              <a:rPr kumimoji="0" lang="uk-UA" altLang="uk-UA" sz="1600" b="0" i="0" u="none" strike="noStrike" cap="none" normalizeH="0" baseline="0" dirty="0" err="1">
                <a:ln>
                  <a:noFill/>
                </a:ln>
                <a:solidFill>
                  <a:schemeClr val="tx1"/>
                </a:solidFill>
                <a:effectLst/>
              </a:rPr>
              <a:t>computed</a:t>
            </a:r>
            <a:r>
              <a:rPr kumimoji="0" lang="uk-UA" altLang="uk-UA" sz="1600" b="0" i="0" u="none" strike="noStrike" cap="none" normalizeH="0" baseline="0" dirty="0">
                <a:ln>
                  <a:noFill/>
                </a:ln>
                <a:solidFill>
                  <a:schemeClr val="tx1"/>
                </a:solidFill>
                <a:effectLst/>
              </a:rPr>
              <a:t> </a:t>
            </a:r>
            <a:r>
              <a:rPr kumimoji="0" lang="uk-UA" altLang="uk-UA" sz="1600" b="0" i="0" u="none" strike="noStrike" cap="none" normalizeH="0" baseline="0" dirty="0" err="1">
                <a:ln>
                  <a:noFill/>
                </a:ln>
                <a:solidFill>
                  <a:schemeClr val="tx1"/>
                </a:solidFill>
                <a:effectLst/>
              </a:rPr>
              <a:t>at</a:t>
            </a:r>
            <a:r>
              <a:rPr kumimoji="0" lang="uk-UA" altLang="uk-UA" sz="1600" b="0" i="0" u="none" strike="noStrike" cap="none" normalizeH="0" baseline="0" dirty="0">
                <a:ln>
                  <a:noFill/>
                </a:ln>
                <a:solidFill>
                  <a:schemeClr val="tx1"/>
                </a:solidFill>
                <a:effectLst/>
              </a:rPr>
              <a:t> </a:t>
            </a:r>
            <a:r>
              <a:rPr kumimoji="0" lang="uk-UA" altLang="uk-UA" sz="1600" b="0" i="0" u="none" strike="noStrike" cap="none" normalizeH="0" baseline="0" dirty="0" err="1">
                <a:ln>
                  <a:noFill/>
                </a:ln>
                <a:solidFill>
                  <a:schemeClr val="tx1"/>
                </a:solidFill>
                <a:effectLst/>
              </a:rPr>
              <a:t>around</a:t>
            </a:r>
            <a:r>
              <a:rPr kumimoji="0" lang="uk-UA" altLang="uk-UA" sz="1600" b="0" i="0" u="none" strike="noStrike" cap="none" normalizeH="0" baseline="0" dirty="0">
                <a:ln>
                  <a:noFill/>
                </a:ln>
                <a:solidFill>
                  <a:schemeClr val="tx1"/>
                </a:solidFill>
                <a:effectLst/>
              </a:rPr>
              <a:t> 2928 </a:t>
            </a:r>
            <a:r>
              <a:rPr kumimoji="0" lang="uk-UA" altLang="uk-UA" sz="1600" b="0" i="0" u="none" strike="noStrike" cap="none" normalizeH="0" baseline="0" dirty="0" err="1">
                <a:ln>
                  <a:noFill/>
                </a:ln>
                <a:solidFill>
                  <a:schemeClr val="tx1"/>
                </a:solidFill>
                <a:effectLst/>
              </a:rPr>
              <a:t>kg</a:t>
            </a:r>
            <a:r>
              <a:rPr kumimoji="0" lang="uk-UA" altLang="uk-UA" sz="1600" b="0" i="0" u="none" strike="noStrike" cap="none" normalizeH="0" baseline="0" dirty="0">
                <a:ln>
                  <a:noFill/>
                </a:ln>
                <a:solidFill>
                  <a:schemeClr val="tx1"/>
                </a:solidFill>
                <a:effectLst/>
              </a:rPr>
              <a:t>. </a:t>
            </a:r>
            <a:r>
              <a:rPr kumimoji="0" lang="uk-UA" altLang="uk-UA" sz="1600" b="0" i="0" u="none" strike="noStrike" cap="none" normalizeH="0" baseline="0" dirty="0" err="1">
                <a:ln>
                  <a:noFill/>
                </a:ln>
                <a:solidFill>
                  <a:schemeClr val="tx1"/>
                </a:solidFill>
                <a:effectLst/>
              </a:rPr>
              <a:t>This</a:t>
            </a:r>
            <a:r>
              <a:rPr kumimoji="0" lang="uk-UA" altLang="uk-UA" sz="1600" b="0" i="0" u="none" strike="noStrike" cap="none" normalizeH="0" baseline="0" dirty="0">
                <a:ln>
                  <a:noFill/>
                </a:ln>
                <a:solidFill>
                  <a:schemeClr val="tx1"/>
                </a:solidFill>
                <a:effectLst/>
              </a:rPr>
              <a:t> </a:t>
            </a:r>
            <a:r>
              <a:rPr kumimoji="0" lang="uk-UA" altLang="uk-UA" sz="1600" b="0" i="0" u="none" strike="noStrike" cap="none" normalizeH="0" baseline="0" dirty="0" err="1">
                <a:ln>
                  <a:noFill/>
                </a:ln>
                <a:solidFill>
                  <a:schemeClr val="tx1"/>
                </a:solidFill>
                <a:effectLst/>
              </a:rPr>
              <a:t>indicates</a:t>
            </a:r>
            <a:r>
              <a:rPr kumimoji="0" lang="uk-UA" altLang="uk-UA" sz="1600" b="0" i="0" u="none" strike="noStrike" cap="none" normalizeH="0" baseline="0" dirty="0">
                <a:ln>
                  <a:noFill/>
                </a:ln>
                <a:solidFill>
                  <a:schemeClr val="tx1"/>
                </a:solidFill>
                <a:effectLst/>
              </a:rPr>
              <a:t> </a:t>
            </a:r>
            <a:r>
              <a:rPr kumimoji="0" lang="uk-UA" altLang="uk-UA" sz="1600" b="0" i="0" u="none" strike="noStrike" cap="none" normalizeH="0" baseline="0" dirty="0" err="1">
                <a:ln>
                  <a:noFill/>
                </a:ln>
                <a:solidFill>
                  <a:schemeClr val="tx1"/>
                </a:solidFill>
                <a:effectLst/>
              </a:rPr>
              <a:t>its</a:t>
            </a:r>
            <a:r>
              <a:rPr kumimoji="0" lang="uk-UA" altLang="uk-UA" sz="1600" b="0" i="0" u="none" strike="noStrike" cap="none" normalizeH="0" baseline="0" dirty="0">
                <a:ln>
                  <a:noFill/>
                </a:ln>
                <a:solidFill>
                  <a:schemeClr val="tx1"/>
                </a:solidFill>
                <a:effectLst/>
              </a:rPr>
              <a:t> </a:t>
            </a:r>
            <a:r>
              <a:rPr kumimoji="0" lang="uk-UA" altLang="uk-UA" sz="1600" b="0" i="0" u="none" strike="noStrike" cap="none" normalizeH="0" baseline="0" dirty="0" err="1">
                <a:ln>
                  <a:noFill/>
                </a:ln>
                <a:solidFill>
                  <a:schemeClr val="tx1"/>
                </a:solidFill>
                <a:effectLst/>
              </a:rPr>
              <a:t>capability</a:t>
            </a:r>
            <a:r>
              <a:rPr kumimoji="0" lang="uk-UA" altLang="uk-UA" sz="1600" b="0" i="0" u="none" strike="noStrike" cap="none" normalizeH="0" baseline="0" dirty="0">
                <a:ln>
                  <a:noFill/>
                </a:ln>
                <a:solidFill>
                  <a:schemeClr val="tx1"/>
                </a:solidFill>
                <a:effectLst/>
              </a:rPr>
              <a:t> </a:t>
            </a:r>
            <a:r>
              <a:rPr kumimoji="0" lang="uk-UA" altLang="uk-UA" sz="1600" b="0" i="0" u="none" strike="noStrike" cap="none" normalizeH="0" baseline="0" dirty="0" err="1">
                <a:ln>
                  <a:noFill/>
                </a:ln>
                <a:solidFill>
                  <a:schemeClr val="tx1"/>
                </a:solidFill>
                <a:effectLst/>
              </a:rPr>
              <a:t>in</a:t>
            </a:r>
            <a:r>
              <a:rPr kumimoji="0" lang="uk-UA" altLang="uk-UA" sz="1600" b="0" i="0" u="none" strike="noStrike" cap="none" normalizeH="0" baseline="0" dirty="0">
                <a:ln>
                  <a:noFill/>
                </a:ln>
                <a:solidFill>
                  <a:schemeClr val="tx1"/>
                </a:solidFill>
                <a:effectLst/>
              </a:rPr>
              <a:t> </a:t>
            </a:r>
            <a:r>
              <a:rPr kumimoji="0" lang="uk-UA" altLang="uk-UA" sz="1600" b="0" i="0" u="none" strike="noStrike" cap="none" normalizeH="0" baseline="0" dirty="0" err="1">
                <a:ln>
                  <a:noFill/>
                </a:ln>
                <a:solidFill>
                  <a:schemeClr val="tx1"/>
                </a:solidFill>
                <a:effectLst/>
              </a:rPr>
              <a:t>carrying</a:t>
            </a:r>
            <a:r>
              <a:rPr kumimoji="0" lang="uk-UA" altLang="uk-UA" sz="1600" b="0" i="0" u="none" strike="noStrike" cap="none" normalizeH="0" baseline="0" dirty="0">
                <a:ln>
                  <a:noFill/>
                </a:ln>
                <a:solidFill>
                  <a:schemeClr val="tx1"/>
                </a:solidFill>
                <a:effectLst/>
              </a:rPr>
              <a:t> </a:t>
            </a:r>
            <a:r>
              <a:rPr kumimoji="0" lang="uk-UA" altLang="uk-UA" sz="1600" b="0" i="0" u="none" strike="noStrike" cap="none" normalizeH="0" baseline="0" dirty="0" err="1">
                <a:ln>
                  <a:noFill/>
                </a:ln>
                <a:solidFill>
                  <a:schemeClr val="tx1"/>
                </a:solidFill>
                <a:effectLst/>
              </a:rPr>
              <a:t>medium</a:t>
            </a:r>
            <a:r>
              <a:rPr kumimoji="0" lang="uk-UA" altLang="uk-UA" sz="1600" b="0" i="0" u="none" strike="noStrike" cap="none" normalizeH="0" baseline="0" dirty="0">
                <a:ln>
                  <a:noFill/>
                </a:ln>
                <a:solidFill>
                  <a:schemeClr val="tx1"/>
                </a:solidFill>
                <a:effectLst/>
              </a:rPr>
              <a:t> </a:t>
            </a:r>
            <a:r>
              <a:rPr kumimoji="0" lang="uk-UA" altLang="uk-UA" sz="1600" b="0" i="0" u="none" strike="noStrike" cap="none" normalizeH="0" baseline="0" dirty="0" err="1">
                <a:ln>
                  <a:noFill/>
                </a:ln>
                <a:solidFill>
                  <a:schemeClr val="tx1"/>
                </a:solidFill>
                <a:effectLst/>
              </a:rPr>
              <a:t>payloads</a:t>
            </a:r>
            <a:r>
              <a:rPr kumimoji="0" lang="uk-UA" altLang="uk-UA" sz="1600" b="0" i="0" u="none" strike="noStrike" cap="none" normalizeH="0" baseline="0" dirty="0">
                <a:ln>
                  <a:noFill/>
                </a:ln>
                <a:solidFill>
                  <a:schemeClr val="tx1"/>
                </a:solidFill>
                <a:effectLst/>
              </a:rPr>
              <a:t>, </a:t>
            </a:r>
            <a:r>
              <a:rPr kumimoji="0" lang="uk-UA" altLang="uk-UA" sz="1600" b="0" i="0" u="none" strike="noStrike" cap="none" normalizeH="0" baseline="0" dirty="0" err="1">
                <a:ln>
                  <a:noFill/>
                </a:ln>
                <a:solidFill>
                  <a:schemeClr val="tx1"/>
                </a:solidFill>
                <a:effectLst/>
              </a:rPr>
              <a:t>positioning</a:t>
            </a:r>
            <a:r>
              <a:rPr kumimoji="0" lang="uk-UA" altLang="uk-UA" sz="1600" b="0" i="0" u="none" strike="noStrike" cap="none" normalizeH="0" baseline="0" dirty="0">
                <a:ln>
                  <a:noFill/>
                </a:ln>
                <a:solidFill>
                  <a:schemeClr val="tx1"/>
                </a:solidFill>
                <a:effectLst/>
              </a:rPr>
              <a:t> </a:t>
            </a:r>
            <a:r>
              <a:rPr kumimoji="0" lang="uk-UA" altLang="uk-UA" sz="1600" b="0" i="0" u="none" strike="noStrike" cap="none" normalizeH="0" baseline="0" dirty="0" err="1">
                <a:ln>
                  <a:noFill/>
                </a:ln>
                <a:solidFill>
                  <a:schemeClr val="tx1"/>
                </a:solidFill>
                <a:effectLst/>
              </a:rPr>
              <a:t>it</a:t>
            </a:r>
            <a:r>
              <a:rPr kumimoji="0" lang="uk-UA" altLang="uk-UA" sz="1600" b="0" i="0" u="none" strike="noStrike" cap="none" normalizeH="0" baseline="0" dirty="0">
                <a:ln>
                  <a:noFill/>
                </a:ln>
                <a:solidFill>
                  <a:schemeClr val="tx1"/>
                </a:solidFill>
                <a:effectLst/>
              </a:rPr>
              <a:t> </a:t>
            </a:r>
            <a:r>
              <a:rPr kumimoji="0" lang="uk-UA" altLang="uk-UA" sz="1600" b="0" i="0" u="none" strike="noStrike" cap="none" normalizeH="0" baseline="0" dirty="0" err="1">
                <a:ln>
                  <a:noFill/>
                </a:ln>
                <a:solidFill>
                  <a:schemeClr val="tx1"/>
                </a:solidFill>
                <a:effectLst/>
              </a:rPr>
              <a:t>as</a:t>
            </a:r>
            <a:r>
              <a:rPr kumimoji="0" lang="uk-UA" altLang="uk-UA" sz="1600" b="0" i="0" u="none" strike="noStrike" cap="none" normalizeH="0" baseline="0" dirty="0">
                <a:ln>
                  <a:noFill/>
                </a:ln>
                <a:solidFill>
                  <a:schemeClr val="tx1"/>
                </a:solidFill>
                <a:effectLst/>
              </a:rPr>
              <a:t> a </a:t>
            </a:r>
            <a:r>
              <a:rPr kumimoji="0" lang="uk-UA" altLang="uk-UA" sz="1600" b="0" i="0" u="none" strike="noStrike" cap="none" normalizeH="0" baseline="0" dirty="0" err="1">
                <a:ln>
                  <a:noFill/>
                </a:ln>
                <a:solidFill>
                  <a:schemeClr val="tx1"/>
                </a:solidFill>
                <a:effectLst/>
              </a:rPr>
              <a:t>reliable</a:t>
            </a:r>
            <a:r>
              <a:rPr kumimoji="0" lang="uk-UA" altLang="uk-UA" sz="1600" b="0" i="0" u="none" strike="noStrike" cap="none" normalizeH="0" baseline="0" dirty="0">
                <a:ln>
                  <a:noFill/>
                </a:ln>
                <a:solidFill>
                  <a:schemeClr val="tx1"/>
                </a:solidFill>
                <a:effectLst/>
              </a:rPr>
              <a:t> </a:t>
            </a:r>
            <a:r>
              <a:rPr kumimoji="0" lang="uk-UA" altLang="uk-UA" sz="1600" b="0" i="0" u="none" strike="noStrike" cap="none" normalizeH="0" baseline="0" dirty="0" err="1">
                <a:ln>
                  <a:noFill/>
                </a:ln>
                <a:solidFill>
                  <a:schemeClr val="tx1"/>
                </a:solidFill>
                <a:effectLst/>
              </a:rPr>
              <a:t>workhorse</a:t>
            </a:r>
            <a:r>
              <a:rPr kumimoji="0" lang="uk-UA" altLang="uk-UA" sz="1600" b="0" i="0" u="none" strike="noStrike" cap="none" normalizeH="0" baseline="0" dirty="0">
                <a:ln>
                  <a:noFill/>
                </a:ln>
                <a:solidFill>
                  <a:schemeClr val="tx1"/>
                </a:solidFill>
                <a:effectLst/>
              </a:rPr>
              <a:t> </a:t>
            </a:r>
            <a:r>
              <a:rPr kumimoji="0" lang="uk-UA" altLang="uk-UA" sz="1600" b="0" i="0" u="none" strike="noStrike" cap="none" normalizeH="0" baseline="0" dirty="0" err="1">
                <a:ln>
                  <a:noFill/>
                </a:ln>
                <a:solidFill>
                  <a:schemeClr val="tx1"/>
                </a:solidFill>
                <a:effectLst/>
              </a:rPr>
              <a:t>for</a:t>
            </a:r>
            <a:r>
              <a:rPr kumimoji="0" lang="uk-UA" altLang="uk-UA" sz="1600" b="0" i="0" u="none" strike="noStrike" cap="none" normalizeH="0" baseline="0" dirty="0">
                <a:ln>
                  <a:noFill/>
                </a:ln>
                <a:solidFill>
                  <a:schemeClr val="tx1"/>
                </a:solidFill>
                <a:effectLst/>
              </a:rPr>
              <a:t> </a:t>
            </a:r>
            <a:r>
              <a:rPr kumimoji="0" lang="uk-UA" altLang="uk-UA" sz="1600" b="0" i="0" u="none" strike="noStrike" cap="none" normalizeH="0" baseline="0" dirty="0" err="1">
                <a:ln>
                  <a:noFill/>
                </a:ln>
                <a:solidFill>
                  <a:schemeClr val="tx1"/>
                </a:solidFill>
                <a:effectLst/>
              </a:rPr>
              <a:t>various</a:t>
            </a:r>
            <a:r>
              <a:rPr kumimoji="0" lang="uk-UA" altLang="uk-UA" sz="1600" b="0" i="0" u="none" strike="noStrike" cap="none" normalizeH="0" baseline="0" dirty="0">
                <a:ln>
                  <a:noFill/>
                </a:ln>
                <a:solidFill>
                  <a:schemeClr val="tx1"/>
                </a:solidFill>
                <a:effectLst/>
              </a:rPr>
              <a:t> </a:t>
            </a:r>
            <a:r>
              <a:rPr kumimoji="0" lang="uk-UA" altLang="uk-UA" sz="1600" b="0" i="0" u="none" strike="noStrike" cap="none" normalizeH="0" baseline="0" dirty="0" err="1">
                <a:ln>
                  <a:noFill/>
                </a:ln>
                <a:solidFill>
                  <a:schemeClr val="tx1"/>
                </a:solidFill>
                <a:effectLst/>
              </a:rPr>
              <a:t>space</a:t>
            </a:r>
            <a:r>
              <a:rPr kumimoji="0" lang="uk-UA" altLang="uk-UA" sz="1600" b="0" i="0" u="none" strike="noStrike" cap="none" normalizeH="0" baseline="0" dirty="0">
                <a:ln>
                  <a:noFill/>
                </a:ln>
                <a:solidFill>
                  <a:schemeClr val="tx1"/>
                </a:solidFill>
                <a:effectLst/>
              </a:rPr>
              <a:t> </a:t>
            </a:r>
            <a:r>
              <a:rPr kumimoji="0" lang="uk-UA" altLang="uk-UA" sz="1600" b="0" i="0" u="none" strike="noStrike" cap="none" normalizeH="0" baseline="0" dirty="0" err="1">
                <a:ln>
                  <a:noFill/>
                </a:ln>
                <a:solidFill>
                  <a:schemeClr val="tx1"/>
                </a:solidFill>
                <a:effectLst/>
              </a:rPr>
              <a:t>missions</a:t>
            </a:r>
            <a:r>
              <a:rPr kumimoji="0" lang="uk-UA" altLang="uk-UA" sz="1600" b="0" i="0" u="none" strike="noStrike" cap="none" normalizeH="0" baseline="0" dirty="0">
                <a:ln>
                  <a:noFill/>
                </a:ln>
                <a:solidFill>
                  <a:schemeClr val="tx1"/>
                </a:solidFill>
                <a:effectLst/>
              </a:rPr>
              <a:t>.</a:t>
            </a:r>
          </a:p>
          <a:p>
            <a:pPr marL="0" marR="0" lvl="0" indent="0" algn="l" defTabSz="914400" rtl="0" eaLnBrk="0" fontAlgn="base" latinLnBrk="0" hangingPunct="0">
              <a:lnSpc>
                <a:spcPct val="100000"/>
              </a:lnSpc>
              <a:spcBef>
                <a:spcPct val="0"/>
              </a:spcBef>
              <a:spcAft>
                <a:spcPct val="0"/>
              </a:spcAft>
              <a:buClrTx/>
              <a:buSzTx/>
              <a:tabLst/>
            </a:pPr>
            <a:r>
              <a:rPr kumimoji="0" lang="uk-UA" altLang="uk-UA" sz="1600" b="1" i="0" u="none" strike="noStrike" cap="none" normalizeH="0" baseline="0" dirty="0">
                <a:ln>
                  <a:noFill/>
                </a:ln>
                <a:solidFill>
                  <a:schemeClr val="tx1"/>
                </a:solidFill>
                <a:effectLst/>
              </a:rPr>
              <a:t>4) </a:t>
            </a:r>
            <a:r>
              <a:rPr kumimoji="0" lang="uk-UA" altLang="uk-UA" sz="1600" b="1" i="0" u="none" strike="noStrike" cap="none" normalizeH="0" baseline="0" dirty="0" err="1">
                <a:ln>
                  <a:noFill/>
                </a:ln>
                <a:solidFill>
                  <a:schemeClr val="tx1"/>
                </a:solidFill>
                <a:effectLst/>
              </a:rPr>
              <a:t>First</a:t>
            </a:r>
            <a:r>
              <a:rPr kumimoji="0" lang="uk-UA" altLang="uk-UA" sz="1600" b="1" i="0" u="none" strike="noStrike" cap="none" normalizeH="0" baseline="0" dirty="0">
                <a:ln>
                  <a:noFill/>
                </a:ln>
                <a:solidFill>
                  <a:schemeClr val="tx1"/>
                </a:solidFill>
                <a:effectLst/>
              </a:rPr>
              <a:t> </a:t>
            </a:r>
            <a:r>
              <a:rPr kumimoji="0" lang="uk-UA" altLang="uk-UA" sz="1600" b="1" i="0" u="none" strike="noStrike" cap="none" normalizeH="0" baseline="0" dirty="0" err="1">
                <a:ln>
                  <a:noFill/>
                </a:ln>
                <a:solidFill>
                  <a:schemeClr val="tx1"/>
                </a:solidFill>
                <a:effectLst/>
              </a:rPr>
              <a:t>Successful</a:t>
            </a:r>
            <a:r>
              <a:rPr kumimoji="0" lang="uk-UA" altLang="uk-UA" sz="1600" b="1" i="0" u="none" strike="noStrike" cap="none" normalizeH="0" baseline="0" dirty="0">
                <a:ln>
                  <a:noFill/>
                </a:ln>
                <a:solidFill>
                  <a:schemeClr val="tx1"/>
                </a:solidFill>
                <a:effectLst/>
              </a:rPr>
              <a:t> </a:t>
            </a:r>
            <a:r>
              <a:rPr kumimoji="0" lang="uk-UA" altLang="uk-UA" sz="1600" b="1" i="0" u="none" strike="noStrike" cap="none" normalizeH="0" baseline="0" dirty="0" err="1">
                <a:ln>
                  <a:noFill/>
                </a:ln>
                <a:solidFill>
                  <a:schemeClr val="tx1"/>
                </a:solidFill>
                <a:effectLst/>
              </a:rPr>
              <a:t>Ground</a:t>
            </a:r>
            <a:r>
              <a:rPr kumimoji="0" lang="uk-UA" altLang="uk-UA" sz="1600" b="1" i="0" u="none" strike="noStrike" cap="none" normalizeH="0" baseline="0" dirty="0">
                <a:ln>
                  <a:noFill/>
                </a:ln>
                <a:solidFill>
                  <a:schemeClr val="tx1"/>
                </a:solidFill>
                <a:effectLst/>
              </a:rPr>
              <a:t> </a:t>
            </a:r>
            <a:r>
              <a:rPr kumimoji="0" lang="uk-UA" altLang="uk-UA" sz="1600" b="1" i="0" u="none" strike="noStrike" cap="none" normalizeH="0" baseline="0" dirty="0" err="1">
                <a:ln>
                  <a:noFill/>
                </a:ln>
                <a:solidFill>
                  <a:schemeClr val="tx1"/>
                </a:solidFill>
                <a:effectLst/>
              </a:rPr>
              <a:t>Landing</a:t>
            </a:r>
            <a:r>
              <a:rPr kumimoji="0" lang="uk-UA" altLang="uk-UA" sz="1600" b="1" i="0" u="none" strike="noStrike" cap="none" normalizeH="0" baseline="0" dirty="0">
                <a:ln>
                  <a:noFill/>
                </a:ln>
                <a:solidFill>
                  <a:schemeClr val="tx1"/>
                </a:solidFill>
                <a:effectLst/>
              </a:rPr>
              <a:t>:</a:t>
            </a:r>
            <a:r>
              <a:rPr kumimoji="0" lang="uk-UA" altLang="uk-UA" sz="1600" b="0" i="0" u="none" strike="noStrike" cap="none" normalizeH="0" baseline="0" dirty="0">
                <a:ln>
                  <a:noFill/>
                </a:ln>
                <a:solidFill>
                  <a:schemeClr val="tx1"/>
                </a:solidFill>
                <a:effectLst/>
              </a:rPr>
              <a:t> </a:t>
            </a:r>
            <a:r>
              <a:rPr kumimoji="0" lang="uk-UA" altLang="uk-UA" sz="1600" b="0" i="0" u="none" strike="noStrike" cap="none" normalizeH="0" baseline="0" dirty="0" err="1">
                <a:ln>
                  <a:noFill/>
                </a:ln>
                <a:solidFill>
                  <a:schemeClr val="tx1"/>
                </a:solidFill>
                <a:effectLst/>
              </a:rPr>
              <a:t>The</a:t>
            </a:r>
            <a:r>
              <a:rPr kumimoji="0" lang="uk-UA" altLang="uk-UA" sz="1600" b="0" i="0" u="none" strike="noStrike" cap="none" normalizeH="0" baseline="0" dirty="0">
                <a:ln>
                  <a:noFill/>
                </a:ln>
                <a:solidFill>
                  <a:schemeClr val="tx1"/>
                </a:solidFill>
                <a:effectLst/>
              </a:rPr>
              <a:t> </a:t>
            </a:r>
            <a:r>
              <a:rPr kumimoji="0" lang="uk-UA" altLang="uk-UA" sz="1600" b="0" i="0" u="none" strike="noStrike" cap="none" normalizeH="0" baseline="0" dirty="0" err="1">
                <a:ln>
                  <a:noFill/>
                </a:ln>
                <a:solidFill>
                  <a:schemeClr val="tx1"/>
                </a:solidFill>
                <a:effectLst/>
              </a:rPr>
              <a:t>first</a:t>
            </a:r>
            <a:r>
              <a:rPr kumimoji="0" lang="uk-UA" altLang="uk-UA" sz="1600" b="0" i="0" u="none" strike="noStrike" cap="none" normalizeH="0" baseline="0" dirty="0">
                <a:ln>
                  <a:noFill/>
                </a:ln>
                <a:solidFill>
                  <a:schemeClr val="tx1"/>
                </a:solidFill>
                <a:effectLst/>
              </a:rPr>
              <a:t> </a:t>
            </a:r>
            <a:r>
              <a:rPr kumimoji="0" lang="uk-UA" altLang="uk-UA" sz="1600" b="0" i="0" u="none" strike="noStrike" cap="none" normalizeH="0" baseline="0" dirty="0" err="1">
                <a:ln>
                  <a:noFill/>
                </a:ln>
                <a:solidFill>
                  <a:schemeClr val="tx1"/>
                </a:solidFill>
                <a:effectLst/>
              </a:rPr>
              <a:t>successful</a:t>
            </a:r>
            <a:r>
              <a:rPr kumimoji="0" lang="uk-UA" altLang="uk-UA" sz="1600" b="0" i="0" u="none" strike="noStrike" cap="none" normalizeH="0" baseline="0" dirty="0">
                <a:ln>
                  <a:noFill/>
                </a:ln>
                <a:solidFill>
                  <a:schemeClr val="tx1"/>
                </a:solidFill>
                <a:effectLst/>
              </a:rPr>
              <a:t> </a:t>
            </a:r>
            <a:r>
              <a:rPr kumimoji="0" lang="uk-UA" altLang="uk-UA" sz="1600" b="0" i="0" u="none" strike="noStrike" cap="none" normalizeH="0" baseline="0" dirty="0" err="1">
                <a:ln>
                  <a:noFill/>
                </a:ln>
                <a:solidFill>
                  <a:schemeClr val="tx1"/>
                </a:solidFill>
                <a:effectLst/>
              </a:rPr>
              <a:t>landing</a:t>
            </a:r>
            <a:r>
              <a:rPr kumimoji="0" lang="uk-UA" altLang="uk-UA" sz="1600" b="0" i="0" u="none" strike="noStrike" cap="none" normalizeH="0" baseline="0" dirty="0">
                <a:ln>
                  <a:noFill/>
                </a:ln>
                <a:solidFill>
                  <a:schemeClr val="tx1"/>
                </a:solidFill>
                <a:effectLst/>
              </a:rPr>
              <a:t> </a:t>
            </a:r>
            <a:r>
              <a:rPr kumimoji="0" lang="uk-UA" altLang="uk-UA" sz="1600" b="0" i="0" u="none" strike="noStrike" cap="none" normalizeH="0" baseline="0" dirty="0" err="1">
                <a:ln>
                  <a:noFill/>
                </a:ln>
                <a:solidFill>
                  <a:schemeClr val="tx1"/>
                </a:solidFill>
                <a:effectLst/>
              </a:rPr>
              <a:t>on</a:t>
            </a:r>
            <a:r>
              <a:rPr kumimoji="0" lang="uk-UA" altLang="uk-UA" sz="1600" b="0" i="0" u="none" strike="noStrike" cap="none" normalizeH="0" baseline="0" dirty="0">
                <a:ln>
                  <a:noFill/>
                </a:ln>
                <a:solidFill>
                  <a:schemeClr val="tx1"/>
                </a:solidFill>
                <a:effectLst/>
              </a:rPr>
              <a:t> a </a:t>
            </a:r>
            <a:r>
              <a:rPr kumimoji="0" lang="uk-UA" altLang="uk-UA" sz="1600" b="0" i="0" u="none" strike="noStrike" cap="none" normalizeH="0" baseline="0" dirty="0" err="1">
                <a:ln>
                  <a:noFill/>
                </a:ln>
                <a:solidFill>
                  <a:schemeClr val="tx1"/>
                </a:solidFill>
                <a:effectLst/>
              </a:rPr>
              <a:t>ground</a:t>
            </a:r>
            <a:r>
              <a:rPr kumimoji="0" lang="uk-UA" altLang="uk-UA" sz="1600" b="0" i="0" u="none" strike="noStrike" cap="none" normalizeH="0" baseline="0" dirty="0">
                <a:ln>
                  <a:noFill/>
                </a:ln>
                <a:solidFill>
                  <a:schemeClr val="tx1"/>
                </a:solidFill>
                <a:effectLst/>
              </a:rPr>
              <a:t> </a:t>
            </a:r>
            <a:r>
              <a:rPr kumimoji="0" lang="uk-UA" altLang="uk-UA" sz="1600" b="0" i="0" u="none" strike="noStrike" cap="none" normalizeH="0" baseline="0" dirty="0" err="1">
                <a:ln>
                  <a:noFill/>
                </a:ln>
                <a:solidFill>
                  <a:schemeClr val="tx1"/>
                </a:solidFill>
                <a:effectLst/>
              </a:rPr>
              <a:t>pad</a:t>
            </a:r>
            <a:r>
              <a:rPr kumimoji="0" lang="uk-UA" altLang="uk-UA" sz="1600" b="0" i="0" u="none" strike="noStrike" cap="none" normalizeH="0" baseline="0" dirty="0">
                <a:ln>
                  <a:noFill/>
                </a:ln>
                <a:solidFill>
                  <a:schemeClr val="tx1"/>
                </a:solidFill>
                <a:effectLst/>
              </a:rPr>
              <a:t> </a:t>
            </a:r>
            <a:r>
              <a:rPr kumimoji="0" lang="uk-UA" altLang="uk-UA" sz="1600" b="0" i="0" u="none" strike="noStrike" cap="none" normalizeH="0" baseline="0" dirty="0" err="1">
                <a:ln>
                  <a:noFill/>
                </a:ln>
                <a:solidFill>
                  <a:schemeClr val="tx1"/>
                </a:solidFill>
                <a:effectLst/>
              </a:rPr>
              <a:t>was</a:t>
            </a:r>
            <a:r>
              <a:rPr kumimoji="0" lang="uk-UA" altLang="uk-UA" sz="1600" b="0" i="0" u="none" strike="noStrike" cap="none" normalizeH="0" baseline="0" dirty="0">
                <a:ln>
                  <a:noFill/>
                </a:ln>
                <a:solidFill>
                  <a:schemeClr val="tx1"/>
                </a:solidFill>
                <a:effectLst/>
              </a:rPr>
              <a:t> </a:t>
            </a:r>
            <a:r>
              <a:rPr kumimoji="0" lang="uk-UA" altLang="uk-UA" sz="1600" b="0" i="0" u="none" strike="noStrike" cap="none" normalizeH="0" baseline="0" dirty="0" err="1">
                <a:ln>
                  <a:noFill/>
                </a:ln>
                <a:solidFill>
                  <a:schemeClr val="tx1"/>
                </a:solidFill>
                <a:effectLst/>
              </a:rPr>
              <a:t>found</a:t>
            </a:r>
            <a:r>
              <a:rPr kumimoji="0" lang="uk-UA" altLang="uk-UA" sz="1600" b="0" i="0" u="none" strike="noStrike" cap="none" normalizeH="0" baseline="0" dirty="0">
                <a:ln>
                  <a:noFill/>
                </a:ln>
                <a:solidFill>
                  <a:schemeClr val="tx1"/>
                </a:solidFill>
                <a:effectLst/>
              </a:rPr>
              <a:t> </a:t>
            </a:r>
            <a:r>
              <a:rPr kumimoji="0" lang="uk-UA" altLang="uk-UA" sz="1600" b="0" i="0" u="none" strike="noStrike" cap="none" normalizeH="0" baseline="0" dirty="0" err="1">
                <a:ln>
                  <a:noFill/>
                </a:ln>
                <a:solidFill>
                  <a:schemeClr val="tx1"/>
                </a:solidFill>
                <a:effectLst/>
              </a:rPr>
              <a:t>to</a:t>
            </a:r>
            <a:r>
              <a:rPr kumimoji="0" lang="uk-UA" altLang="uk-UA" sz="1600" b="0" i="0" u="none" strike="noStrike" cap="none" normalizeH="0" baseline="0" dirty="0">
                <a:ln>
                  <a:noFill/>
                </a:ln>
                <a:solidFill>
                  <a:schemeClr val="tx1"/>
                </a:solidFill>
                <a:effectLst/>
              </a:rPr>
              <a:t> </a:t>
            </a:r>
            <a:r>
              <a:rPr kumimoji="0" lang="uk-UA" altLang="uk-UA" sz="1600" b="0" i="0" u="none" strike="noStrike" cap="none" normalizeH="0" baseline="0" dirty="0" err="1">
                <a:ln>
                  <a:noFill/>
                </a:ln>
                <a:solidFill>
                  <a:schemeClr val="tx1"/>
                </a:solidFill>
                <a:effectLst/>
              </a:rPr>
              <a:t>have</a:t>
            </a:r>
            <a:r>
              <a:rPr kumimoji="0" lang="uk-UA" altLang="uk-UA" sz="1600" b="0" i="0" u="none" strike="noStrike" cap="none" normalizeH="0" baseline="0" dirty="0">
                <a:ln>
                  <a:noFill/>
                </a:ln>
                <a:solidFill>
                  <a:schemeClr val="tx1"/>
                </a:solidFill>
                <a:effectLst/>
              </a:rPr>
              <a:t> </a:t>
            </a:r>
            <a:r>
              <a:rPr kumimoji="0" lang="uk-UA" altLang="uk-UA" sz="1600" b="0" i="0" u="none" strike="noStrike" cap="none" normalizeH="0" baseline="0" dirty="0" err="1">
                <a:ln>
                  <a:noFill/>
                </a:ln>
                <a:solidFill>
                  <a:schemeClr val="tx1"/>
                </a:solidFill>
                <a:effectLst/>
              </a:rPr>
              <a:t>occurred</a:t>
            </a:r>
            <a:r>
              <a:rPr kumimoji="0" lang="uk-UA" altLang="uk-UA" sz="1600" b="0" i="0" u="none" strike="noStrike" cap="none" normalizeH="0" baseline="0" dirty="0">
                <a:ln>
                  <a:noFill/>
                </a:ln>
                <a:solidFill>
                  <a:schemeClr val="tx1"/>
                </a:solidFill>
                <a:effectLst/>
              </a:rPr>
              <a:t> </a:t>
            </a:r>
            <a:r>
              <a:rPr kumimoji="0" lang="uk-UA" altLang="uk-UA" sz="1600" b="0" i="0" u="none" strike="noStrike" cap="none" normalizeH="0" baseline="0" dirty="0" err="1">
                <a:ln>
                  <a:noFill/>
                </a:ln>
                <a:solidFill>
                  <a:schemeClr val="tx1"/>
                </a:solidFill>
                <a:effectLst/>
              </a:rPr>
              <a:t>in</a:t>
            </a:r>
            <a:r>
              <a:rPr kumimoji="0" lang="uk-UA" altLang="uk-UA" sz="1600" b="0" i="0" u="none" strike="noStrike" cap="none" normalizeH="0" baseline="0" dirty="0">
                <a:ln>
                  <a:noFill/>
                </a:ln>
                <a:solidFill>
                  <a:schemeClr val="tx1"/>
                </a:solidFill>
                <a:effectLst/>
              </a:rPr>
              <a:t> 2018, </a:t>
            </a:r>
            <a:r>
              <a:rPr kumimoji="0" lang="uk-UA" altLang="uk-UA" sz="1600" b="0" i="0" u="none" strike="noStrike" cap="none" normalizeH="0" baseline="0" dirty="0" err="1">
                <a:ln>
                  <a:noFill/>
                </a:ln>
                <a:solidFill>
                  <a:schemeClr val="tx1"/>
                </a:solidFill>
                <a:effectLst/>
              </a:rPr>
              <a:t>marking</a:t>
            </a:r>
            <a:r>
              <a:rPr kumimoji="0" lang="uk-UA" altLang="uk-UA" sz="1600" b="0" i="0" u="none" strike="noStrike" cap="none" normalizeH="0" baseline="0" dirty="0">
                <a:ln>
                  <a:noFill/>
                </a:ln>
                <a:solidFill>
                  <a:schemeClr val="tx1"/>
                </a:solidFill>
                <a:effectLst/>
              </a:rPr>
              <a:t> a </a:t>
            </a:r>
            <a:r>
              <a:rPr kumimoji="0" lang="uk-UA" altLang="uk-UA" sz="1600" b="0" i="0" u="none" strike="noStrike" cap="none" normalizeH="0" baseline="0" dirty="0" err="1">
                <a:ln>
                  <a:noFill/>
                </a:ln>
                <a:solidFill>
                  <a:schemeClr val="tx1"/>
                </a:solidFill>
                <a:effectLst/>
              </a:rPr>
              <a:t>significant</a:t>
            </a:r>
            <a:r>
              <a:rPr kumimoji="0" lang="uk-UA" altLang="uk-UA" sz="1600" b="0" i="0" u="none" strike="noStrike" cap="none" normalizeH="0" baseline="0" dirty="0">
                <a:ln>
                  <a:noFill/>
                </a:ln>
                <a:solidFill>
                  <a:schemeClr val="tx1"/>
                </a:solidFill>
                <a:effectLst/>
              </a:rPr>
              <a:t> </a:t>
            </a:r>
            <a:r>
              <a:rPr kumimoji="0" lang="uk-UA" altLang="uk-UA" sz="1600" b="0" i="0" u="none" strike="noStrike" cap="none" normalizeH="0" baseline="0" dirty="0" err="1">
                <a:ln>
                  <a:noFill/>
                </a:ln>
                <a:solidFill>
                  <a:schemeClr val="tx1"/>
                </a:solidFill>
                <a:effectLst/>
              </a:rPr>
              <a:t>milestone</a:t>
            </a:r>
            <a:r>
              <a:rPr kumimoji="0" lang="uk-UA" altLang="uk-UA" sz="1600" b="0" i="0" u="none" strike="noStrike" cap="none" normalizeH="0" baseline="0" dirty="0">
                <a:ln>
                  <a:noFill/>
                </a:ln>
                <a:solidFill>
                  <a:schemeClr val="tx1"/>
                </a:solidFill>
                <a:effectLst/>
              </a:rPr>
              <a:t> </a:t>
            </a:r>
            <a:r>
              <a:rPr kumimoji="0" lang="uk-UA" altLang="uk-UA" sz="1600" b="0" i="0" u="none" strike="noStrike" cap="none" normalizeH="0" baseline="0" dirty="0" err="1">
                <a:ln>
                  <a:noFill/>
                </a:ln>
                <a:solidFill>
                  <a:schemeClr val="tx1"/>
                </a:solidFill>
                <a:effectLst/>
              </a:rPr>
              <a:t>in</a:t>
            </a:r>
            <a:r>
              <a:rPr kumimoji="0" lang="uk-UA" altLang="uk-UA" sz="1600" b="0" i="0" u="none" strike="noStrike" cap="none" normalizeH="0" baseline="0" dirty="0">
                <a:ln>
                  <a:noFill/>
                </a:ln>
                <a:solidFill>
                  <a:schemeClr val="tx1"/>
                </a:solidFill>
                <a:effectLst/>
              </a:rPr>
              <a:t> </a:t>
            </a:r>
            <a:r>
              <a:rPr kumimoji="0" lang="uk-UA" altLang="uk-UA" sz="1600" b="0" i="0" u="none" strike="noStrike" cap="none" normalizeH="0" baseline="0" dirty="0" err="1">
                <a:ln>
                  <a:noFill/>
                </a:ln>
                <a:solidFill>
                  <a:schemeClr val="tx1"/>
                </a:solidFill>
                <a:effectLst/>
              </a:rPr>
              <a:t>SpaceX's</a:t>
            </a:r>
            <a:r>
              <a:rPr kumimoji="0" lang="uk-UA" altLang="uk-UA" sz="1600" b="0" i="0" u="none" strike="noStrike" cap="none" normalizeH="0" baseline="0" dirty="0">
                <a:ln>
                  <a:noFill/>
                </a:ln>
                <a:solidFill>
                  <a:schemeClr val="tx1"/>
                </a:solidFill>
                <a:effectLst/>
              </a:rPr>
              <a:t> </a:t>
            </a:r>
            <a:r>
              <a:rPr kumimoji="0" lang="uk-UA" altLang="uk-UA" sz="1600" b="0" i="0" u="none" strike="noStrike" cap="none" normalizeH="0" baseline="0" dirty="0" err="1">
                <a:ln>
                  <a:noFill/>
                </a:ln>
                <a:solidFill>
                  <a:schemeClr val="tx1"/>
                </a:solidFill>
                <a:effectLst/>
              </a:rPr>
              <a:t>reusability</a:t>
            </a:r>
            <a:r>
              <a:rPr kumimoji="0" lang="uk-UA" altLang="uk-UA" sz="1600" b="0" i="0" u="none" strike="noStrike" cap="none" normalizeH="0" baseline="0" dirty="0">
                <a:ln>
                  <a:noFill/>
                </a:ln>
                <a:solidFill>
                  <a:schemeClr val="tx1"/>
                </a:solidFill>
                <a:effectLst/>
              </a:rPr>
              <a:t> </a:t>
            </a:r>
            <a:r>
              <a:rPr kumimoji="0" lang="uk-UA" altLang="uk-UA" sz="1600" b="0" i="0" u="none" strike="noStrike" cap="none" normalizeH="0" baseline="0" dirty="0" err="1">
                <a:ln>
                  <a:noFill/>
                </a:ln>
                <a:solidFill>
                  <a:schemeClr val="tx1"/>
                </a:solidFill>
                <a:effectLst/>
              </a:rPr>
              <a:t>efforts</a:t>
            </a:r>
            <a:r>
              <a:rPr kumimoji="0" lang="uk-UA" altLang="uk-UA" sz="1600" b="0" i="0" u="none" strike="noStrike" cap="none" normalizeH="0" baseline="0" dirty="0">
                <a:ln>
                  <a:noFill/>
                </a:ln>
                <a:solidFill>
                  <a:schemeClr val="tx1"/>
                </a:solidFill>
                <a:effectLst/>
              </a:rPr>
              <a:t>, </a:t>
            </a:r>
            <a:r>
              <a:rPr kumimoji="0" lang="uk-UA" altLang="uk-UA" sz="1600" b="0" i="0" u="none" strike="noStrike" cap="none" normalizeH="0" baseline="0" dirty="0" err="1">
                <a:ln>
                  <a:noFill/>
                </a:ln>
                <a:solidFill>
                  <a:schemeClr val="tx1"/>
                </a:solidFill>
                <a:effectLst/>
              </a:rPr>
              <a:t>as</a:t>
            </a:r>
            <a:r>
              <a:rPr kumimoji="0" lang="uk-UA" altLang="uk-UA" sz="1600" b="0" i="0" u="none" strike="noStrike" cap="none" normalizeH="0" baseline="0" dirty="0">
                <a:ln>
                  <a:noFill/>
                </a:ln>
                <a:solidFill>
                  <a:schemeClr val="tx1"/>
                </a:solidFill>
                <a:effectLst/>
              </a:rPr>
              <a:t> </a:t>
            </a:r>
            <a:r>
              <a:rPr kumimoji="0" lang="uk-UA" altLang="uk-UA" sz="1600" b="0" i="0" u="none" strike="noStrike" cap="none" normalizeH="0" baseline="0" dirty="0" err="1">
                <a:ln>
                  <a:noFill/>
                </a:ln>
                <a:solidFill>
                  <a:schemeClr val="tx1"/>
                </a:solidFill>
                <a:effectLst/>
              </a:rPr>
              <a:t>they</a:t>
            </a:r>
            <a:r>
              <a:rPr kumimoji="0" lang="uk-UA" altLang="uk-UA" sz="1600" b="0" i="0" u="none" strike="noStrike" cap="none" normalizeH="0" baseline="0" dirty="0">
                <a:ln>
                  <a:noFill/>
                </a:ln>
                <a:solidFill>
                  <a:schemeClr val="tx1"/>
                </a:solidFill>
                <a:effectLst/>
              </a:rPr>
              <a:t> </a:t>
            </a:r>
            <a:r>
              <a:rPr kumimoji="0" lang="uk-UA" altLang="uk-UA" sz="1600" b="0" i="0" u="none" strike="noStrike" cap="none" normalizeH="0" baseline="0" dirty="0" err="1">
                <a:ln>
                  <a:noFill/>
                </a:ln>
                <a:solidFill>
                  <a:schemeClr val="tx1"/>
                </a:solidFill>
                <a:effectLst/>
              </a:rPr>
              <a:t>pioneered</a:t>
            </a:r>
            <a:r>
              <a:rPr kumimoji="0" lang="uk-UA" altLang="uk-UA" sz="1600" b="0" i="0" u="none" strike="noStrike" cap="none" normalizeH="0" baseline="0" dirty="0">
                <a:ln>
                  <a:noFill/>
                </a:ln>
                <a:solidFill>
                  <a:schemeClr val="tx1"/>
                </a:solidFill>
                <a:effectLst/>
              </a:rPr>
              <a:t> </a:t>
            </a:r>
            <a:r>
              <a:rPr kumimoji="0" lang="uk-UA" altLang="uk-UA" sz="1600" b="0" i="0" u="none" strike="noStrike" cap="none" normalizeH="0" baseline="0" dirty="0" err="1">
                <a:ln>
                  <a:noFill/>
                </a:ln>
                <a:solidFill>
                  <a:schemeClr val="tx1"/>
                </a:solidFill>
                <a:effectLst/>
              </a:rPr>
              <a:t>landing</a:t>
            </a:r>
            <a:r>
              <a:rPr kumimoji="0" lang="uk-UA" altLang="uk-UA" sz="1600" b="0" i="0" u="none" strike="noStrike" cap="none" normalizeH="0" baseline="0" dirty="0">
                <a:ln>
                  <a:noFill/>
                </a:ln>
                <a:solidFill>
                  <a:schemeClr val="tx1"/>
                </a:solidFill>
                <a:effectLst/>
              </a:rPr>
              <a:t> </a:t>
            </a:r>
            <a:r>
              <a:rPr kumimoji="0" lang="uk-UA" altLang="uk-UA" sz="1600" b="0" i="0" u="none" strike="noStrike" cap="none" normalizeH="0" baseline="0" dirty="0" err="1">
                <a:ln>
                  <a:noFill/>
                </a:ln>
                <a:solidFill>
                  <a:schemeClr val="tx1"/>
                </a:solidFill>
                <a:effectLst/>
              </a:rPr>
              <a:t>and</a:t>
            </a:r>
            <a:r>
              <a:rPr kumimoji="0" lang="uk-UA" altLang="uk-UA" sz="1600" b="0" i="0" u="none" strike="noStrike" cap="none" normalizeH="0" baseline="0" dirty="0">
                <a:ln>
                  <a:noFill/>
                </a:ln>
                <a:solidFill>
                  <a:schemeClr val="tx1"/>
                </a:solidFill>
                <a:effectLst/>
              </a:rPr>
              <a:t> </a:t>
            </a:r>
            <a:r>
              <a:rPr kumimoji="0" lang="uk-UA" altLang="uk-UA" sz="1600" b="0" i="0" u="none" strike="noStrike" cap="none" normalizeH="0" baseline="0" dirty="0" err="1">
                <a:ln>
                  <a:noFill/>
                </a:ln>
                <a:solidFill>
                  <a:schemeClr val="tx1"/>
                </a:solidFill>
                <a:effectLst/>
              </a:rPr>
              <a:t>reusing</a:t>
            </a:r>
            <a:r>
              <a:rPr kumimoji="0" lang="uk-UA" altLang="uk-UA" sz="1600" b="0" i="0" u="none" strike="noStrike" cap="none" normalizeH="0" baseline="0" dirty="0">
                <a:ln>
                  <a:noFill/>
                </a:ln>
                <a:solidFill>
                  <a:schemeClr val="tx1"/>
                </a:solidFill>
                <a:effectLst/>
              </a:rPr>
              <a:t> </a:t>
            </a:r>
            <a:r>
              <a:rPr kumimoji="0" lang="uk-UA" altLang="uk-UA" sz="1600" b="0" i="0" u="none" strike="noStrike" cap="none" normalizeH="0" baseline="0" dirty="0" err="1">
                <a:ln>
                  <a:noFill/>
                </a:ln>
                <a:solidFill>
                  <a:schemeClr val="tx1"/>
                </a:solidFill>
                <a:effectLst/>
              </a:rPr>
              <a:t>rocket</a:t>
            </a:r>
            <a:r>
              <a:rPr kumimoji="0" lang="uk-UA" altLang="uk-UA" sz="1600" b="0" i="0" u="none" strike="noStrike" cap="none" normalizeH="0" baseline="0" dirty="0">
                <a:ln>
                  <a:noFill/>
                </a:ln>
                <a:solidFill>
                  <a:schemeClr val="tx1"/>
                </a:solidFill>
                <a:effectLst/>
              </a:rPr>
              <a:t> </a:t>
            </a:r>
            <a:r>
              <a:rPr kumimoji="0" lang="uk-UA" altLang="uk-UA" sz="1600" b="0" i="0" u="none" strike="noStrike" cap="none" normalizeH="0" baseline="0" dirty="0" err="1">
                <a:ln>
                  <a:noFill/>
                </a:ln>
                <a:solidFill>
                  <a:schemeClr val="tx1"/>
                </a:solidFill>
                <a:effectLst/>
              </a:rPr>
              <a:t>stages</a:t>
            </a:r>
            <a:r>
              <a:rPr kumimoji="0" lang="uk-UA" altLang="uk-UA" sz="1600" b="0" i="0" u="none" strike="noStrike" cap="none" normalizeH="0" baseline="0" dirty="0">
                <a:ln>
                  <a:noFill/>
                </a:ln>
                <a:solidFill>
                  <a:schemeClr val="tx1"/>
                </a:solidFill>
                <a:effectLst/>
              </a:rPr>
              <a:t>.</a:t>
            </a:r>
          </a:p>
          <a:p>
            <a:pPr marL="0" marR="0" lvl="0" indent="0" algn="l" defTabSz="914400" rtl="0" eaLnBrk="0" fontAlgn="base" latinLnBrk="0" hangingPunct="0">
              <a:lnSpc>
                <a:spcPct val="100000"/>
              </a:lnSpc>
              <a:spcBef>
                <a:spcPct val="0"/>
              </a:spcBef>
              <a:spcAft>
                <a:spcPct val="0"/>
              </a:spcAft>
              <a:buClrTx/>
              <a:buSzTx/>
              <a:tabLst/>
            </a:pPr>
            <a:r>
              <a:rPr kumimoji="0" lang="uk-UA" altLang="uk-UA" sz="1600" b="1" i="0" u="none" strike="noStrike" cap="none" normalizeH="0" baseline="0" dirty="0">
                <a:ln>
                  <a:noFill/>
                </a:ln>
                <a:solidFill>
                  <a:schemeClr val="tx1"/>
                </a:solidFill>
                <a:effectLst/>
              </a:rPr>
              <a:t>5) </a:t>
            </a:r>
            <a:r>
              <a:rPr kumimoji="0" lang="uk-UA" altLang="uk-UA" sz="1600" b="1" i="0" u="none" strike="noStrike" cap="none" normalizeH="0" baseline="0" dirty="0" err="1">
                <a:ln>
                  <a:noFill/>
                </a:ln>
                <a:solidFill>
                  <a:schemeClr val="tx1"/>
                </a:solidFill>
                <a:effectLst/>
              </a:rPr>
              <a:t>Drone</a:t>
            </a:r>
            <a:r>
              <a:rPr kumimoji="0" lang="uk-UA" altLang="uk-UA" sz="1600" b="1" i="0" u="none" strike="noStrike" cap="none" normalizeH="0" baseline="0" dirty="0">
                <a:ln>
                  <a:noFill/>
                </a:ln>
                <a:solidFill>
                  <a:schemeClr val="tx1"/>
                </a:solidFill>
                <a:effectLst/>
              </a:rPr>
              <a:t> </a:t>
            </a:r>
            <a:r>
              <a:rPr kumimoji="0" lang="uk-UA" altLang="uk-UA" sz="1600" b="1" i="0" u="none" strike="noStrike" cap="none" normalizeH="0" baseline="0" dirty="0" err="1">
                <a:ln>
                  <a:noFill/>
                </a:ln>
                <a:solidFill>
                  <a:schemeClr val="tx1"/>
                </a:solidFill>
                <a:effectLst/>
              </a:rPr>
              <a:t>Ship</a:t>
            </a:r>
            <a:r>
              <a:rPr kumimoji="0" lang="uk-UA" altLang="uk-UA" sz="1600" b="1" i="0" u="none" strike="noStrike" cap="none" normalizeH="0" baseline="0" dirty="0">
                <a:ln>
                  <a:noFill/>
                </a:ln>
                <a:solidFill>
                  <a:schemeClr val="tx1"/>
                </a:solidFill>
                <a:effectLst/>
              </a:rPr>
              <a:t> </a:t>
            </a:r>
            <a:r>
              <a:rPr kumimoji="0" lang="uk-UA" altLang="uk-UA" sz="1600" b="1" i="0" u="none" strike="noStrike" cap="none" normalizeH="0" baseline="0" dirty="0" err="1">
                <a:ln>
                  <a:noFill/>
                </a:ln>
                <a:solidFill>
                  <a:schemeClr val="tx1"/>
                </a:solidFill>
                <a:effectLst/>
              </a:rPr>
              <a:t>Landings</a:t>
            </a:r>
            <a:r>
              <a:rPr kumimoji="0" lang="uk-UA" altLang="uk-UA" sz="1600" b="1" i="0" u="none" strike="noStrike" cap="none" normalizeH="0" baseline="0" dirty="0">
                <a:ln>
                  <a:noFill/>
                </a:ln>
                <a:solidFill>
                  <a:schemeClr val="tx1"/>
                </a:solidFill>
                <a:effectLst/>
              </a:rPr>
              <a:t>:</a:t>
            </a:r>
            <a:r>
              <a:rPr kumimoji="0" lang="uk-UA" altLang="uk-UA" sz="1600" b="0" i="0" u="none" strike="noStrike" cap="none" normalizeH="0" baseline="0" dirty="0">
                <a:ln>
                  <a:noFill/>
                </a:ln>
                <a:solidFill>
                  <a:schemeClr val="tx1"/>
                </a:solidFill>
                <a:effectLst/>
              </a:rPr>
              <a:t> A </a:t>
            </a:r>
            <a:r>
              <a:rPr kumimoji="0" lang="uk-UA" altLang="uk-UA" sz="1600" b="0" i="0" u="none" strike="noStrike" cap="none" normalizeH="0" baseline="0" dirty="0" err="1">
                <a:ln>
                  <a:noFill/>
                </a:ln>
                <a:solidFill>
                  <a:schemeClr val="tx1"/>
                </a:solidFill>
                <a:effectLst/>
              </a:rPr>
              <a:t>specific</a:t>
            </a:r>
            <a:r>
              <a:rPr kumimoji="0" lang="uk-UA" altLang="uk-UA" sz="1600" b="0" i="0" u="none" strike="noStrike" cap="none" normalizeH="0" baseline="0" dirty="0">
                <a:ln>
                  <a:noFill/>
                </a:ln>
                <a:solidFill>
                  <a:schemeClr val="tx1"/>
                </a:solidFill>
                <a:effectLst/>
              </a:rPr>
              <a:t> </a:t>
            </a:r>
            <a:r>
              <a:rPr kumimoji="0" lang="uk-UA" altLang="uk-UA" sz="1600" b="0" i="0" u="none" strike="noStrike" cap="none" normalizeH="0" baseline="0" dirty="0" err="1">
                <a:ln>
                  <a:noFill/>
                </a:ln>
                <a:solidFill>
                  <a:schemeClr val="tx1"/>
                </a:solidFill>
                <a:effectLst/>
              </a:rPr>
              <a:t>analysis</a:t>
            </a:r>
            <a:r>
              <a:rPr kumimoji="0" lang="uk-UA" altLang="uk-UA" sz="1600" b="0" i="0" u="none" strike="noStrike" cap="none" normalizeH="0" baseline="0" dirty="0">
                <a:ln>
                  <a:noFill/>
                </a:ln>
                <a:solidFill>
                  <a:schemeClr val="tx1"/>
                </a:solidFill>
                <a:effectLst/>
              </a:rPr>
              <a:t> </a:t>
            </a:r>
            <a:r>
              <a:rPr kumimoji="0" lang="uk-UA" altLang="uk-UA" sz="1600" b="0" i="0" u="none" strike="noStrike" cap="none" normalizeH="0" baseline="0" dirty="0" err="1">
                <a:ln>
                  <a:noFill/>
                </a:ln>
                <a:solidFill>
                  <a:schemeClr val="tx1"/>
                </a:solidFill>
                <a:effectLst/>
              </a:rPr>
              <a:t>of</a:t>
            </a:r>
            <a:r>
              <a:rPr kumimoji="0" lang="uk-UA" altLang="uk-UA" sz="1600" b="0" i="0" u="none" strike="noStrike" cap="none" normalizeH="0" baseline="0" dirty="0">
                <a:ln>
                  <a:noFill/>
                </a:ln>
                <a:solidFill>
                  <a:schemeClr val="tx1"/>
                </a:solidFill>
                <a:effectLst/>
              </a:rPr>
              <a:t> </a:t>
            </a:r>
            <a:r>
              <a:rPr kumimoji="0" lang="uk-UA" altLang="uk-UA" sz="1600" b="0" i="0" u="none" strike="noStrike" cap="none" normalizeH="0" baseline="0" dirty="0" err="1">
                <a:ln>
                  <a:noFill/>
                </a:ln>
                <a:solidFill>
                  <a:schemeClr val="tx1"/>
                </a:solidFill>
                <a:effectLst/>
              </a:rPr>
              <a:t>boosters</a:t>
            </a:r>
            <a:r>
              <a:rPr kumimoji="0" lang="uk-UA" altLang="uk-UA" sz="1600" b="0" i="0" u="none" strike="noStrike" cap="none" normalizeH="0" baseline="0" dirty="0">
                <a:ln>
                  <a:noFill/>
                </a:ln>
                <a:solidFill>
                  <a:schemeClr val="tx1"/>
                </a:solidFill>
                <a:effectLst/>
              </a:rPr>
              <a:t> </a:t>
            </a:r>
            <a:r>
              <a:rPr kumimoji="0" lang="uk-UA" altLang="uk-UA" sz="1600" b="0" i="0" u="none" strike="noStrike" cap="none" normalizeH="0" baseline="0" dirty="0" err="1">
                <a:ln>
                  <a:noFill/>
                </a:ln>
                <a:solidFill>
                  <a:schemeClr val="tx1"/>
                </a:solidFill>
                <a:effectLst/>
              </a:rPr>
              <a:t>that</a:t>
            </a:r>
            <a:r>
              <a:rPr kumimoji="0" lang="uk-UA" altLang="uk-UA" sz="1600" b="0" i="0" u="none" strike="noStrike" cap="none" normalizeH="0" baseline="0" dirty="0">
                <a:ln>
                  <a:noFill/>
                </a:ln>
                <a:solidFill>
                  <a:schemeClr val="tx1"/>
                </a:solidFill>
                <a:effectLst/>
              </a:rPr>
              <a:t> </a:t>
            </a:r>
            <a:r>
              <a:rPr kumimoji="0" lang="uk-UA" altLang="uk-UA" sz="1600" b="0" i="0" u="none" strike="noStrike" cap="none" normalizeH="0" baseline="0" dirty="0" err="1">
                <a:ln>
                  <a:noFill/>
                </a:ln>
                <a:solidFill>
                  <a:schemeClr val="tx1"/>
                </a:solidFill>
                <a:effectLst/>
              </a:rPr>
              <a:t>successfully</a:t>
            </a:r>
            <a:r>
              <a:rPr kumimoji="0" lang="uk-UA" altLang="uk-UA" sz="1600" b="0" i="0" u="none" strike="noStrike" cap="none" normalizeH="0" baseline="0" dirty="0">
                <a:ln>
                  <a:noFill/>
                </a:ln>
                <a:solidFill>
                  <a:schemeClr val="tx1"/>
                </a:solidFill>
                <a:effectLst/>
              </a:rPr>
              <a:t> </a:t>
            </a:r>
            <a:r>
              <a:rPr kumimoji="0" lang="uk-UA" altLang="uk-UA" sz="1600" b="0" i="0" u="none" strike="noStrike" cap="none" normalizeH="0" baseline="0" dirty="0" err="1">
                <a:ln>
                  <a:noFill/>
                </a:ln>
                <a:solidFill>
                  <a:schemeClr val="tx1"/>
                </a:solidFill>
                <a:effectLst/>
              </a:rPr>
              <a:t>landed</a:t>
            </a:r>
            <a:r>
              <a:rPr kumimoji="0" lang="uk-UA" altLang="uk-UA" sz="1600" b="0" i="0" u="none" strike="noStrike" cap="none" normalizeH="0" baseline="0" dirty="0">
                <a:ln>
                  <a:noFill/>
                </a:ln>
                <a:solidFill>
                  <a:schemeClr val="tx1"/>
                </a:solidFill>
                <a:effectLst/>
              </a:rPr>
              <a:t> </a:t>
            </a:r>
            <a:r>
              <a:rPr kumimoji="0" lang="uk-UA" altLang="uk-UA" sz="1600" b="0" i="0" u="none" strike="noStrike" cap="none" normalizeH="0" baseline="0" dirty="0" err="1">
                <a:ln>
                  <a:noFill/>
                </a:ln>
                <a:solidFill>
                  <a:schemeClr val="tx1"/>
                </a:solidFill>
                <a:effectLst/>
              </a:rPr>
              <a:t>on</a:t>
            </a:r>
            <a:r>
              <a:rPr kumimoji="0" lang="uk-UA" altLang="uk-UA" sz="1600" b="0" i="0" u="none" strike="noStrike" cap="none" normalizeH="0" baseline="0" dirty="0">
                <a:ln>
                  <a:noFill/>
                </a:ln>
                <a:solidFill>
                  <a:schemeClr val="tx1"/>
                </a:solidFill>
                <a:effectLst/>
              </a:rPr>
              <a:t> </a:t>
            </a:r>
            <a:r>
              <a:rPr kumimoji="0" lang="uk-UA" altLang="uk-UA" sz="1600" b="0" i="0" u="none" strike="noStrike" cap="none" normalizeH="0" baseline="0" dirty="0" err="1">
                <a:ln>
                  <a:noFill/>
                </a:ln>
                <a:solidFill>
                  <a:schemeClr val="tx1"/>
                </a:solidFill>
                <a:effectLst/>
              </a:rPr>
              <a:t>the</a:t>
            </a:r>
            <a:r>
              <a:rPr kumimoji="0" lang="uk-UA" altLang="uk-UA" sz="1600" b="0" i="0" u="none" strike="noStrike" cap="none" normalizeH="0" baseline="0" dirty="0">
                <a:ln>
                  <a:noFill/>
                </a:ln>
                <a:solidFill>
                  <a:schemeClr val="tx1"/>
                </a:solidFill>
                <a:effectLst/>
              </a:rPr>
              <a:t> </a:t>
            </a:r>
            <a:r>
              <a:rPr kumimoji="0" lang="uk-UA" altLang="uk-UA" sz="1600" b="0" i="0" u="none" strike="noStrike" cap="none" normalizeH="0" baseline="0" dirty="0" err="1">
                <a:ln>
                  <a:noFill/>
                </a:ln>
                <a:solidFill>
                  <a:schemeClr val="tx1"/>
                </a:solidFill>
                <a:effectLst/>
              </a:rPr>
              <a:t>drone</a:t>
            </a:r>
            <a:r>
              <a:rPr kumimoji="0" lang="uk-UA" altLang="uk-UA" sz="1600" b="0" i="0" u="none" strike="noStrike" cap="none" normalizeH="0" baseline="0" dirty="0">
                <a:ln>
                  <a:noFill/>
                </a:ln>
                <a:solidFill>
                  <a:schemeClr val="tx1"/>
                </a:solidFill>
                <a:effectLst/>
              </a:rPr>
              <a:t> </a:t>
            </a:r>
            <a:r>
              <a:rPr kumimoji="0" lang="uk-UA" altLang="uk-UA" sz="1600" b="0" i="0" u="none" strike="noStrike" cap="none" normalizeH="0" baseline="0" dirty="0" err="1">
                <a:ln>
                  <a:noFill/>
                </a:ln>
                <a:solidFill>
                  <a:schemeClr val="tx1"/>
                </a:solidFill>
                <a:effectLst/>
              </a:rPr>
              <a:t>ship</a:t>
            </a:r>
            <a:r>
              <a:rPr kumimoji="0" lang="uk-UA" altLang="uk-UA" sz="1600" b="0" i="0" u="none" strike="noStrike" cap="none" normalizeH="0" baseline="0" dirty="0">
                <a:ln>
                  <a:noFill/>
                </a:ln>
                <a:solidFill>
                  <a:schemeClr val="tx1"/>
                </a:solidFill>
                <a:effectLst/>
              </a:rPr>
              <a:t> </a:t>
            </a:r>
            <a:r>
              <a:rPr kumimoji="0" lang="uk-UA" altLang="uk-UA" sz="1600" b="0" i="0" u="none" strike="noStrike" cap="none" normalizeH="0" baseline="0" dirty="0" err="1">
                <a:ln>
                  <a:noFill/>
                </a:ln>
                <a:solidFill>
                  <a:schemeClr val="tx1"/>
                </a:solidFill>
                <a:effectLst/>
              </a:rPr>
              <a:t>with</a:t>
            </a:r>
            <a:r>
              <a:rPr kumimoji="0" lang="uk-UA" altLang="uk-UA" sz="1600" b="0" i="0" u="none" strike="noStrike" cap="none" normalizeH="0" baseline="0" dirty="0">
                <a:ln>
                  <a:noFill/>
                </a:ln>
                <a:solidFill>
                  <a:schemeClr val="tx1"/>
                </a:solidFill>
                <a:effectLst/>
              </a:rPr>
              <a:t> </a:t>
            </a:r>
            <a:r>
              <a:rPr kumimoji="0" lang="uk-UA" altLang="uk-UA" sz="1600" b="0" i="0" u="none" strike="noStrike" cap="none" normalizeH="0" baseline="0" dirty="0" err="1">
                <a:ln>
                  <a:noFill/>
                </a:ln>
                <a:solidFill>
                  <a:schemeClr val="tx1"/>
                </a:solidFill>
                <a:effectLst/>
              </a:rPr>
              <a:t>payload</a:t>
            </a:r>
            <a:r>
              <a:rPr kumimoji="0" lang="uk-UA" altLang="uk-UA" sz="1600" b="0" i="0" u="none" strike="noStrike" cap="none" normalizeH="0" baseline="0" dirty="0">
                <a:ln>
                  <a:noFill/>
                </a:ln>
                <a:solidFill>
                  <a:schemeClr val="tx1"/>
                </a:solidFill>
                <a:effectLst/>
              </a:rPr>
              <a:t> </a:t>
            </a:r>
            <a:r>
              <a:rPr kumimoji="0" lang="uk-UA" altLang="uk-UA" sz="1600" b="0" i="0" u="none" strike="noStrike" cap="none" normalizeH="0" baseline="0" dirty="0" err="1">
                <a:ln>
                  <a:noFill/>
                </a:ln>
                <a:solidFill>
                  <a:schemeClr val="tx1"/>
                </a:solidFill>
                <a:effectLst/>
              </a:rPr>
              <a:t>masses</a:t>
            </a:r>
            <a:r>
              <a:rPr kumimoji="0" lang="uk-UA" altLang="uk-UA" sz="1600" b="0" i="0" u="none" strike="noStrike" cap="none" normalizeH="0" baseline="0" dirty="0">
                <a:ln>
                  <a:noFill/>
                </a:ln>
                <a:solidFill>
                  <a:schemeClr val="tx1"/>
                </a:solidFill>
                <a:effectLst/>
              </a:rPr>
              <a:t> </a:t>
            </a:r>
            <a:r>
              <a:rPr kumimoji="0" lang="uk-UA" altLang="uk-UA" sz="1600" b="0" i="0" u="none" strike="noStrike" cap="none" normalizeH="0" baseline="0" dirty="0" err="1">
                <a:ln>
                  <a:noFill/>
                </a:ln>
                <a:solidFill>
                  <a:schemeClr val="tx1"/>
                </a:solidFill>
                <a:effectLst/>
              </a:rPr>
              <a:t>between</a:t>
            </a:r>
            <a:r>
              <a:rPr kumimoji="0" lang="uk-UA" altLang="uk-UA" sz="1600" b="0" i="0" u="none" strike="noStrike" cap="none" normalizeH="0" baseline="0" dirty="0">
                <a:ln>
                  <a:noFill/>
                </a:ln>
                <a:solidFill>
                  <a:schemeClr val="tx1"/>
                </a:solidFill>
                <a:effectLst/>
              </a:rPr>
              <a:t> 4000 </a:t>
            </a:r>
            <a:r>
              <a:rPr kumimoji="0" lang="uk-UA" altLang="uk-UA" sz="1600" b="0" i="0" u="none" strike="noStrike" cap="none" normalizeH="0" baseline="0" dirty="0" err="1">
                <a:ln>
                  <a:noFill/>
                </a:ln>
                <a:solidFill>
                  <a:schemeClr val="tx1"/>
                </a:solidFill>
                <a:effectLst/>
              </a:rPr>
              <a:t>and</a:t>
            </a:r>
            <a:r>
              <a:rPr kumimoji="0" lang="uk-UA" altLang="uk-UA" sz="1600" b="0" i="0" u="none" strike="noStrike" cap="none" normalizeH="0" baseline="0" dirty="0">
                <a:ln>
                  <a:noFill/>
                </a:ln>
                <a:solidFill>
                  <a:schemeClr val="tx1"/>
                </a:solidFill>
                <a:effectLst/>
              </a:rPr>
              <a:t> 6000 </a:t>
            </a:r>
            <a:r>
              <a:rPr kumimoji="0" lang="uk-UA" altLang="uk-UA" sz="1600" b="0" i="0" u="none" strike="noStrike" cap="none" normalizeH="0" baseline="0" dirty="0" err="1">
                <a:ln>
                  <a:noFill/>
                </a:ln>
                <a:solidFill>
                  <a:schemeClr val="tx1"/>
                </a:solidFill>
                <a:effectLst/>
              </a:rPr>
              <a:t>kg</a:t>
            </a:r>
            <a:r>
              <a:rPr kumimoji="0" lang="uk-UA" altLang="uk-UA" sz="1600" b="0" i="0" u="none" strike="noStrike" cap="none" normalizeH="0" baseline="0" dirty="0">
                <a:ln>
                  <a:noFill/>
                </a:ln>
                <a:solidFill>
                  <a:schemeClr val="tx1"/>
                </a:solidFill>
                <a:effectLst/>
              </a:rPr>
              <a:t> </a:t>
            </a:r>
            <a:r>
              <a:rPr kumimoji="0" lang="uk-UA" altLang="uk-UA" sz="1600" b="0" i="0" u="none" strike="noStrike" cap="none" normalizeH="0" baseline="0" dirty="0" err="1">
                <a:ln>
                  <a:noFill/>
                </a:ln>
                <a:solidFill>
                  <a:schemeClr val="tx1"/>
                </a:solidFill>
                <a:effectLst/>
              </a:rPr>
              <a:t>revealed</a:t>
            </a:r>
            <a:r>
              <a:rPr kumimoji="0" lang="uk-UA" altLang="uk-UA" sz="1600" b="0" i="0" u="none" strike="noStrike" cap="none" normalizeH="0" baseline="0" dirty="0">
                <a:ln>
                  <a:noFill/>
                </a:ln>
                <a:solidFill>
                  <a:schemeClr val="tx1"/>
                </a:solidFill>
                <a:effectLst/>
              </a:rPr>
              <a:t> </a:t>
            </a:r>
            <a:r>
              <a:rPr kumimoji="0" lang="uk-UA" altLang="uk-UA" sz="1600" b="0" i="0" u="none" strike="noStrike" cap="none" normalizeH="0" baseline="0" dirty="0" err="1">
                <a:ln>
                  <a:noFill/>
                </a:ln>
                <a:solidFill>
                  <a:schemeClr val="tx1"/>
                </a:solidFill>
                <a:effectLst/>
              </a:rPr>
              <a:t>several</a:t>
            </a:r>
            <a:r>
              <a:rPr kumimoji="0" lang="uk-UA" altLang="uk-UA" sz="1600" b="0" i="0" u="none" strike="noStrike" cap="none" normalizeH="0" baseline="0" dirty="0">
                <a:ln>
                  <a:noFill/>
                </a:ln>
                <a:solidFill>
                  <a:schemeClr val="tx1"/>
                </a:solidFill>
                <a:effectLst/>
              </a:rPr>
              <a:t> </a:t>
            </a:r>
            <a:r>
              <a:rPr kumimoji="0" lang="uk-UA" altLang="uk-UA" sz="1600" b="0" i="0" u="none" strike="noStrike" cap="none" normalizeH="0" baseline="0" dirty="0" err="1">
                <a:ln>
                  <a:noFill/>
                </a:ln>
                <a:solidFill>
                  <a:schemeClr val="tx1"/>
                </a:solidFill>
                <a:effectLst/>
              </a:rPr>
              <a:t>models</a:t>
            </a:r>
            <a:r>
              <a:rPr kumimoji="0" lang="uk-UA" altLang="uk-UA" sz="1600" b="0" i="0" u="none" strike="noStrike" cap="none" normalizeH="0" baseline="0" dirty="0">
                <a:ln>
                  <a:noFill/>
                </a:ln>
                <a:solidFill>
                  <a:schemeClr val="tx1"/>
                </a:solidFill>
                <a:effectLst/>
              </a:rPr>
              <a:t>, </a:t>
            </a:r>
            <a:r>
              <a:rPr kumimoji="0" lang="uk-UA" altLang="uk-UA" sz="1600" b="0" i="0" u="none" strike="noStrike" cap="none" normalizeH="0" baseline="0" dirty="0" err="1">
                <a:ln>
                  <a:noFill/>
                </a:ln>
                <a:solidFill>
                  <a:schemeClr val="tx1"/>
                </a:solidFill>
                <a:effectLst/>
              </a:rPr>
              <a:t>further</a:t>
            </a:r>
            <a:r>
              <a:rPr kumimoji="0" lang="uk-UA" altLang="uk-UA" sz="1600" b="0" i="0" u="none" strike="noStrike" cap="none" normalizeH="0" baseline="0" dirty="0">
                <a:ln>
                  <a:noFill/>
                </a:ln>
                <a:solidFill>
                  <a:schemeClr val="tx1"/>
                </a:solidFill>
                <a:effectLst/>
              </a:rPr>
              <a:t> </a:t>
            </a:r>
            <a:r>
              <a:rPr kumimoji="0" lang="uk-UA" altLang="uk-UA" sz="1600" b="0" i="0" u="none" strike="noStrike" cap="none" normalizeH="0" baseline="0" dirty="0" err="1">
                <a:ln>
                  <a:noFill/>
                </a:ln>
                <a:solidFill>
                  <a:schemeClr val="tx1"/>
                </a:solidFill>
                <a:effectLst/>
              </a:rPr>
              <a:t>demonstrating</a:t>
            </a:r>
            <a:r>
              <a:rPr kumimoji="0" lang="uk-UA" altLang="uk-UA" sz="1600" b="0" i="0" u="none" strike="noStrike" cap="none" normalizeH="0" baseline="0" dirty="0">
                <a:ln>
                  <a:noFill/>
                </a:ln>
                <a:solidFill>
                  <a:schemeClr val="tx1"/>
                </a:solidFill>
                <a:effectLst/>
              </a:rPr>
              <a:t> </a:t>
            </a:r>
            <a:r>
              <a:rPr kumimoji="0" lang="uk-UA" altLang="uk-UA" sz="1600" b="0" i="0" u="none" strike="noStrike" cap="none" normalizeH="0" baseline="0" dirty="0" err="1">
                <a:ln>
                  <a:noFill/>
                </a:ln>
                <a:solidFill>
                  <a:schemeClr val="tx1"/>
                </a:solidFill>
                <a:effectLst/>
              </a:rPr>
              <a:t>SpaceX's</a:t>
            </a:r>
            <a:r>
              <a:rPr kumimoji="0" lang="uk-UA" altLang="uk-UA" sz="1600" b="0" i="0" u="none" strike="noStrike" cap="none" normalizeH="0" baseline="0" dirty="0">
                <a:ln>
                  <a:noFill/>
                </a:ln>
                <a:solidFill>
                  <a:schemeClr val="tx1"/>
                </a:solidFill>
                <a:effectLst/>
              </a:rPr>
              <a:t> </a:t>
            </a:r>
            <a:r>
              <a:rPr kumimoji="0" lang="uk-UA" altLang="uk-UA" sz="1600" b="0" i="0" u="none" strike="noStrike" cap="none" normalizeH="0" baseline="0" dirty="0" err="1">
                <a:ln>
                  <a:noFill/>
                </a:ln>
                <a:solidFill>
                  <a:schemeClr val="tx1"/>
                </a:solidFill>
                <a:effectLst/>
              </a:rPr>
              <a:t>ability</a:t>
            </a:r>
            <a:r>
              <a:rPr kumimoji="0" lang="uk-UA" altLang="uk-UA" sz="1600" b="0" i="0" u="none" strike="noStrike" cap="none" normalizeH="0" baseline="0" dirty="0">
                <a:ln>
                  <a:noFill/>
                </a:ln>
                <a:solidFill>
                  <a:schemeClr val="tx1"/>
                </a:solidFill>
                <a:effectLst/>
              </a:rPr>
              <a:t> </a:t>
            </a:r>
            <a:r>
              <a:rPr kumimoji="0" lang="uk-UA" altLang="uk-UA" sz="1600" b="0" i="0" u="none" strike="noStrike" cap="none" normalizeH="0" baseline="0" dirty="0" err="1">
                <a:ln>
                  <a:noFill/>
                </a:ln>
                <a:solidFill>
                  <a:schemeClr val="tx1"/>
                </a:solidFill>
                <a:effectLst/>
              </a:rPr>
              <a:t>to</a:t>
            </a:r>
            <a:r>
              <a:rPr kumimoji="0" lang="uk-UA" altLang="uk-UA" sz="1600" b="0" i="0" u="none" strike="noStrike" cap="none" normalizeH="0" baseline="0" dirty="0">
                <a:ln>
                  <a:noFill/>
                </a:ln>
                <a:solidFill>
                  <a:schemeClr val="tx1"/>
                </a:solidFill>
                <a:effectLst/>
              </a:rPr>
              <a:t> </a:t>
            </a:r>
            <a:r>
              <a:rPr kumimoji="0" lang="uk-UA" altLang="uk-UA" sz="1600" b="0" i="0" u="none" strike="noStrike" cap="none" normalizeH="0" baseline="0" dirty="0" err="1">
                <a:ln>
                  <a:noFill/>
                </a:ln>
                <a:solidFill>
                  <a:schemeClr val="tx1"/>
                </a:solidFill>
                <a:effectLst/>
              </a:rPr>
              <a:t>manage</a:t>
            </a:r>
            <a:r>
              <a:rPr kumimoji="0" lang="uk-UA" altLang="uk-UA" sz="1600" b="0" i="0" u="none" strike="noStrike" cap="none" normalizeH="0" baseline="0" dirty="0">
                <a:ln>
                  <a:noFill/>
                </a:ln>
                <a:solidFill>
                  <a:schemeClr val="tx1"/>
                </a:solidFill>
                <a:effectLst/>
              </a:rPr>
              <a:t> </a:t>
            </a:r>
            <a:r>
              <a:rPr kumimoji="0" lang="uk-UA" altLang="uk-UA" sz="1600" b="0" i="0" u="none" strike="noStrike" cap="none" normalizeH="0" baseline="0" dirty="0" err="1">
                <a:ln>
                  <a:noFill/>
                </a:ln>
                <a:solidFill>
                  <a:schemeClr val="tx1"/>
                </a:solidFill>
                <a:effectLst/>
              </a:rPr>
              <a:t>heavier</a:t>
            </a:r>
            <a:r>
              <a:rPr kumimoji="0" lang="uk-UA" altLang="uk-UA" sz="1600" b="0" i="0" u="none" strike="noStrike" cap="none" normalizeH="0" baseline="0" dirty="0">
                <a:ln>
                  <a:noFill/>
                </a:ln>
                <a:solidFill>
                  <a:schemeClr val="tx1"/>
                </a:solidFill>
                <a:effectLst/>
              </a:rPr>
              <a:t> </a:t>
            </a:r>
            <a:r>
              <a:rPr kumimoji="0" lang="uk-UA" altLang="uk-UA" sz="1600" b="0" i="0" u="none" strike="noStrike" cap="none" normalizeH="0" baseline="0" dirty="0" err="1">
                <a:ln>
                  <a:noFill/>
                </a:ln>
                <a:solidFill>
                  <a:schemeClr val="tx1"/>
                </a:solidFill>
                <a:effectLst/>
              </a:rPr>
              <a:t>payloads</a:t>
            </a:r>
            <a:r>
              <a:rPr kumimoji="0" lang="uk-UA" altLang="uk-UA" sz="1600" b="0" i="0" u="none" strike="noStrike" cap="none" normalizeH="0" baseline="0" dirty="0">
                <a:ln>
                  <a:noFill/>
                </a:ln>
                <a:solidFill>
                  <a:schemeClr val="tx1"/>
                </a:solidFill>
                <a:effectLst/>
              </a:rPr>
              <a:t> </a:t>
            </a:r>
            <a:r>
              <a:rPr kumimoji="0" lang="uk-UA" altLang="uk-UA" sz="1600" b="0" i="0" u="none" strike="noStrike" cap="none" normalizeH="0" baseline="0" dirty="0" err="1">
                <a:ln>
                  <a:noFill/>
                </a:ln>
                <a:solidFill>
                  <a:schemeClr val="tx1"/>
                </a:solidFill>
                <a:effectLst/>
              </a:rPr>
              <a:t>while</a:t>
            </a:r>
            <a:r>
              <a:rPr kumimoji="0" lang="uk-UA" altLang="uk-UA" sz="1600" b="0" i="0" u="none" strike="noStrike" cap="none" normalizeH="0" baseline="0" dirty="0">
                <a:ln>
                  <a:noFill/>
                </a:ln>
                <a:solidFill>
                  <a:schemeClr val="tx1"/>
                </a:solidFill>
                <a:effectLst/>
              </a:rPr>
              <a:t> </a:t>
            </a:r>
            <a:r>
              <a:rPr kumimoji="0" lang="uk-UA" altLang="uk-UA" sz="1600" b="0" i="0" u="none" strike="noStrike" cap="none" normalizeH="0" baseline="0" dirty="0" err="1">
                <a:ln>
                  <a:noFill/>
                </a:ln>
                <a:solidFill>
                  <a:schemeClr val="tx1"/>
                </a:solidFill>
                <a:effectLst/>
              </a:rPr>
              <a:t>maintaining</a:t>
            </a:r>
            <a:r>
              <a:rPr kumimoji="0" lang="uk-UA" altLang="uk-UA" sz="1600" b="0" i="0" u="none" strike="noStrike" cap="none" normalizeH="0" baseline="0" dirty="0">
                <a:ln>
                  <a:noFill/>
                </a:ln>
                <a:solidFill>
                  <a:schemeClr val="tx1"/>
                </a:solidFill>
                <a:effectLst/>
              </a:rPr>
              <a:t> </a:t>
            </a:r>
            <a:r>
              <a:rPr kumimoji="0" lang="uk-UA" altLang="uk-UA" sz="1600" b="0" i="0" u="none" strike="noStrike" cap="none" normalizeH="0" baseline="0" dirty="0" err="1">
                <a:ln>
                  <a:noFill/>
                </a:ln>
                <a:solidFill>
                  <a:schemeClr val="tx1"/>
                </a:solidFill>
                <a:effectLst/>
              </a:rPr>
              <a:t>success</a:t>
            </a:r>
            <a:r>
              <a:rPr kumimoji="0" lang="uk-UA" altLang="uk-UA" sz="1600" b="0" i="0" u="none" strike="noStrike" cap="none" normalizeH="0" baseline="0" dirty="0">
                <a:ln>
                  <a:noFill/>
                </a:ln>
                <a:solidFill>
                  <a:schemeClr val="tx1"/>
                </a:solidFill>
                <a:effectLst/>
              </a:rPr>
              <a:t> </a:t>
            </a:r>
            <a:r>
              <a:rPr kumimoji="0" lang="uk-UA" altLang="uk-UA" sz="1600" b="0" i="0" u="none" strike="noStrike" cap="none" normalizeH="0" baseline="0" dirty="0" err="1">
                <a:ln>
                  <a:noFill/>
                </a:ln>
                <a:solidFill>
                  <a:schemeClr val="tx1"/>
                </a:solidFill>
                <a:effectLst/>
              </a:rPr>
              <a:t>in</a:t>
            </a:r>
            <a:r>
              <a:rPr kumimoji="0" lang="uk-UA" altLang="uk-UA" sz="1600" b="0" i="0" u="none" strike="noStrike" cap="none" normalizeH="0" baseline="0" dirty="0">
                <a:ln>
                  <a:noFill/>
                </a:ln>
                <a:solidFill>
                  <a:schemeClr val="tx1"/>
                </a:solidFill>
                <a:effectLst/>
              </a:rPr>
              <a:t> </a:t>
            </a:r>
            <a:r>
              <a:rPr kumimoji="0" lang="uk-UA" altLang="uk-UA" sz="1600" b="0" i="0" u="none" strike="noStrike" cap="none" normalizeH="0" baseline="0" dirty="0" err="1">
                <a:ln>
                  <a:noFill/>
                </a:ln>
                <a:solidFill>
                  <a:schemeClr val="tx1"/>
                </a:solidFill>
                <a:effectLst/>
              </a:rPr>
              <a:t>drone</a:t>
            </a:r>
            <a:r>
              <a:rPr kumimoji="0" lang="uk-UA" altLang="uk-UA" sz="1600" b="0" i="0" u="none" strike="noStrike" cap="none" normalizeH="0" baseline="0" dirty="0">
                <a:ln>
                  <a:noFill/>
                </a:ln>
                <a:solidFill>
                  <a:schemeClr val="tx1"/>
                </a:solidFill>
                <a:effectLst/>
              </a:rPr>
              <a:t> </a:t>
            </a:r>
            <a:r>
              <a:rPr kumimoji="0" lang="uk-UA" altLang="uk-UA" sz="1600" b="0" i="0" u="none" strike="noStrike" cap="none" normalizeH="0" baseline="0" dirty="0" err="1">
                <a:ln>
                  <a:noFill/>
                </a:ln>
                <a:solidFill>
                  <a:schemeClr val="tx1"/>
                </a:solidFill>
                <a:effectLst/>
              </a:rPr>
              <a:t>ship</a:t>
            </a:r>
            <a:r>
              <a:rPr kumimoji="0" lang="uk-UA" altLang="uk-UA" sz="1600" b="0" i="0" u="none" strike="noStrike" cap="none" normalizeH="0" baseline="0" dirty="0">
                <a:ln>
                  <a:noFill/>
                </a:ln>
                <a:solidFill>
                  <a:schemeClr val="tx1"/>
                </a:solidFill>
                <a:effectLst/>
              </a:rPr>
              <a:t> </a:t>
            </a:r>
            <a:r>
              <a:rPr kumimoji="0" lang="uk-UA" altLang="uk-UA" sz="1600" b="0" i="0" u="none" strike="noStrike" cap="none" normalizeH="0" baseline="0" dirty="0" err="1">
                <a:ln>
                  <a:noFill/>
                </a:ln>
                <a:solidFill>
                  <a:schemeClr val="tx1"/>
                </a:solidFill>
                <a:effectLst/>
              </a:rPr>
              <a:t>landings</a:t>
            </a:r>
            <a:r>
              <a:rPr kumimoji="0" lang="uk-UA" altLang="uk-UA" sz="1600" b="0" i="0" u="none" strike="noStrike" cap="none" normalizeH="0" baseline="0" dirty="0">
                <a:ln>
                  <a:noFill/>
                </a:ln>
                <a:solidFill>
                  <a:schemeClr val="tx1"/>
                </a:solidFill>
                <a:effectLst/>
              </a:rPr>
              <a:t>.</a:t>
            </a:r>
          </a:p>
          <a:p>
            <a:pPr marL="0" marR="0" lvl="0" indent="0" algn="l" defTabSz="914400" rtl="0" eaLnBrk="0" fontAlgn="base" latinLnBrk="0" hangingPunct="0">
              <a:lnSpc>
                <a:spcPct val="100000"/>
              </a:lnSpc>
              <a:spcBef>
                <a:spcPct val="0"/>
              </a:spcBef>
              <a:spcAft>
                <a:spcPct val="0"/>
              </a:spcAft>
              <a:buClrTx/>
              <a:buSzTx/>
              <a:tabLst/>
            </a:pPr>
            <a:r>
              <a:rPr kumimoji="0" lang="uk-UA" altLang="uk-UA" sz="1600" b="1" i="0" u="none" strike="noStrike" cap="none" normalizeH="0" baseline="0" dirty="0">
                <a:ln>
                  <a:noFill/>
                </a:ln>
                <a:solidFill>
                  <a:schemeClr val="tx1"/>
                </a:solidFill>
                <a:effectLst/>
              </a:rPr>
              <a:t>6) </a:t>
            </a:r>
            <a:r>
              <a:rPr kumimoji="0" lang="uk-UA" altLang="uk-UA" sz="1600" b="1" i="0" u="none" strike="noStrike" cap="none" normalizeH="0" baseline="0" dirty="0" err="1">
                <a:ln>
                  <a:noFill/>
                </a:ln>
                <a:solidFill>
                  <a:schemeClr val="tx1"/>
                </a:solidFill>
                <a:effectLst/>
              </a:rPr>
              <a:t>Landing</a:t>
            </a:r>
            <a:r>
              <a:rPr kumimoji="0" lang="uk-UA" altLang="uk-UA" sz="1600" b="1" i="0" u="none" strike="noStrike" cap="none" normalizeH="0" baseline="0" dirty="0">
                <a:ln>
                  <a:noFill/>
                </a:ln>
                <a:solidFill>
                  <a:schemeClr val="tx1"/>
                </a:solidFill>
                <a:effectLst/>
              </a:rPr>
              <a:t> </a:t>
            </a:r>
            <a:r>
              <a:rPr kumimoji="0" lang="uk-UA" altLang="uk-UA" sz="1600" b="1" i="0" u="none" strike="noStrike" cap="none" normalizeH="0" baseline="0" dirty="0" err="1">
                <a:ln>
                  <a:noFill/>
                </a:ln>
                <a:solidFill>
                  <a:schemeClr val="tx1"/>
                </a:solidFill>
                <a:effectLst/>
              </a:rPr>
              <a:t>Outcomes</a:t>
            </a:r>
            <a:r>
              <a:rPr kumimoji="0" lang="uk-UA" altLang="uk-UA" sz="1600" b="1" i="0" u="none" strike="noStrike" cap="none" normalizeH="0" baseline="0" dirty="0">
                <a:ln>
                  <a:noFill/>
                </a:ln>
                <a:solidFill>
                  <a:schemeClr val="tx1"/>
                </a:solidFill>
                <a:effectLst/>
              </a:rPr>
              <a:t>:</a:t>
            </a:r>
            <a:r>
              <a:rPr kumimoji="0" lang="uk-UA" altLang="uk-UA" sz="1600" b="0" i="0" u="none" strike="noStrike" cap="none" normalizeH="0" baseline="0" dirty="0">
                <a:ln>
                  <a:noFill/>
                </a:ln>
                <a:solidFill>
                  <a:schemeClr val="tx1"/>
                </a:solidFill>
                <a:effectLst/>
              </a:rPr>
              <a:t> </a:t>
            </a:r>
            <a:r>
              <a:rPr kumimoji="0" lang="uk-UA" altLang="uk-UA" sz="1600" b="0" i="0" u="none" strike="noStrike" cap="none" normalizeH="0" baseline="0" dirty="0" err="1">
                <a:ln>
                  <a:noFill/>
                </a:ln>
                <a:solidFill>
                  <a:schemeClr val="tx1"/>
                </a:solidFill>
                <a:effectLst/>
              </a:rPr>
              <a:t>The</a:t>
            </a:r>
            <a:r>
              <a:rPr kumimoji="0" lang="uk-UA" altLang="uk-UA" sz="1600" b="0" i="0" u="none" strike="noStrike" cap="none" normalizeH="0" baseline="0" dirty="0">
                <a:ln>
                  <a:noFill/>
                </a:ln>
                <a:solidFill>
                  <a:schemeClr val="tx1"/>
                </a:solidFill>
                <a:effectLst/>
              </a:rPr>
              <a:t> </a:t>
            </a:r>
            <a:r>
              <a:rPr kumimoji="0" lang="uk-UA" altLang="uk-UA" sz="1600" b="0" i="0" u="none" strike="noStrike" cap="none" normalizeH="0" baseline="0" dirty="0" err="1">
                <a:ln>
                  <a:noFill/>
                </a:ln>
                <a:solidFill>
                  <a:schemeClr val="tx1"/>
                </a:solidFill>
                <a:effectLst/>
              </a:rPr>
              <a:t>total</a:t>
            </a:r>
            <a:r>
              <a:rPr kumimoji="0" lang="uk-UA" altLang="uk-UA" sz="1600" b="0" i="0" u="none" strike="noStrike" cap="none" normalizeH="0" baseline="0" dirty="0">
                <a:ln>
                  <a:noFill/>
                </a:ln>
                <a:solidFill>
                  <a:schemeClr val="tx1"/>
                </a:solidFill>
                <a:effectLst/>
              </a:rPr>
              <a:t> </a:t>
            </a:r>
            <a:r>
              <a:rPr kumimoji="0" lang="uk-UA" altLang="uk-UA" sz="1600" b="0" i="0" u="none" strike="noStrike" cap="none" normalizeH="0" baseline="0" dirty="0" err="1">
                <a:ln>
                  <a:noFill/>
                </a:ln>
                <a:solidFill>
                  <a:schemeClr val="tx1"/>
                </a:solidFill>
                <a:effectLst/>
              </a:rPr>
              <a:t>count</a:t>
            </a:r>
            <a:r>
              <a:rPr kumimoji="0" lang="uk-UA" altLang="uk-UA" sz="1600" b="0" i="0" u="none" strike="noStrike" cap="none" normalizeH="0" baseline="0" dirty="0">
                <a:ln>
                  <a:noFill/>
                </a:ln>
                <a:solidFill>
                  <a:schemeClr val="tx1"/>
                </a:solidFill>
                <a:effectLst/>
              </a:rPr>
              <a:t> </a:t>
            </a:r>
            <a:r>
              <a:rPr kumimoji="0" lang="uk-UA" altLang="uk-UA" sz="1600" b="0" i="0" u="none" strike="noStrike" cap="none" normalizeH="0" baseline="0" dirty="0" err="1">
                <a:ln>
                  <a:noFill/>
                </a:ln>
                <a:solidFill>
                  <a:schemeClr val="tx1"/>
                </a:solidFill>
                <a:effectLst/>
              </a:rPr>
              <a:t>of</a:t>
            </a:r>
            <a:r>
              <a:rPr kumimoji="0" lang="uk-UA" altLang="uk-UA" sz="1600" b="0" i="0" u="none" strike="noStrike" cap="none" normalizeH="0" baseline="0" dirty="0">
                <a:ln>
                  <a:noFill/>
                </a:ln>
                <a:solidFill>
                  <a:schemeClr val="tx1"/>
                </a:solidFill>
                <a:effectLst/>
              </a:rPr>
              <a:t> </a:t>
            </a:r>
            <a:r>
              <a:rPr kumimoji="0" lang="uk-UA" altLang="uk-UA" sz="1600" b="0" i="0" u="none" strike="noStrike" cap="none" normalizeH="0" baseline="0" dirty="0" err="1">
                <a:ln>
                  <a:noFill/>
                </a:ln>
                <a:solidFill>
                  <a:schemeClr val="tx1"/>
                </a:solidFill>
                <a:effectLst/>
              </a:rPr>
              <a:t>successful</a:t>
            </a:r>
            <a:r>
              <a:rPr kumimoji="0" lang="uk-UA" altLang="uk-UA" sz="1600" b="0" i="0" u="none" strike="noStrike" cap="none" normalizeH="0" baseline="0" dirty="0">
                <a:ln>
                  <a:noFill/>
                </a:ln>
                <a:solidFill>
                  <a:schemeClr val="tx1"/>
                </a:solidFill>
                <a:effectLst/>
              </a:rPr>
              <a:t> </a:t>
            </a:r>
            <a:r>
              <a:rPr kumimoji="0" lang="uk-UA" altLang="uk-UA" sz="1600" b="0" i="0" u="none" strike="noStrike" cap="none" normalizeH="0" baseline="0" dirty="0" err="1">
                <a:ln>
                  <a:noFill/>
                </a:ln>
                <a:solidFill>
                  <a:schemeClr val="tx1"/>
                </a:solidFill>
                <a:effectLst/>
              </a:rPr>
              <a:t>and</a:t>
            </a:r>
            <a:r>
              <a:rPr kumimoji="0" lang="uk-UA" altLang="uk-UA" sz="1600" b="0" i="0" u="none" strike="noStrike" cap="none" normalizeH="0" baseline="0" dirty="0">
                <a:ln>
                  <a:noFill/>
                </a:ln>
                <a:solidFill>
                  <a:schemeClr val="tx1"/>
                </a:solidFill>
                <a:effectLst/>
              </a:rPr>
              <a:t> </a:t>
            </a:r>
            <a:r>
              <a:rPr kumimoji="0" lang="uk-UA" altLang="uk-UA" sz="1600" b="0" i="0" u="none" strike="noStrike" cap="none" normalizeH="0" baseline="0" dirty="0" err="1">
                <a:ln>
                  <a:noFill/>
                </a:ln>
                <a:solidFill>
                  <a:schemeClr val="tx1"/>
                </a:solidFill>
                <a:effectLst/>
              </a:rPr>
              <a:t>failed</a:t>
            </a:r>
            <a:r>
              <a:rPr kumimoji="0" lang="uk-UA" altLang="uk-UA" sz="1600" b="0" i="0" u="none" strike="noStrike" cap="none" normalizeH="0" baseline="0" dirty="0">
                <a:ln>
                  <a:noFill/>
                </a:ln>
                <a:solidFill>
                  <a:schemeClr val="tx1"/>
                </a:solidFill>
                <a:effectLst/>
              </a:rPr>
              <a:t> </a:t>
            </a:r>
            <a:r>
              <a:rPr kumimoji="0" lang="uk-UA" altLang="uk-UA" sz="1600" b="0" i="0" u="none" strike="noStrike" cap="none" normalizeH="0" baseline="0" dirty="0" err="1">
                <a:ln>
                  <a:noFill/>
                </a:ln>
                <a:solidFill>
                  <a:schemeClr val="tx1"/>
                </a:solidFill>
                <a:effectLst/>
              </a:rPr>
              <a:t>landing</a:t>
            </a:r>
            <a:r>
              <a:rPr kumimoji="0" lang="uk-UA" altLang="uk-UA" sz="1600" b="0" i="0" u="none" strike="noStrike" cap="none" normalizeH="0" baseline="0" dirty="0">
                <a:ln>
                  <a:noFill/>
                </a:ln>
                <a:solidFill>
                  <a:schemeClr val="tx1"/>
                </a:solidFill>
                <a:effectLst/>
              </a:rPr>
              <a:t> </a:t>
            </a:r>
            <a:r>
              <a:rPr kumimoji="0" lang="uk-UA" altLang="uk-UA" sz="1600" b="0" i="0" u="none" strike="noStrike" cap="none" normalizeH="0" baseline="0" dirty="0" err="1">
                <a:ln>
                  <a:noFill/>
                </a:ln>
                <a:solidFill>
                  <a:schemeClr val="tx1"/>
                </a:solidFill>
                <a:effectLst/>
              </a:rPr>
              <a:t>outcomes</a:t>
            </a:r>
            <a:r>
              <a:rPr kumimoji="0" lang="uk-UA" altLang="uk-UA" sz="1600" b="0" i="0" u="none" strike="noStrike" cap="none" normalizeH="0" baseline="0" dirty="0">
                <a:ln>
                  <a:noFill/>
                </a:ln>
                <a:solidFill>
                  <a:schemeClr val="tx1"/>
                </a:solidFill>
                <a:effectLst/>
              </a:rPr>
              <a:t> </a:t>
            </a:r>
            <a:r>
              <a:rPr kumimoji="0" lang="uk-UA" altLang="uk-UA" sz="1600" b="0" i="0" u="none" strike="noStrike" cap="none" normalizeH="0" baseline="0" dirty="0" err="1">
                <a:ln>
                  <a:noFill/>
                </a:ln>
                <a:solidFill>
                  <a:schemeClr val="tx1"/>
                </a:solidFill>
                <a:effectLst/>
              </a:rPr>
              <a:t>provides</a:t>
            </a:r>
            <a:r>
              <a:rPr kumimoji="0" lang="uk-UA" altLang="uk-UA" sz="1600" b="0" i="0" u="none" strike="noStrike" cap="none" normalizeH="0" baseline="0" dirty="0">
                <a:ln>
                  <a:noFill/>
                </a:ln>
                <a:solidFill>
                  <a:schemeClr val="tx1"/>
                </a:solidFill>
                <a:effectLst/>
              </a:rPr>
              <a:t> </a:t>
            </a:r>
            <a:r>
              <a:rPr kumimoji="0" lang="uk-UA" altLang="uk-UA" sz="1600" b="0" i="0" u="none" strike="noStrike" cap="none" normalizeH="0" baseline="0" dirty="0" err="1">
                <a:ln>
                  <a:noFill/>
                </a:ln>
                <a:solidFill>
                  <a:schemeClr val="tx1"/>
                </a:solidFill>
                <a:effectLst/>
              </a:rPr>
              <a:t>insight</a:t>
            </a:r>
            <a:r>
              <a:rPr kumimoji="0" lang="uk-UA" altLang="uk-UA" sz="1600" b="0" i="0" u="none" strike="noStrike" cap="none" normalizeH="0" baseline="0" dirty="0">
                <a:ln>
                  <a:noFill/>
                </a:ln>
                <a:solidFill>
                  <a:schemeClr val="tx1"/>
                </a:solidFill>
                <a:effectLst/>
              </a:rPr>
              <a:t> </a:t>
            </a:r>
            <a:r>
              <a:rPr kumimoji="0" lang="uk-UA" altLang="uk-UA" sz="1600" b="0" i="0" u="none" strike="noStrike" cap="none" normalizeH="0" baseline="0" dirty="0" err="1">
                <a:ln>
                  <a:noFill/>
                </a:ln>
                <a:solidFill>
                  <a:schemeClr val="tx1"/>
                </a:solidFill>
                <a:effectLst/>
              </a:rPr>
              <a:t>into</a:t>
            </a:r>
            <a:r>
              <a:rPr kumimoji="0" lang="uk-UA" altLang="uk-UA" sz="1600" b="0" i="0" u="none" strike="noStrike" cap="none" normalizeH="0" baseline="0" dirty="0">
                <a:ln>
                  <a:noFill/>
                </a:ln>
                <a:solidFill>
                  <a:schemeClr val="tx1"/>
                </a:solidFill>
                <a:effectLst/>
              </a:rPr>
              <a:t> </a:t>
            </a:r>
            <a:r>
              <a:rPr kumimoji="0" lang="uk-UA" altLang="uk-UA" sz="1600" b="0" i="0" u="none" strike="noStrike" cap="none" normalizeH="0" baseline="0" dirty="0" err="1">
                <a:ln>
                  <a:noFill/>
                </a:ln>
                <a:solidFill>
                  <a:schemeClr val="tx1"/>
                </a:solidFill>
                <a:effectLst/>
              </a:rPr>
              <a:t>SpaceX’s</a:t>
            </a:r>
            <a:r>
              <a:rPr kumimoji="0" lang="uk-UA" altLang="uk-UA" sz="1600" b="0" i="0" u="none" strike="noStrike" cap="none" normalizeH="0" baseline="0" dirty="0">
                <a:ln>
                  <a:noFill/>
                </a:ln>
                <a:solidFill>
                  <a:schemeClr val="tx1"/>
                </a:solidFill>
                <a:effectLst/>
              </a:rPr>
              <a:t> </a:t>
            </a:r>
            <a:r>
              <a:rPr kumimoji="0" lang="uk-UA" altLang="uk-UA" sz="1600" b="0" i="0" u="none" strike="noStrike" cap="none" normalizeH="0" baseline="0" dirty="0" err="1">
                <a:ln>
                  <a:noFill/>
                </a:ln>
                <a:solidFill>
                  <a:schemeClr val="tx1"/>
                </a:solidFill>
                <a:effectLst/>
              </a:rPr>
              <a:t>progress</a:t>
            </a:r>
            <a:r>
              <a:rPr kumimoji="0" lang="uk-UA" altLang="uk-UA" sz="1600" b="0" i="0" u="none" strike="noStrike" cap="none" normalizeH="0" baseline="0" dirty="0">
                <a:ln>
                  <a:noFill/>
                </a:ln>
                <a:solidFill>
                  <a:schemeClr val="tx1"/>
                </a:solidFill>
                <a:effectLst/>
              </a:rPr>
              <a:t> </a:t>
            </a:r>
            <a:r>
              <a:rPr kumimoji="0" lang="uk-UA" altLang="uk-UA" sz="1600" b="0" i="0" u="none" strike="noStrike" cap="none" normalizeH="0" baseline="0" dirty="0" err="1">
                <a:ln>
                  <a:noFill/>
                </a:ln>
                <a:solidFill>
                  <a:schemeClr val="tx1"/>
                </a:solidFill>
                <a:effectLst/>
              </a:rPr>
              <a:t>and</a:t>
            </a:r>
            <a:r>
              <a:rPr kumimoji="0" lang="uk-UA" altLang="uk-UA" sz="1600" b="0" i="0" u="none" strike="noStrike" cap="none" normalizeH="0" baseline="0" dirty="0">
                <a:ln>
                  <a:noFill/>
                </a:ln>
                <a:solidFill>
                  <a:schemeClr val="tx1"/>
                </a:solidFill>
                <a:effectLst/>
              </a:rPr>
              <a:t> </a:t>
            </a:r>
            <a:r>
              <a:rPr kumimoji="0" lang="uk-UA" altLang="uk-UA" sz="1600" b="0" i="0" u="none" strike="noStrike" cap="none" normalizeH="0" baseline="0" dirty="0" err="1">
                <a:ln>
                  <a:noFill/>
                </a:ln>
                <a:solidFill>
                  <a:schemeClr val="tx1"/>
                </a:solidFill>
                <a:effectLst/>
              </a:rPr>
              <a:t>challenges</a:t>
            </a:r>
            <a:r>
              <a:rPr kumimoji="0" lang="uk-UA" altLang="uk-UA" sz="1600" b="0" i="0" u="none" strike="noStrike" cap="none" normalizeH="0" baseline="0" dirty="0">
                <a:ln>
                  <a:noFill/>
                </a:ln>
                <a:solidFill>
                  <a:schemeClr val="tx1"/>
                </a:solidFill>
                <a:effectLst/>
              </a:rPr>
              <a:t> </a:t>
            </a:r>
            <a:r>
              <a:rPr kumimoji="0" lang="uk-UA" altLang="uk-UA" sz="1600" b="0" i="0" u="none" strike="noStrike" cap="none" normalizeH="0" baseline="0" dirty="0" err="1">
                <a:ln>
                  <a:noFill/>
                </a:ln>
                <a:solidFill>
                  <a:schemeClr val="tx1"/>
                </a:solidFill>
                <a:effectLst/>
              </a:rPr>
              <a:t>in</a:t>
            </a:r>
            <a:r>
              <a:rPr kumimoji="0" lang="uk-UA" altLang="uk-UA" sz="1600" b="0" i="0" u="none" strike="noStrike" cap="none" normalizeH="0" baseline="0" dirty="0">
                <a:ln>
                  <a:noFill/>
                </a:ln>
                <a:solidFill>
                  <a:schemeClr val="tx1"/>
                </a:solidFill>
                <a:effectLst/>
              </a:rPr>
              <a:t> </a:t>
            </a:r>
            <a:r>
              <a:rPr kumimoji="0" lang="uk-UA" altLang="uk-UA" sz="1600" b="0" i="0" u="none" strike="noStrike" cap="none" normalizeH="0" baseline="0" dirty="0" err="1">
                <a:ln>
                  <a:noFill/>
                </a:ln>
                <a:solidFill>
                  <a:schemeClr val="tx1"/>
                </a:solidFill>
                <a:effectLst/>
              </a:rPr>
              <a:t>achieving</a:t>
            </a:r>
            <a:r>
              <a:rPr kumimoji="0" lang="uk-UA" altLang="uk-UA" sz="1600" b="0" i="0" u="none" strike="noStrike" cap="none" normalizeH="0" baseline="0" dirty="0">
                <a:ln>
                  <a:noFill/>
                </a:ln>
                <a:solidFill>
                  <a:schemeClr val="tx1"/>
                </a:solidFill>
                <a:effectLst/>
              </a:rPr>
              <a:t> </a:t>
            </a:r>
            <a:r>
              <a:rPr kumimoji="0" lang="uk-UA" altLang="uk-UA" sz="1600" b="0" i="0" u="none" strike="noStrike" cap="none" normalizeH="0" baseline="0" dirty="0" err="1">
                <a:ln>
                  <a:noFill/>
                </a:ln>
                <a:solidFill>
                  <a:schemeClr val="tx1"/>
                </a:solidFill>
                <a:effectLst/>
              </a:rPr>
              <a:t>reusability</a:t>
            </a:r>
            <a:r>
              <a:rPr kumimoji="0" lang="uk-UA" altLang="uk-UA" sz="1600" b="0" i="0" u="none" strike="noStrike" cap="none" normalizeH="0" baseline="0" dirty="0">
                <a:ln>
                  <a:noFill/>
                </a:ln>
                <a:solidFill>
                  <a:schemeClr val="tx1"/>
                </a:solidFill>
                <a:effectLst/>
              </a:rPr>
              <a:t>, </a:t>
            </a:r>
            <a:r>
              <a:rPr kumimoji="0" lang="uk-UA" altLang="uk-UA" sz="1600" b="0" i="0" u="none" strike="noStrike" cap="none" normalizeH="0" baseline="0" dirty="0" err="1">
                <a:ln>
                  <a:noFill/>
                </a:ln>
                <a:solidFill>
                  <a:schemeClr val="tx1"/>
                </a:solidFill>
                <a:effectLst/>
              </a:rPr>
              <a:t>showcasing</a:t>
            </a:r>
            <a:r>
              <a:rPr kumimoji="0" lang="uk-UA" altLang="uk-UA" sz="1600" b="0" i="0" u="none" strike="noStrike" cap="none" normalizeH="0" baseline="0" dirty="0">
                <a:ln>
                  <a:noFill/>
                </a:ln>
                <a:solidFill>
                  <a:schemeClr val="tx1"/>
                </a:solidFill>
                <a:effectLst/>
              </a:rPr>
              <a:t> </a:t>
            </a:r>
            <a:r>
              <a:rPr kumimoji="0" lang="uk-UA" altLang="uk-UA" sz="1600" b="0" i="0" u="none" strike="noStrike" cap="none" normalizeH="0" baseline="0" dirty="0" err="1">
                <a:ln>
                  <a:noFill/>
                </a:ln>
                <a:solidFill>
                  <a:schemeClr val="tx1"/>
                </a:solidFill>
                <a:effectLst/>
              </a:rPr>
              <a:t>their</a:t>
            </a:r>
            <a:r>
              <a:rPr kumimoji="0" lang="uk-UA" altLang="uk-UA" sz="1600" b="0" i="0" u="none" strike="noStrike" cap="none" normalizeH="0" baseline="0" dirty="0">
                <a:ln>
                  <a:noFill/>
                </a:ln>
                <a:solidFill>
                  <a:schemeClr val="tx1"/>
                </a:solidFill>
                <a:effectLst/>
              </a:rPr>
              <a:t> </a:t>
            </a:r>
            <a:r>
              <a:rPr kumimoji="0" lang="uk-UA" altLang="uk-UA" sz="1600" b="0" i="0" u="none" strike="noStrike" cap="none" normalizeH="0" baseline="0" dirty="0" err="1">
                <a:ln>
                  <a:noFill/>
                </a:ln>
                <a:solidFill>
                  <a:schemeClr val="tx1"/>
                </a:solidFill>
                <a:effectLst/>
              </a:rPr>
              <a:t>continuous</a:t>
            </a:r>
            <a:r>
              <a:rPr kumimoji="0" lang="uk-UA" altLang="uk-UA" sz="1600" b="0" i="0" u="none" strike="noStrike" cap="none" normalizeH="0" baseline="0" dirty="0">
                <a:ln>
                  <a:noFill/>
                </a:ln>
                <a:solidFill>
                  <a:schemeClr val="tx1"/>
                </a:solidFill>
                <a:effectLst/>
              </a:rPr>
              <a:t> </a:t>
            </a:r>
            <a:r>
              <a:rPr kumimoji="0" lang="uk-UA" altLang="uk-UA" sz="1600" b="0" i="0" u="none" strike="noStrike" cap="none" normalizeH="0" baseline="0" dirty="0" err="1">
                <a:ln>
                  <a:noFill/>
                </a:ln>
                <a:solidFill>
                  <a:schemeClr val="tx1"/>
                </a:solidFill>
                <a:effectLst/>
              </a:rPr>
              <a:t>efforts</a:t>
            </a:r>
            <a:r>
              <a:rPr kumimoji="0" lang="uk-UA" altLang="uk-UA" sz="1600" b="0" i="0" u="none" strike="noStrike" cap="none" normalizeH="0" baseline="0" dirty="0">
                <a:ln>
                  <a:noFill/>
                </a:ln>
                <a:solidFill>
                  <a:schemeClr val="tx1"/>
                </a:solidFill>
                <a:effectLst/>
              </a:rPr>
              <a:t> </a:t>
            </a:r>
            <a:r>
              <a:rPr kumimoji="0" lang="uk-UA" altLang="uk-UA" sz="1600" b="0" i="0" u="none" strike="noStrike" cap="none" normalizeH="0" baseline="0" dirty="0" err="1">
                <a:ln>
                  <a:noFill/>
                </a:ln>
                <a:solidFill>
                  <a:schemeClr val="tx1"/>
                </a:solidFill>
                <a:effectLst/>
              </a:rPr>
              <a:t>to</a:t>
            </a:r>
            <a:r>
              <a:rPr kumimoji="0" lang="uk-UA" altLang="uk-UA" sz="1600" b="0" i="0" u="none" strike="noStrike" cap="none" normalizeH="0" baseline="0" dirty="0">
                <a:ln>
                  <a:noFill/>
                </a:ln>
                <a:solidFill>
                  <a:schemeClr val="tx1"/>
                </a:solidFill>
                <a:effectLst/>
              </a:rPr>
              <a:t> </a:t>
            </a:r>
            <a:r>
              <a:rPr kumimoji="0" lang="uk-UA" altLang="uk-UA" sz="1600" b="0" i="0" u="none" strike="noStrike" cap="none" normalizeH="0" baseline="0" dirty="0" err="1">
                <a:ln>
                  <a:noFill/>
                </a:ln>
                <a:solidFill>
                  <a:schemeClr val="tx1"/>
                </a:solidFill>
                <a:effectLst/>
              </a:rPr>
              <a:t>improve</a:t>
            </a:r>
            <a:r>
              <a:rPr kumimoji="0" lang="uk-UA" altLang="uk-UA" sz="1600" b="0" i="0" u="none" strike="noStrike" cap="none" normalizeH="0" baseline="0" dirty="0">
                <a:ln>
                  <a:noFill/>
                </a:ln>
                <a:solidFill>
                  <a:schemeClr val="tx1"/>
                </a:solidFill>
                <a:effectLst/>
              </a:rPr>
              <a:t> </a:t>
            </a:r>
            <a:r>
              <a:rPr kumimoji="0" lang="uk-UA" altLang="uk-UA" sz="1600" b="0" i="0" u="none" strike="noStrike" cap="none" normalizeH="0" baseline="0" dirty="0" err="1">
                <a:ln>
                  <a:noFill/>
                </a:ln>
                <a:solidFill>
                  <a:schemeClr val="tx1"/>
                </a:solidFill>
                <a:effectLst/>
              </a:rPr>
              <a:t>landing</a:t>
            </a:r>
            <a:r>
              <a:rPr kumimoji="0" lang="uk-UA" altLang="uk-UA" sz="1600" b="0" i="0" u="none" strike="noStrike" cap="none" normalizeH="0" baseline="0" dirty="0">
                <a:ln>
                  <a:noFill/>
                </a:ln>
                <a:solidFill>
                  <a:schemeClr val="tx1"/>
                </a:solidFill>
                <a:effectLst/>
              </a:rPr>
              <a:t> </a:t>
            </a:r>
            <a:r>
              <a:rPr kumimoji="0" lang="uk-UA" altLang="uk-UA" sz="1600" b="0" i="0" u="none" strike="noStrike" cap="none" normalizeH="0" baseline="0" dirty="0" err="1">
                <a:ln>
                  <a:noFill/>
                </a:ln>
                <a:solidFill>
                  <a:schemeClr val="tx1"/>
                </a:solidFill>
                <a:effectLst/>
              </a:rPr>
              <a:t>success</a:t>
            </a:r>
            <a:r>
              <a:rPr kumimoji="0" lang="uk-UA" altLang="uk-UA" sz="1600" b="0" i="0" u="none" strike="noStrike" cap="none" normalizeH="0" baseline="0" dirty="0">
                <a:ln>
                  <a:noFill/>
                </a:ln>
                <a:solidFill>
                  <a:schemeClr val="tx1"/>
                </a:solidFill>
                <a:effectLst/>
              </a:rPr>
              <a:t> </a:t>
            </a:r>
            <a:r>
              <a:rPr kumimoji="0" lang="uk-UA" altLang="uk-UA" sz="1600" b="0" i="0" u="none" strike="noStrike" cap="none" normalizeH="0" baseline="0" dirty="0" err="1">
                <a:ln>
                  <a:noFill/>
                </a:ln>
                <a:solidFill>
                  <a:schemeClr val="tx1"/>
                </a:solidFill>
                <a:effectLst/>
              </a:rPr>
              <a:t>rates</a:t>
            </a:r>
            <a:r>
              <a:rPr kumimoji="0" lang="uk-UA" altLang="uk-UA" sz="1600" b="0" i="0" u="none" strike="noStrike" cap="none" normalizeH="0" baseline="0" dirty="0">
                <a:ln>
                  <a:noFill/>
                </a:ln>
                <a:solidFill>
                  <a:schemeClr val="tx1"/>
                </a:solidFill>
                <a:effectLst/>
              </a:rPr>
              <a:t>. </a:t>
            </a:r>
          </a:p>
        </p:txBody>
      </p:sp>
    </p:spTree>
    <p:extLst>
      <p:ext uri="{BB962C8B-B14F-4D97-AF65-F5344CB8AC3E}">
        <p14:creationId xmlns:p14="http://schemas.microsoft.com/office/powerpoint/2010/main" val="17964148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D7E40A-5623-7221-648D-50A3D26E912E}"/>
            </a:ext>
          </a:extLst>
        </p:cNvPr>
        <p:cNvGrpSpPr/>
        <p:nvPr/>
      </p:nvGrpSpPr>
      <p:grpSpPr>
        <a:xfrm>
          <a:off x="0" y="0"/>
          <a:ext cx="0" cy="0"/>
          <a:chOff x="0" y="0"/>
          <a:chExt cx="0" cy="0"/>
        </a:xfrm>
      </p:grpSpPr>
      <p:sp>
        <p:nvSpPr>
          <p:cNvPr id="2" name="Заголовок 1">
            <a:extLst>
              <a:ext uri="{FF2B5EF4-FFF2-40B4-BE49-F238E27FC236}">
                <a16:creationId xmlns:a16="http://schemas.microsoft.com/office/drawing/2014/main" id="{3D18293D-896B-94F3-DB3B-1A65D59E9A70}"/>
              </a:ext>
            </a:extLst>
          </p:cNvPr>
          <p:cNvSpPr>
            <a:spLocks noGrp="1"/>
          </p:cNvSpPr>
          <p:nvPr>
            <p:ph type="title"/>
          </p:nvPr>
        </p:nvSpPr>
        <p:spPr>
          <a:xfrm>
            <a:off x="952501" y="1050910"/>
            <a:ext cx="10515600" cy="227591"/>
          </a:xfrm>
        </p:spPr>
        <p:txBody>
          <a:bodyPr>
            <a:normAutofit fontScale="90000"/>
          </a:bodyPr>
          <a:lstStyle/>
          <a:p>
            <a:pPr>
              <a:lnSpc>
                <a:spcPct val="100000"/>
              </a:lnSpc>
              <a:spcBef>
                <a:spcPts val="1400"/>
              </a:spcBef>
            </a:pPr>
            <a:r>
              <a:rPr lang="en-US" b="1" dirty="0">
                <a:solidFill>
                  <a:srgbClr val="122838"/>
                </a:solidFill>
              </a:rPr>
              <a:t>METODOLOGY: </a:t>
            </a:r>
            <a:r>
              <a:rPr lang="en-US" sz="3600" b="1" dirty="0">
                <a:solidFill>
                  <a:schemeClr val="accent3">
                    <a:lumMod val="25000"/>
                  </a:schemeClr>
                </a:solidFill>
              </a:rPr>
              <a:t>Exploratory data analysis (EDA) using visualization and SQL</a:t>
            </a:r>
            <a:br>
              <a:rPr lang="en-US" sz="3600" b="1" dirty="0"/>
            </a:br>
            <a:endParaRPr lang="uk-UA" b="1" dirty="0">
              <a:solidFill>
                <a:srgbClr val="122838"/>
              </a:solidFill>
            </a:endParaRPr>
          </a:p>
        </p:txBody>
      </p:sp>
      <p:sp>
        <p:nvSpPr>
          <p:cNvPr id="3" name="TextBox 2">
            <a:extLst>
              <a:ext uri="{FF2B5EF4-FFF2-40B4-BE49-F238E27FC236}">
                <a16:creationId xmlns:a16="http://schemas.microsoft.com/office/drawing/2014/main" id="{6471EB4F-7B58-76E8-2A37-C8937A5113D8}"/>
              </a:ext>
            </a:extLst>
          </p:cNvPr>
          <p:cNvSpPr txBox="1"/>
          <p:nvPr/>
        </p:nvSpPr>
        <p:spPr>
          <a:xfrm>
            <a:off x="952501" y="1590830"/>
            <a:ext cx="9686002" cy="369332"/>
          </a:xfrm>
          <a:prstGeom prst="rect">
            <a:avLst/>
          </a:prstGeom>
          <a:noFill/>
        </p:spPr>
        <p:txBody>
          <a:bodyPr wrap="square" rtlCol="0">
            <a:spAutoFit/>
          </a:bodyPr>
          <a:lstStyle/>
          <a:p>
            <a:r>
              <a:rPr lang="en-US" b="1" dirty="0"/>
              <a:t>3. SQL Queries for SpaceX Data Analysis</a:t>
            </a:r>
            <a:endParaRPr lang="uk-UA" b="1" dirty="0"/>
          </a:p>
        </p:txBody>
      </p:sp>
      <p:sp>
        <p:nvSpPr>
          <p:cNvPr id="19" name="TextBox 18">
            <a:extLst>
              <a:ext uri="{FF2B5EF4-FFF2-40B4-BE49-F238E27FC236}">
                <a16:creationId xmlns:a16="http://schemas.microsoft.com/office/drawing/2014/main" id="{79B05B26-2E7F-C7D7-5397-6734BE18107C}"/>
              </a:ext>
            </a:extLst>
          </p:cNvPr>
          <p:cNvSpPr txBox="1"/>
          <p:nvPr/>
        </p:nvSpPr>
        <p:spPr>
          <a:xfrm>
            <a:off x="849876" y="5807090"/>
            <a:ext cx="10999225" cy="461665"/>
          </a:xfrm>
          <a:prstGeom prst="rect">
            <a:avLst/>
          </a:prstGeom>
          <a:noFill/>
        </p:spPr>
        <p:txBody>
          <a:bodyPr wrap="square">
            <a:spAutoFit/>
          </a:bodyPr>
          <a:lstStyle/>
          <a:p>
            <a:pPr algn="r"/>
            <a:endParaRPr lang="en-US" sz="1200" dirty="0"/>
          </a:p>
          <a:p>
            <a:pPr algn="r"/>
            <a:r>
              <a:rPr lang="en-US" sz="1200" dirty="0"/>
              <a:t>GitHub: </a:t>
            </a:r>
            <a:r>
              <a:rPr lang="en-US" sz="1200" dirty="0">
                <a:hlinkClick r:id="rId3"/>
              </a:rPr>
              <a:t>https://github.com/DataVizStory/Space-X-Falcon-9-First-Stage-Landing-Prediction/blob/main/3_jupyter-labs-eda-sql-coursera_sqllite.ipynb</a:t>
            </a:r>
            <a:endParaRPr lang="uk-UA" sz="1200" dirty="0"/>
          </a:p>
        </p:txBody>
      </p:sp>
      <p:sp>
        <p:nvSpPr>
          <p:cNvPr id="5" name="Rectangle 2">
            <a:extLst>
              <a:ext uri="{FF2B5EF4-FFF2-40B4-BE49-F238E27FC236}">
                <a16:creationId xmlns:a16="http://schemas.microsoft.com/office/drawing/2014/main" id="{01916ADD-7519-5323-D87F-3F1BD61FCAE8}"/>
              </a:ext>
            </a:extLst>
          </p:cNvPr>
          <p:cNvSpPr>
            <a:spLocks noChangeArrowheads="1"/>
          </p:cNvSpPr>
          <p:nvPr/>
        </p:nvSpPr>
        <p:spPr bwMode="auto">
          <a:xfrm>
            <a:off x="907026" y="1884983"/>
            <a:ext cx="10696576"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ctr"/>
            <a:r>
              <a:rPr lang="en-US" b="1" dirty="0"/>
              <a:t>Conclusions from the SQL Queries Results:</a:t>
            </a:r>
            <a:endParaRPr lang="en-US" dirty="0"/>
          </a:p>
          <a:p>
            <a:r>
              <a:rPr lang="en-US" b="1" dirty="0"/>
              <a:t>Launch Sites:</a:t>
            </a:r>
            <a:r>
              <a:rPr lang="en-US" dirty="0"/>
              <a:t> There are several unique launch sites, with the majority of launches occurring from locations like CCAFS LC-40 and VAFB SLC-4E, highlighting SpaceX's preference for specific sites.</a:t>
            </a:r>
          </a:p>
          <a:p>
            <a:r>
              <a:rPr lang="en-US" b="1" dirty="0"/>
              <a:t>NASA (CRS) Missions:</a:t>
            </a:r>
            <a:r>
              <a:rPr lang="en-US" dirty="0"/>
              <a:t> The total payload mass for NASA (CRS) missions is significant, showing the scale of their collaboration with SpaceX, and their payload capacity in space missions.</a:t>
            </a:r>
          </a:p>
          <a:p>
            <a:r>
              <a:rPr lang="en-US" b="1" dirty="0"/>
              <a:t>Booster Performance:</a:t>
            </a:r>
            <a:r>
              <a:rPr lang="en-US" dirty="0"/>
              <a:t> The F9 v1.1 booster has an average payload capacity of around 2928 kg, indicating its role in carrying medium payloads.</a:t>
            </a:r>
          </a:p>
          <a:p>
            <a:r>
              <a:rPr lang="en-US" b="1" dirty="0"/>
              <a:t>Landing Success:</a:t>
            </a:r>
            <a:r>
              <a:rPr lang="en-US" dirty="0"/>
              <a:t> The first successful ground pad landing occurred in 2018, marking a major milestone in SpaceX's reuse technology.</a:t>
            </a:r>
          </a:p>
          <a:p>
            <a:r>
              <a:rPr lang="en-US" b="1" dirty="0"/>
              <a:t>Payload Range and Success Rate:</a:t>
            </a:r>
            <a:r>
              <a:rPr lang="en-US" dirty="0"/>
              <a:t> Specific boosters (F9 FT versions) have shown success in drone ship landings with payloads between 4000 and 6000 kg, showcasing SpaceX’s ability to manage heavy payloads while achieving successful landings.</a:t>
            </a:r>
          </a:p>
          <a:p>
            <a:r>
              <a:rPr lang="en-US" b="1" dirty="0"/>
              <a:t>Landing Outcomes:</a:t>
            </a:r>
            <a:r>
              <a:rPr lang="en-US" dirty="0"/>
              <a:t> The total count of successful and failed landing outcomes provides insights into SpaceX’s landing success rate, which is essential for understanding their reusability efforts and cost efficiency.</a:t>
            </a:r>
          </a:p>
        </p:txBody>
      </p:sp>
    </p:spTree>
    <p:extLst>
      <p:ext uri="{BB962C8B-B14F-4D97-AF65-F5344CB8AC3E}">
        <p14:creationId xmlns:p14="http://schemas.microsoft.com/office/powerpoint/2010/main" val="20192287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20CAD2-3371-9C6A-B4D5-CA9584F485EC}"/>
            </a:ext>
          </a:extLst>
        </p:cNvPr>
        <p:cNvGrpSpPr/>
        <p:nvPr/>
      </p:nvGrpSpPr>
      <p:grpSpPr>
        <a:xfrm>
          <a:off x="0" y="0"/>
          <a:ext cx="0" cy="0"/>
          <a:chOff x="0" y="0"/>
          <a:chExt cx="0" cy="0"/>
        </a:xfrm>
      </p:grpSpPr>
      <p:sp>
        <p:nvSpPr>
          <p:cNvPr id="2" name="Заголовок 1">
            <a:extLst>
              <a:ext uri="{FF2B5EF4-FFF2-40B4-BE49-F238E27FC236}">
                <a16:creationId xmlns:a16="http://schemas.microsoft.com/office/drawing/2014/main" id="{4564D673-ED72-3E4D-DDEF-DB333DBA184E}"/>
              </a:ext>
            </a:extLst>
          </p:cNvPr>
          <p:cNvSpPr>
            <a:spLocks noGrp="1"/>
          </p:cNvSpPr>
          <p:nvPr>
            <p:ph type="title"/>
          </p:nvPr>
        </p:nvSpPr>
        <p:spPr>
          <a:xfrm>
            <a:off x="952501" y="1050910"/>
            <a:ext cx="10515600" cy="227591"/>
          </a:xfrm>
        </p:spPr>
        <p:txBody>
          <a:bodyPr>
            <a:normAutofit fontScale="90000"/>
          </a:bodyPr>
          <a:lstStyle/>
          <a:p>
            <a:pPr>
              <a:lnSpc>
                <a:spcPct val="100000"/>
              </a:lnSpc>
              <a:spcBef>
                <a:spcPts val="1400"/>
              </a:spcBef>
            </a:pPr>
            <a:r>
              <a:rPr lang="en-US" b="1" dirty="0">
                <a:solidFill>
                  <a:schemeClr val="tx1">
                    <a:lumMod val="75000"/>
                    <a:lumOff val="25000"/>
                  </a:schemeClr>
                </a:solidFill>
              </a:rPr>
              <a:t>METODOLOGY:</a:t>
            </a:r>
            <a:r>
              <a:rPr lang="en-US" sz="3600" b="1" dirty="0">
                <a:solidFill>
                  <a:schemeClr val="tx1">
                    <a:lumMod val="75000"/>
                    <a:lumOff val="25000"/>
                  </a:schemeClr>
                </a:solidFill>
              </a:rPr>
              <a:t> Interactive Map with Folium</a:t>
            </a:r>
            <a:br>
              <a:rPr lang="en-US" sz="3600" b="1" dirty="0"/>
            </a:br>
            <a:endParaRPr lang="uk-UA" b="1" dirty="0">
              <a:solidFill>
                <a:srgbClr val="122838"/>
              </a:solidFill>
            </a:endParaRPr>
          </a:p>
        </p:txBody>
      </p:sp>
      <p:sp>
        <p:nvSpPr>
          <p:cNvPr id="13" name="TextBox 12">
            <a:extLst>
              <a:ext uri="{FF2B5EF4-FFF2-40B4-BE49-F238E27FC236}">
                <a16:creationId xmlns:a16="http://schemas.microsoft.com/office/drawing/2014/main" id="{07504180-67DD-4723-4423-D71CFB305DA9}"/>
              </a:ext>
            </a:extLst>
          </p:cNvPr>
          <p:cNvSpPr txBox="1"/>
          <p:nvPr/>
        </p:nvSpPr>
        <p:spPr>
          <a:xfrm>
            <a:off x="3000375" y="1405241"/>
            <a:ext cx="7957676" cy="923330"/>
          </a:xfrm>
          <a:prstGeom prst="rect">
            <a:avLst/>
          </a:prstGeom>
          <a:noFill/>
        </p:spPr>
        <p:txBody>
          <a:bodyPr wrap="square" rtlCol="0">
            <a:spAutoFit/>
          </a:bodyPr>
          <a:lstStyle/>
          <a:p>
            <a:r>
              <a:rPr lang="en-US" b="1" dirty="0"/>
              <a:t>Folium</a:t>
            </a:r>
            <a:r>
              <a:rPr lang="en-US" dirty="0"/>
              <a:t> is a Python library for creating interactive maps. In this project, it visualizes SpaceX launch sites, adding markers and geographic insights. Users can explore locations, zoom in, and view site details interactively.</a:t>
            </a:r>
            <a:endParaRPr lang="uk-UA" dirty="0"/>
          </a:p>
        </p:txBody>
      </p:sp>
      <p:sp>
        <p:nvSpPr>
          <p:cNvPr id="8" name="TextBox 7">
            <a:extLst>
              <a:ext uri="{FF2B5EF4-FFF2-40B4-BE49-F238E27FC236}">
                <a16:creationId xmlns:a16="http://schemas.microsoft.com/office/drawing/2014/main" id="{9B3E58A2-3843-30F0-B0E4-29AFC5F499D7}"/>
              </a:ext>
            </a:extLst>
          </p:cNvPr>
          <p:cNvSpPr txBox="1"/>
          <p:nvPr/>
        </p:nvSpPr>
        <p:spPr>
          <a:xfrm>
            <a:off x="3286124" y="2399221"/>
            <a:ext cx="5876925" cy="369332"/>
          </a:xfrm>
          <a:prstGeom prst="rect">
            <a:avLst/>
          </a:prstGeom>
          <a:noFill/>
        </p:spPr>
        <p:txBody>
          <a:bodyPr wrap="square" rtlCol="0">
            <a:spAutoFit/>
          </a:bodyPr>
          <a:lstStyle/>
          <a:p>
            <a:r>
              <a:rPr lang="en-US" b="1" dirty="0"/>
              <a:t>Map Elements and Markers. Their Purpose in the Project</a:t>
            </a:r>
            <a:endParaRPr lang="en-US" dirty="0"/>
          </a:p>
        </p:txBody>
      </p:sp>
      <p:sp>
        <p:nvSpPr>
          <p:cNvPr id="7" name="TextBox 6">
            <a:extLst>
              <a:ext uri="{FF2B5EF4-FFF2-40B4-BE49-F238E27FC236}">
                <a16:creationId xmlns:a16="http://schemas.microsoft.com/office/drawing/2014/main" id="{0146AC7E-6BDC-01E1-AFA4-AF0347F9D53D}"/>
              </a:ext>
            </a:extLst>
          </p:cNvPr>
          <p:cNvSpPr txBox="1"/>
          <p:nvPr/>
        </p:nvSpPr>
        <p:spPr>
          <a:xfrm>
            <a:off x="849876" y="2831910"/>
            <a:ext cx="3131323" cy="923330"/>
          </a:xfrm>
          <a:prstGeom prst="rect">
            <a:avLst/>
          </a:prstGeom>
          <a:noFill/>
        </p:spPr>
        <p:txBody>
          <a:bodyPr wrap="square">
            <a:spAutoFit/>
          </a:bodyPr>
          <a:lstStyle/>
          <a:p>
            <a:r>
              <a:rPr lang="en-US" b="1" dirty="0"/>
              <a:t>Point Markers :</a:t>
            </a:r>
            <a:r>
              <a:rPr lang="en-US" dirty="0"/>
              <a:t> </a:t>
            </a:r>
          </a:p>
          <a:p>
            <a:r>
              <a:rPr lang="en-US" dirty="0"/>
              <a:t>Identify key SpaceX launch locations</a:t>
            </a:r>
            <a:endParaRPr lang="uk-UA" dirty="0"/>
          </a:p>
        </p:txBody>
      </p:sp>
      <p:sp>
        <p:nvSpPr>
          <p:cNvPr id="11" name="TextBox 10">
            <a:extLst>
              <a:ext uri="{FF2B5EF4-FFF2-40B4-BE49-F238E27FC236}">
                <a16:creationId xmlns:a16="http://schemas.microsoft.com/office/drawing/2014/main" id="{A0B9487B-7C0A-8B54-FEA9-78E2A5EF8ADC}"/>
              </a:ext>
            </a:extLst>
          </p:cNvPr>
          <p:cNvSpPr txBox="1"/>
          <p:nvPr/>
        </p:nvSpPr>
        <p:spPr>
          <a:xfrm>
            <a:off x="8143999" y="2765235"/>
            <a:ext cx="3324102" cy="1200329"/>
          </a:xfrm>
          <a:prstGeom prst="rect">
            <a:avLst/>
          </a:prstGeom>
          <a:noFill/>
        </p:spPr>
        <p:txBody>
          <a:bodyPr wrap="square">
            <a:spAutoFit/>
          </a:bodyPr>
          <a:lstStyle/>
          <a:p>
            <a:r>
              <a:rPr lang="en-US" b="1" dirty="0"/>
              <a:t>Polylines (Distance Lines):</a:t>
            </a:r>
            <a:r>
              <a:rPr lang="en-US" dirty="0"/>
              <a:t> </a:t>
            </a:r>
          </a:p>
          <a:p>
            <a:r>
              <a:rPr lang="en-US" dirty="0"/>
              <a:t>Show proximity of launch sites to key locations (e.g. coastlines, cities, railways and more</a:t>
            </a:r>
            <a:r>
              <a:rPr lang="ru-RU" dirty="0"/>
              <a:t> </a:t>
            </a:r>
            <a:r>
              <a:rPr lang="en-US" dirty="0"/>
              <a:t>)</a:t>
            </a:r>
          </a:p>
        </p:txBody>
      </p:sp>
      <p:sp>
        <p:nvSpPr>
          <p:cNvPr id="12" name="TextBox 11">
            <a:extLst>
              <a:ext uri="{FF2B5EF4-FFF2-40B4-BE49-F238E27FC236}">
                <a16:creationId xmlns:a16="http://schemas.microsoft.com/office/drawing/2014/main" id="{033F6FD6-E49F-FFFF-6C25-D6BB7CE87B28}"/>
              </a:ext>
            </a:extLst>
          </p:cNvPr>
          <p:cNvSpPr txBox="1"/>
          <p:nvPr/>
        </p:nvSpPr>
        <p:spPr>
          <a:xfrm>
            <a:off x="4371975" y="2791806"/>
            <a:ext cx="3352675" cy="923330"/>
          </a:xfrm>
          <a:prstGeom prst="rect">
            <a:avLst/>
          </a:prstGeom>
          <a:noFill/>
        </p:spPr>
        <p:txBody>
          <a:bodyPr wrap="square">
            <a:spAutoFit/>
          </a:bodyPr>
          <a:lstStyle/>
          <a:p>
            <a:r>
              <a:rPr lang="en-US" b="1" dirty="0"/>
              <a:t>Circle Markers :</a:t>
            </a:r>
            <a:r>
              <a:rPr lang="en-US" dirty="0"/>
              <a:t> </a:t>
            </a:r>
          </a:p>
          <a:p>
            <a:r>
              <a:rPr lang="en-US" dirty="0"/>
              <a:t>Visualize past landing outcomes at each site.</a:t>
            </a:r>
          </a:p>
        </p:txBody>
      </p:sp>
      <p:pic>
        <p:nvPicPr>
          <p:cNvPr id="5" name="Рисунок 4" descr="Зображення, що містить карта, атлант, текст&#10;&#10;Вміст, створений ШІ, може бути неправильним.">
            <a:extLst>
              <a:ext uri="{FF2B5EF4-FFF2-40B4-BE49-F238E27FC236}">
                <a16:creationId xmlns:a16="http://schemas.microsoft.com/office/drawing/2014/main" id="{23BC106C-C63E-A578-428C-65D657DEA676}"/>
              </a:ext>
            </a:extLst>
          </p:cNvPr>
          <p:cNvPicPr>
            <a:picLocks noChangeAspect="1"/>
          </p:cNvPicPr>
          <p:nvPr/>
        </p:nvPicPr>
        <p:blipFill>
          <a:blip r:embed="rId3"/>
          <a:stretch>
            <a:fillRect/>
          </a:stretch>
        </p:blipFill>
        <p:spPr>
          <a:xfrm>
            <a:off x="4455606" y="3880780"/>
            <a:ext cx="2535744" cy="2358487"/>
          </a:xfrm>
          <a:prstGeom prst="rect">
            <a:avLst/>
          </a:prstGeom>
          <a:ln>
            <a:solidFill>
              <a:schemeClr val="bg1">
                <a:lumMod val="65000"/>
              </a:schemeClr>
            </a:solidFill>
          </a:ln>
        </p:spPr>
      </p:pic>
      <p:pic>
        <p:nvPicPr>
          <p:cNvPr id="14" name="Рисунок 13" descr="Зображення, що містить логотип, Шрифт, Графіка, символ&#10;&#10;Вміст, створений ШІ, може бути неправильним.">
            <a:extLst>
              <a:ext uri="{FF2B5EF4-FFF2-40B4-BE49-F238E27FC236}">
                <a16:creationId xmlns:a16="http://schemas.microsoft.com/office/drawing/2014/main" id="{DFC5AFB5-2FDE-7CD4-8048-C875D303C07A}"/>
              </a:ext>
            </a:extLst>
          </p:cNvPr>
          <p:cNvPicPr>
            <a:picLocks noChangeAspect="1"/>
          </p:cNvPicPr>
          <p:nvPr/>
        </p:nvPicPr>
        <p:blipFill>
          <a:blip r:embed="rId4"/>
          <a:stretch>
            <a:fillRect/>
          </a:stretch>
        </p:blipFill>
        <p:spPr>
          <a:xfrm>
            <a:off x="783337" y="1520551"/>
            <a:ext cx="2053673" cy="700602"/>
          </a:xfrm>
          <a:prstGeom prst="rect">
            <a:avLst/>
          </a:prstGeom>
        </p:spPr>
      </p:pic>
      <p:pic>
        <p:nvPicPr>
          <p:cNvPr id="18" name="Рисунок 17">
            <a:extLst>
              <a:ext uri="{FF2B5EF4-FFF2-40B4-BE49-F238E27FC236}">
                <a16:creationId xmlns:a16="http://schemas.microsoft.com/office/drawing/2014/main" id="{ABF2EBAA-CA3C-B0E2-F51B-FE05D6B1E3CE}"/>
              </a:ext>
            </a:extLst>
          </p:cNvPr>
          <p:cNvPicPr>
            <a:picLocks noChangeAspect="1"/>
          </p:cNvPicPr>
          <p:nvPr/>
        </p:nvPicPr>
        <p:blipFill>
          <a:blip r:embed="rId5"/>
          <a:stretch>
            <a:fillRect/>
          </a:stretch>
        </p:blipFill>
        <p:spPr>
          <a:xfrm>
            <a:off x="952501" y="3955537"/>
            <a:ext cx="2442545" cy="2288510"/>
          </a:xfrm>
          <a:prstGeom prst="rect">
            <a:avLst/>
          </a:prstGeom>
          <a:ln>
            <a:solidFill>
              <a:schemeClr val="bg1">
                <a:lumMod val="65000"/>
              </a:schemeClr>
            </a:solidFill>
          </a:ln>
        </p:spPr>
      </p:pic>
      <p:pic>
        <p:nvPicPr>
          <p:cNvPr id="24" name="Рисунок 23">
            <a:extLst>
              <a:ext uri="{FF2B5EF4-FFF2-40B4-BE49-F238E27FC236}">
                <a16:creationId xmlns:a16="http://schemas.microsoft.com/office/drawing/2014/main" id="{413F74DE-6B07-C9C1-CEB6-45D2E30C4510}"/>
              </a:ext>
            </a:extLst>
          </p:cNvPr>
          <p:cNvPicPr>
            <a:picLocks noChangeAspect="1"/>
          </p:cNvPicPr>
          <p:nvPr/>
        </p:nvPicPr>
        <p:blipFill>
          <a:blip r:embed="rId6"/>
          <a:stretch>
            <a:fillRect/>
          </a:stretch>
        </p:blipFill>
        <p:spPr>
          <a:xfrm>
            <a:off x="8153653" y="3897783"/>
            <a:ext cx="2535744" cy="2327966"/>
          </a:xfrm>
          <a:prstGeom prst="rect">
            <a:avLst/>
          </a:prstGeom>
          <a:ln>
            <a:solidFill>
              <a:schemeClr val="bg1">
                <a:lumMod val="65000"/>
              </a:schemeClr>
            </a:solidFill>
          </a:ln>
        </p:spPr>
      </p:pic>
      <p:sp>
        <p:nvSpPr>
          <p:cNvPr id="28" name="TextBox 27">
            <a:extLst>
              <a:ext uri="{FF2B5EF4-FFF2-40B4-BE49-F238E27FC236}">
                <a16:creationId xmlns:a16="http://schemas.microsoft.com/office/drawing/2014/main" id="{46798B33-43C6-0BA1-DD38-BFCEBA2078A8}"/>
              </a:ext>
            </a:extLst>
          </p:cNvPr>
          <p:cNvSpPr txBox="1"/>
          <p:nvPr/>
        </p:nvSpPr>
        <p:spPr>
          <a:xfrm>
            <a:off x="952500" y="6404911"/>
            <a:ext cx="10325099" cy="276999"/>
          </a:xfrm>
          <a:prstGeom prst="rect">
            <a:avLst/>
          </a:prstGeom>
          <a:noFill/>
        </p:spPr>
        <p:txBody>
          <a:bodyPr wrap="square">
            <a:spAutoFit/>
          </a:bodyPr>
          <a:lstStyle/>
          <a:p>
            <a:pPr algn="r"/>
            <a:r>
              <a:rPr lang="en-US" sz="1200" dirty="0"/>
              <a:t>GitHub: </a:t>
            </a:r>
            <a:r>
              <a:rPr lang="en-US" sz="1200" dirty="0">
                <a:hlinkClick r:id="rId7"/>
              </a:rPr>
              <a:t>https://github.com/DataVizStory/Space-X-Falcon-9-First-Stage-Landing-Prediction/blob/main/5_lab_jupyter_launch_site_location.ipynb</a:t>
            </a:r>
            <a:endParaRPr lang="uk-UA" sz="1200" dirty="0"/>
          </a:p>
        </p:txBody>
      </p:sp>
    </p:spTree>
    <p:extLst>
      <p:ext uri="{BB962C8B-B14F-4D97-AF65-F5344CB8AC3E}">
        <p14:creationId xmlns:p14="http://schemas.microsoft.com/office/powerpoint/2010/main" val="786281079"/>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Краплинка">
  <a:themeElements>
    <a:clrScheme name="Краплинка">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Краплинка">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Краплинка">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EECD86F56755A646AC8AFCBCBD967F21" ma:contentTypeVersion="12" ma:contentTypeDescription="Create a new document." ma:contentTypeScope="" ma:versionID="5271f8e20090c87afed7729ac71f61b2">
  <xsd:schema xmlns:xsd="http://www.w3.org/2001/XMLSchema" xmlns:xs="http://www.w3.org/2001/XMLSchema" xmlns:p="http://schemas.microsoft.com/office/2006/metadata/properties" xmlns:ns2="155be751-a274-42e8-93fb-f39d3b9bccc8" xmlns:ns3="f80a141d-92ca-4d3d-9308-f7e7b1d44ce8" targetNamespace="http://schemas.microsoft.com/office/2006/metadata/properties" ma:root="true" ma:fieldsID="cf12c133eb44377ebd94fdb7db4757b0" ns2:_="" ns3:_="">
    <xsd:import namespace="155be751-a274-42e8-93fb-f39d3b9bccc8"/>
    <xsd:import namespace="f80a141d-92ca-4d3d-9308-f7e7b1d44ce8"/>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DateTaken"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55be751-a274-42e8-93fb-f39d3b9bccc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9"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80a141d-92ca-4d3d-9308-f7e7b1d44ce8"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EFDA260-DDA0-422C-B7AE-778F653FBB36}">
  <ds:schemaRefs>
    <ds:schemaRef ds:uri="http://schemas.microsoft.com/sharepoint/v3/contenttype/forms"/>
  </ds:schemaRefs>
</ds:datastoreItem>
</file>

<file path=customXml/itemProps2.xml><?xml version="1.0" encoding="utf-8"?>
<ds:datastoreItem xmlns:ds="http://schemas.openxmlformats.org/officeDocument/2006/customXml" ds:itemID="{54DA07C5-A406-4A0D-B3E6-3856C94AC7F3}">
  <ds:schemaRef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f80a141d-92ca-4d3d-9308-f7e7b1d44ce8"/>
    <ds:schemaRef ds:uri="http://purl.org/dc/dcmitype/"/>
    <ds:schemaRef ds:uri="http://www.w3.org/XML/1998/namespace"/>
    <ds:schemaRef ds:uri="155be751-a274-42e8-93fb-f39d3b9bccc8"/>
    <ds:schemaRef ds:uri="http://schemas.microsoft.com/office/2006/metadata/properties"/>
    <ds:schemaRef ds:uri="http://purl.org/dc/terms/"/>
  </ds:schemaRefs>
</ds:datastoreItem>
</file>

<file path=customXml/itemProps3.xml><?xml version="1.0" encoding="utf-8"?>
<ds:datastoreItem xmlns:ds="http://schemas.openxmlformats.org/officeDocument/2006/customXml" ds:itemID="{FD840426-F08D-42AC-9846-A20E4AB85A26}">
  <ds:schemaRefs>
    <ds:schemaRef ds:uri="155be751-a274-42e8-93fb-f39d3b9bccc8"/>
    <ds:schemaRef ds:uri="f80a141d-92ca-4d3d-9308-f7e7b1d44ce8"/>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4602</TotalTime>
  <Words>4352</Words>
  <Application>Microsoft Office PowerPoint</Application>
  <PresentationFormat>Широкий екран</PresentationFormat>
  <Paragraphs>330</Paragraphs>
  <Slides>31</Slides>
  <Notes>31</Notes>
  <HiddenSlides>0</HiddenSlides>
  <MMClips>0</MMClips>
  <ScaleCrop>false</ScaleCrop>
  <HeadingPairs>
    <vt:vector size="6" baseType="variant">
      <vt:variant>
        <vt:lpstr>Використані шрифти</vt:lpstr>
      </vt:variant>
      <vt:variant>
        <vt:i4>5</vt:i4>
      </vt:variant>
      <vt:variant>
        <vt:lpstr>Тема</vt:lpstr>
      </vt:variant>
      <vt:variant>
        <vt:i4>2</vt:i4>
      </vt:variant>
      <vt:variant>
        <vt:lpstr>Заголовки слайдів</vt:lpstr>
      </vt:variant>
      <vt:variant>
        <vt:i4>31</vt:i4>
      </vt:variant>
    </vt:vector>
  </HeadingPairs>
  <TitlesOfParts>
    <vt:vector size="38" baseType="lpstr">
      <vt:lpstr>Abadi</vt:lpstr>
      <vt:lpstr>Arial</vt:lpstr>
      <vt:lpstr>Calibri</vt:lpstr>
      <vt:lpstr>inherit</vt:lpstr>
      <vt:lpstr>Tw Cen MT</vt:lpstr>
      <vt:lpstr>Custom Design</vt:lpstr>
      <vt:lpstr>Краплинка</vt:lpstr>
      <vt:lpstr>Презентація PowerPoint</vt:lpstr>
      <vt:lpstr>INTRODUCTION</vt:lpstr>
      <vt:lpstr>METODOLOGY: DaTA COLLECTION AND PROCESSING</vt:lpstr>
      <vt:lpstr>METODOLOGY: DaTA COLLECTION AND PROCESSING</vt:lpstr>
      <vt:lpstr>METODOLOGY: Exploratory data analysis (EDA) using visualization and SQL </vt:lpstr>
      <vt:lpstr>METODOLOGY: Exploratory data analysis (EDA) using visualization and SQL </vt:lpstr>
      <vt:lpstr>METODOLOGY: Exploratory data analysis (EDA) using visualization and SQL </vt:lpstr>
      <vt:lpstr>METODOLOGY: Exploratory data analysis (EDA) using visualization and SQL </vt:lpstr>
      <vt:lpstr>METODOLOGY: Interactive Map with Folium </vt:lpstr>
      <vt:lpstr>METODOLOGY: Build a Dashboard with Plotly DasH</vt:lpstr>
      <vt:lpstr>METODOLOGY: Predictive Analysis (Classification)</vt:lpstr>
      <vt:lpstr>INSIDES DROWN FROM EDA</vt:lpstr>
      <vt:lpstr>INSIDES DROWN FROM EDA</vt:lpstr>
      <vt:lpstr>INSIDES DROWN FROM EDA</vt:lpstr>
      <vt:lpstr>INSIDES DROWN FROM EDA</vt:lpstr>
      <vt:lpstr>INSIDES DROWN FROM EDA</vt:lpstr>
      <vt:lpstr>INSIDES DROWN FROM EDA</vt:lpstr>
      <vt:lpstr>INSIDES FROM SQL ANALYSIS</vt:lpstr>
      <vt:lpstr>INSIDES DROWN FROM EDA</vt:lpstr>
      <vt:lpstr>INSIDES DROWN FROM EDA</vt:lpstr>
      <vt:lpstr>INSIDES DROWN FROM EDA</vt:lpstr>
      <vt:lpstr>INSIDES DROWN FROM FOLIUM MAP</vt:lpstr>
      <vt:lpstr>INSIDES DROWN FROM FOLIUM MAP</vt:lpstr>
      <vt:lpstr>INSIDES DROWN FROM FOLIUM MAP</vt:lpstr>
      <vt:lpstr>INSIDES FROM PLOTLY DASHBOARD</vt:lpstr>
      <vt:lpstr>INSIDES FROM PLOTLY DASHBOARD</vt:lpstr>
      <vt:lpstr>INSIDES FROM PLOTLY DASHBOARD</vt:lpstr>
      <vt:lpstr>Predictive Analysis (classification)</vt:lpstr>
      <vt:lpstr>Predictive Analysis (classification)</vt:lpstr>
      <vt:lpstr>CONCLUSSION </vt:lpstr>
      <vt:lpstr>APPENDIX</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&lt;Title&gt;</dc:title>
  <dc:creator>YAN Luo</dc:creator>
  <cp:lastModifiedBy>Mizai Iaroslava</cp:lastModifiedBy>
  <cp:revision>349</cp:revision>
  <dcterms:created xsi:type="dcterms:W3CDTF">2021-04-29T18:58:34Z</dcterms:created>
  <dcterms:modified xsi:type="dcterms:W3CDTF">2025-02-02T21:07:19Z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0x010100EECD86F56755A646AC8AFCBCBD967F21</vt:lpwstr>
  </property>
</Properties>
</file>