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1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D436-FE8D-4858-AD2B-F61D11974CB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F323-F9A3-475B-8F8E-190BC269FCA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정리</a:t>
            </a:r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세대는 체크카드만 보유한 인원 비율이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다소 높다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보통 소득이 없는 젊을 때 체크카드를 만든 후에 나중에 신용카드를 만든다고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본다면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세대는 신용카드의 잠재적 고객으로 추론할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</a:t>
            </a:r>
            <a:r>
              <a:rPr lang="ko-KR" altLang="en-US" dirty="0" smtClean="0"/>
              <a:t>회귀분석 등으로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 중 잠재적인 신용카드 고객을 추려볼 수 있지 않을까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KB </a:t>
            </a:r>
            <a:r>
              <a:rPr lang="ko-KR" altLang="en-US" dirty="0" smtClean="0"/>
              <a:t>데이터에서는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세대의 매출건수가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월등히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KB </a:t>
            </a:r>
            <a:r>
              <a:rPr lang="ko-KR" altLang="en-US" dirty="0" smtClean="0"/>
              <a:t>데이터에서는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세대의 회원수가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월등히</a:t>
            </a:r>
            <a:r>
              <a:rPr lang="en-US" altLang="ko-KR" dirty="0" smtClean="0"/>
              <a:t>(2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높다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</a:t>
            </a:r>
            <a:r>
              <a:rPr lang="ko-KR" altLang="en-US" dirty="0" smtClean="0"/>
              <a:t>매출건수와 회원수로 무엇을 할 수 있을까</a:t>
            </a:r>
            <a:r>
              <a:rPr lang="en-US" altLang="ko-KR" dirty="0" smtClean="0"/>
              <a:t>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세대별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남녀별 음식 선호도는 별 차이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국</a:t>
            </a:r>
            <a:r>
              <a:rPr lang="en-US" altLang="ko-KR" dirty="0" smtClean="0"/>
              <a:t>/</a:t>
            </a:r>
            <a:r>
              <a:rPr lang="ko-KR" altLang="en-US" dirty="0" smtClean="0"/>
              <a:t>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백반류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해산물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돼지고기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면요리 순으로 선호도 높음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여자의 경우 남자보다 양식 선호도가 높다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의사결정트리에서</a:t>
            </a:r>
            <a:r>
              <a:rPr lang="ko-KR" altLang="en-US" dirty="0" smtClean="0"/>
              <a:t> 표준화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정규화 할 필요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특징 찾을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상관계수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heatmap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트리모델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feature_importances</a:t>
            </a:r>
            <a:r>
              <a:rPr lang="en-US" altLang="ko-KR" dirty="0" smtClean="0"/>
              <a:t>_)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을 이용하여 관련 컬럼을 찾은 후 파생변수 생성</a:t>
            </a:r>
            <a:r>
              <a:rPr lang="en-US" altLang="ko-KR" dirty="0" smtClean="0"/>
              <a:t>, insight </a:t>
            </a:r>
            <a:r>
              <a:rPr lang="ko-KR" altLang="en-US" dirty="0" smtClean="0"/>
              <a:t>도출에 활용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트리모델</a:t>
            </a:r>
            <a:r>
              <a:rPr lang="ko-KR" altLang="en-US" dirty="0" smtClean="0"/>
              <a:t> 사용할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max_depth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작게주고</a:t>
            </a:r>
            <a:r>
              <a:rPr lang="en-US" altLang="ko-KR" dirty="0" smtClean="0"/>
              <a:t>, class feature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정리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의외로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평균매출금액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카드사용금액</a:t>
            </a:r>
            <a:r>
              <a:rPr lang="en-US" altLang="ko-KR" dirty="0" smtClean="0"/>
              <a:t>?)</a:t>
            </a:r>
            <a:r>
              <a:rPr lang="ko-KR" altLang="en-US" dirty="0" smtClean="0"/>
              <a:t>이 더 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평균매출건수 역시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더 많다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세대는 평균 카드 사용건수와 평균 사용금액이 </a:t>
            </a:r>
            <a:r>
              <a:rPr lang="ko-KR" altLang="en-US" dirty="0" err="1" smtClean="0"/>
              <a:t>다른세대에</a:t>
            </a:r>
            <a:r>
              <a:rPr lang="ko-KR" altLang="en-US" dirty="0" smtClean="0"/>
              <a:t> 비해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 여부와 상관없이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카드사용품목은 세대별 차이가 거의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e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스포츠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식품 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가구생애주기는 </a:t>
            </a:r>
            <a:r>
              <a:rPr lang="en-US" altLang="ko-KR" dirty="0" smtClean="0"/>
              <a:t>MZ</a:t>
            </a:r>
            <a:r>
              <a:rPr lang="ko-KR" altLang="en-US" dirty="0" smtClean="0"/>
              <a:t>세대는 </a:t>
            </a:r>
            <a:r>
              <a:rPr lang="ko-KR" altLang="en-US" dirty="0" err="1" smtClean="0"/>
              <a:t>신혼영유아가구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인가구가 많고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# MZ</a:t>
            </a:r>
            <a:r>
              <a:rPr lang="ko-KR" altLang="en-US" dirty="0" err="1" smtClean="0"/>
              <a:t>아님세대는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초중고자녀가구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성인자녀가구가 많다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MZ </a:t>
            </a:r>
            <a:r>
              <a:rPr lang="ko-KR" altLang="en-US" dirty="0" smtClean="0"/>
              <a:t>세대 중 잠재적인 </a:t>
            </a:r>
            <a:r>
              <a:rPr lang="ko-KR" altLang="en-US" dirty="0" err="1" smtClean="0"/>
              <a:t>신혼영유아</a:t>
            </a:r>
            <a:r>
              <a:rPr lang="ko-KR" altLang="en-US" dirty="0" smtClean="0"/>
              <a:t> 가구 추론하여 관련 서비스 제공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1</a:t>
            </a:r>
            <a:r>
              <a:rPr lang="ko-KR" altLang="en-US" dirty="0" err="1" smtClean="0"/>
              <a:t>인가구의</a:t>
            </a:r>
            <a:r>
              <a:rPr lang="ko-KR" altLang="en-US" dirty="0" smtClean="0"/>
              <a:t> 특징은 무엇이 있을지 추가 분석 수행하여 </a:t>
            </a:r>
            <a:r>
              <a:rPr lang="en-US" altLang="ko-KR" dirty="0" smtClean="0"/>
              <a:t>Insight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한국투</a:t>
            </a:r>
            <a:r>
              <a:rPr lang="ko-KR" altLang="en-US" dirty="0"/>
              <a:t>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정리</a:t>
            </a:r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약간 안되게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가량 주문건수가 많다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동학개미운동</a:t>
            </a:r>
            <a:r>
              <a:rPr lang="en-US" altLang="ko-KR" dirty="0" smtClean="0"/>
              <a:t>(20.01.20~20.03.31) </a:t>
            </a:r>
            <a:r>
              <a:rPr lang="ko-KR" altLang="en-US" dirty="0" err="1" smtClean="0"/>
              <a:t>기간동안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주식 투자를 많이 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 거래수량은 많았지만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실주문단가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주문수량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총체결수량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총체결금액은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작았다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총체결금액은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배나 작았다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세대는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 소액으로 </a:t>
            </a:r>
            <a:r>
              <a:rPr lang="ko-KR" altLang="en-US" dirty="0" err="1" smtClean="0"/>
              <a:t>여러번</a:t>
            </a:r>
            <a:r>
              <a:rPr lang="ko-KR" altLang="en-US" dirty="0" smtClean="0"/>
              <a:t> 주식투자를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</a:t>
            </a:r>
            <a:r>
              <a:rPr lang="ko-KR" altLang="en-US" dirty="0" smtClean="0"/>
              <a:t>최근 동학개미운동의 주역은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관심이 많다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# -&gt; MZ </a:t>
            </a:r>
            <a:r>
              <a:rPr lang="ko-KR" altLang="en-US" dirty="0" smtClean="0"/>
              <a:t>세대에게 투자 관련 서비스 제공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# </a:t>
            </a:r>
            <a:r>
              <a:rPr lang="ko-KR" altLang="en-US" dirty="0" smtClean="0"/>
              <a:t>정리</a:t>
            </a:r>
          </a:p>
          <a:p>
            <a:r>
              <a:rPr lang="en-US" altLang="ko-KR" dirty="0" smtClean="0"/>
              <a:t># MZ </a:t>
            </a:r>
            <a:r>
              <a:rPr lang="ko-KR" altLang="en-US" dirty="0" smtClean="0"/>
              <a:t>세대는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 직장인이 많아 급여입금액이 많았고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신용대출과 전세자금대출이 많았다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전세자금 대출이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배 이상 많았고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신용대출이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세대보다 많은 것이 특징이다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그리고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세대의 직장인 여부가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 많은데 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급여입금은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많은 것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으로 보아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아닌 세대에 비해 급여는 상대적으로 적은 것을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기타 신탁금액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수익증권금액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주택대출금액은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세대에 비해</a:t>
            </a:r>
          </a:p>
          <a:p>
            <a:r>
              <a:rPr lang="en-US" altLang="ko-KR" dirty="0" smtClean="0"/>
              <a:t># 10</a:t>
            </a:r>
            <a:r>
              <a:rPr lang="ko-KR" altLang="en-US" dirty="0" smtClean="0"/>
              <a:t>배 이상 적은 것으로 보아</a:t>
            </a:r>
            <a:r>
              <a:rPr lang="en-US" altLang="ko-KR" dirty="0" smtClean="0"/>
              <a:t>, MZ </a:t>
            </a:r>
            <a:r>
              <a:rPr lang="ko-KR" altLang="en-US" dirty="0" smtClean="0"/>
              <a:t>세대는 향후 이 금액이 증가할 것으로 예상됨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MZ </a:t>
            </a:r>
            <a:r>
              <a:rPr lang="ko-KR" altLang="en-US" dirty="0" smtClean="0"/>
              <a:t>세대 중 잠재적인 신탁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수익증권금액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주택대출 고객 추론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급여입금금액과 신용대출금액의 상관관계가 </a:t>
            </a:r>
            <a:r>
              <a:rPr lang="en-US" altLang="ko-KR" dirty="0" smtClean="0"/>
              <a:t>0.5 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급여입금금액이 높으면 신용대출 금액도 높다고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급여입금금액이 높은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세대가 신용대출금액도 많음을 유추할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 -&gt; MZ </a:t>
            </a:r>
            <a:r>
              <a:rPr lang="ko-KR" altLang="en-US" dirty="0" smtClean="0"/>
              <a:t>세대에게 신용대출 우대 서비스 제공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MZ / MZ</a:t>
            </a:r>
            <a:r>
              <a:rPr lang="ko-KR" altLang="en-US" dirty="0" smtClean="0"/>
              <a:t>아닌 세대 분류하여 분석</a:t>
            </a:r>
            <a:endParaRPr lang="en-US" altLang="ko-KR" dirty="0" smtClean="0"/>
          </a:p>
          <a:p>
            <a:r>
              <a:rPr lang="en-US" altLang="ko-KR" dirty="0" smtClean="0"/>
              <a:t>MZ /</a:t>
            </a:r>
            <a:r>
              <a:rPr lang="ko-KR" altLang="en-US" dirty="0"/>
              <a:t>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아닌 세대를 분류에서 어떤 특징들이 있는지 확인 후 </a:t>
            </a:r>
            <a:r>
              <a:rPr lang="en-US" altLang="ko-KR" dirty="0" smtClean="0"/>
              <a:t>MZ </a:t>
            </a:r>
            <a:r>
              <a:rPr lang="ko-KR" altLang="en-US" dirty="0" smtClean="0"/>
              <a:t>내에서 분석</a:t>
            </a:r>
            <a:endParaRPr lang="en-US" altLang="ko-KR" dirty="0" smtClean="0"/>
          </a:p>
          <a:p>
            <a:r>
              <a:rPr lang="ko-KR" altLang="en-US" dirty="0" smtClean="0"/>
              <a:t>서두에 관련기사와 분석 특징이 매칭되는 것을 넣기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591</Words>
  <Application>Microsoft Office PowerPoint</Application>
  <PresentationFormat>화면 슬라이드 쇼(4:3)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KB</vt:lpstr>
      <vt:lpstr>BC</vt:lpstr>
      <vt:lpstr>한국투자</vt:lpstr>
      <vt:lpstr>신한</vt:lpstr>
      <vt:lpstr>To do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UiSeok</dc:creator>
  <cp:lastModifiedBy>UiSeok</cp:lastModifiedBy>
  <cp:revision>3</cp:revision>
  <dcterms:created xsi:type="dcterms:W3CDTF">2021-08-05T08:38:30Z</dcterms:created>
  <dcterms:modified xsi:type="dcterms:W3CDTF">2021-08-05T09:02:46Z</dcterms:modified>
</cp:coreProperties>
</file>