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730" r:id="rId1"/>
  </p:sldMasterIdLst>
  <p:notesMasterIdLst>
    <p:notesMasterId r:id="rId24"/>
  </p:notesMasterIdLst>
  <p:sldIdLst>
    <p:sldId id="256" r:id="rId2"/>
    <p:sldId id="260" r:id="rId3"/>
    <p:sldId id="261" r:id="rId4"/>
    <p:sldId id="267" r:id="rId5"/>
    <p:sldId id="325" r:id="rId6"/>
    <p:sldId id="271" r:id="rId7"/>
    <p:sldId id="313" r:id="rId8"/>
    <p:sldId id="314" r:id="rId9"/>
    <p:sldId id="315" r:id="rId10"/>
    <p:sldId id="316" r:id="rId11"/>
    <p:sldId id="317" r:id="rId12"/>
    <p:sldId id="319" r:id="rId13"/>
    <p:sldId id="320" r:id="rId14"/>
    <p:sldId id="318" r:id="rId15"/>
    <p:sldId id="312" r:id="rId16"/>
    <p:sldId id="326" r:id="rId17"/>
    <p:sldId id="327" r:id="rId18"/>
    <p:sldId id="329" r:id="rId19"/>
    <p:sldId id="328" r:id="rId20"/>
    <p:sldId id="322" r:id="rId21"/>
    <p:sldId id="333" r:id="rId22"/>
    <p:sldId id="323" r:id="rId23"/>
  </p:sldIdLst>
  <p:sldSz cx="9144000" cy="5143500" type="screen16x9"/>
  <p:notesSz cx="6858000" cy="9144000"/>
  <p:embeddedFontLst>
    <p:embeddedFont>
      <p:font typeface="Montserrat" panose="00000500000000000000" pitchFamily="2" charset="0"/>
      <p:regular r:id="rId25"/>
      <p:bold r:id="rId26"/>
      <p:italic r:id="rId27"/>
      <p:boldItalic r:id="rId28"/>
    </p:embeddedFont>
    <p:embeddedFont>
      <p:font typeface="Quicksand" panose="020B0604020202020204" charset="0"/>
      <p:regular r:id="rId29"/>
      <p:bold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E009E"/>
    <a:srgbClr val="E9EDF1"/>
    <a:srgbClr val="CC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28F8EDD-A14D-4699-A7D7-A3BF5C01E771}">
  <a:tblStyle styleId="{E28F8EDD-A14D-4699-A7D7-A3BF5C01E77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82" d="100"/>
          <a:sy n="82" d="100"/>
        </p:scale>
        <p:origin x="336" y="-127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3"/>
        <p:cNvGrpSpPr/>
        <p:nvPr/>
      </p:nvGrpSpPr>
      <p:grpSpPr>
        <a:xfrm>
          <a:off x="0" y="0"/>
          <a:ext cx="0" cy="0"/>
          <a:chOff x="0" y="0"/>
          <a:chExt cx="0" cy="0"/>
        </a:xfrm>
      </p:grpSpPr>
      <p:sp>
        <p:nvSpPr>
          <p:cNvPr id="1264" name="Google Shape;1264;gf0673c716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5" name="Google Shape;1265;gf0673c716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5">
          <a:extLst>
            <a:ext uri="{FF2B5EF4-FFF2-40B4-BE49-F238E27FC236}">
              <a16:creationId xmlns:a16="http://schemas.microsoft.com/office/drawing/2014/main" id="{C23861CD-38B2-D1F1-1CEE-55C421E2143A}"/>
            </a:ext>
          </a:extLst>
        </p:cNvPr>
        <p:cNvGrpSpPr/>
        <p:nvPr/>
      </p:nvGrpSpPr>
      <p:grpSpPr>
        <a:xfrm>
          <a:off x="0" y="0"/>
          <a:ext cx="0" cy="0"/>
          <a:chOff x="0" y="0"/>
          <a:chExt cx="0" cy="0"/>
        </a:xfrm>
      </p:grpSpPr>
      <p:sp>
        <p:nvSpPr>
          <p:cNvPr id="1836" name="Google Shape;1836;gf097fbd9fd_0_158:notes">
            <a:extLst>
              <a:ext uri="{FF2B5EF4-FFF2-40B4-BE49-F238E27FC236}">
                <a16:creationId xmlns:a16="http://schemas.microsoft.com/office/drawing/2014/main" id="{5C8B4F5D-4E68-62C6-D8A8-E9CE41F46E1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7" name="Google Shape;1837;gf097fbd9fd_0_158:notes">
            <a:extLst>
              <a:ext uri="{FF2B5EF4-FFF2-40B4-BE49-F238E27FC236}">
                <a16:creationId xmlns:a16="http://schemas.microsoft.com/office/drawing/2014/main" id="{569A3DAE-999C-0992-B264-59FA2F4F68C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143781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5">
          <a:extLst>
            <a:ext uri="{FF2B5EF4-FFF2-40B4-BE49-F238E27FC236}">
              <a16:creationId xmlns:a16="http://schemas.microsoft.com/office/drawing/2014/main" id="{796DCCF8-87AE-E5B7-4A1D-F60912EAD7EB}"/>
            </a:ext>
          </a:extLst>
        </p:cNvPr>
        <p:cNvGrpSpPr/>
        <p:nvPr/>
      </p:nvGrpSpPr>
      <p:grpSpPr>
        <a:xfrm>
          <a:off x="0" y="0"/>
          <a:ext cx="0" cy="0"/>
          <a:chOff x="0" y="0"/>
          <a:chExt cx="0" cy="0"/>
        </a:xfrm>
      </p:grpSpPr>
      <p:sp>
        <p:nvSpPr>
          <p:cNvPr id="1836" name="Google Shape;1836;gf097fbd9fd_0_158:notes">
            <a:extLst>
              <a:ext uri="{FF2B5EF4-FFF2-40B4-BE49-F238E27FC236}">
                <a16:creationId xmlns:a16="http://schemas.microsoft.com/office/drawing/2014/main" id="{3F967A9B-9E68-04E2-71A7-C7F98D9A6BF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7" name="Google Shape;1837;gf097fbd9fd_0_158:notes">
            <a:extLst>
              <a:ext uri="{FF2B5EF4-FFF2-40B4-BE49-F238E27FC236}">
                <a16:creationId xmlns:a16="http://schemas.microsoft.com/office/drawing/2014/main" id="{60A984B4-EFC5-CBA0-BA56-0EB2C37FA5B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990252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4">
          <a:extLst>
            <a:ext uri="{FF2B5EF4-FFF2-40B4-BE49-F238E27FC236}">
              <a16:creationId xmlns:a16="http://schemas.microsoft.com/office/drawing/2014/main" id="{E3F9EFD9-DEFE-BD10-534B-2264ACCD8874}"/>
            </a:ext>
          </a:extLst>
        </p:cNvPr>
        <p:cNvGrpSpPr/>
        <p:nvPr/>
      </p:nvGrpSpPr>
      <p:grpSpPr>
        <a:xfrm>
          <a:off x="0" y="0"/>
          <a:ext cx="0" cy="0"/>
          <a:chOff x="0" y="0"/>
          <a:chExt cx="0" cy="0"/>
        </a:xfrm>
      </p:grpSpPr>
      <p:sp>
        <p:nvSpPr>
          <p:cNvPr id="1755" name="Google Shape;1755;gf097fbd9fd_0_1072:notes">
            <a:extLst>
              <a:ext uri="{FF2B5EF4-FFF2-40B4-BE49-F238E27FC236}">
                <a16:creationId xmlns:a16="http://schemas.microsoft.com/office/drawing/2014/main" id="{14FCDE43-A20F-2D27-3846-415A11B0E44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6" name="Google Shape;1756;gf097fbd9fd_0_1072:notes">
            <a:extLst>
              <a:ext uri="{FF2B5EF4-FFF2-40B4-BE49-F238E27FC236}">
                <a16:creationId xmlns:a16="http://schemas.microsoft.com/office/drawing/2014/main" id="{ECEC26EC-0698-5761-93F4-98461A16EBC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867637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4">
          <a:extLst>
            <a:ext uri="{FF2B5EF4-FFF2-40B4-BE49-F238E27FC236}">
              <a16:creationId xmlns:a16="http://schemas.microsoft.com/office/drawing/2014/main" id="{3DA0A7FD-3EB6-C444-2D67-99D44A9EAA03}"/>
            </a:ext>
          </a:extLst>
        </p:cNvPr>
        <p:cNvGrpSpPr/>
        <p:nvPr/>
      </p:nvGrpSpPr>
      <p:grpSpPr>
        <a:xfrm>
          <a:off x="0" y="0"/>
          <a:ext cx="0" cy="0"/>
          <a:chOff x="0" y="0"/>
          <a:chExt cx="0" cy="0"/>
        </a:xfrm>
      </p:grpSpPr>
      <p:sp>
        <p:nvSpPr>
          <p:cNvPr id="1755" name="Google Shape;1755;gf097fbd9fd_0_1072:notes">
            <a:extLst>
              <a:ext uri="{FF2B5EF4-FFF2-40B4-BE49-F238E27FC236}">
                <a16:creationId xmlns:a16="http://schemas.microsoft.com/office/drawing/2014/main" id="{A162DBF7-74FA-3602-898C-BA5AA3282DA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6" name="Google Shape;1756;gf097fbd9fd_0_1072:notes">
            <a:extLst>
              <a:ext uri="{FF2B5EF4-FFF2-40B4-BE49-F238E27FC236}">
                <a16:creationId xmlns:a16="http://schemas.microsoft.com/office/drawing/2014/main" id="{E7CF717F-BB78-C76C-30E1-A707C3B532A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775288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5">
          <a:extLst>
            <a:ext uri="{FF2B5EF4-FFF2-40B4-BE49-F238E27FC236}">
              <a16:creationId xmlns:a16="http://schemas.microsoft.com/office/drawing/2014/main" id="{158EA895-3E72-F65B-ECE8-C74A00A71A5E}"/>
            </a:ext>
          </a:extLst>
        </p:cNvPr>
        <p:cNvGrpSpPr/>
        <p:nvPr/>
      </p:nvGrpSpPr>
      <p:grpSpPr>
        <a:xfrm>
          <a:off x="0" y="0"/>
          <a:ext cx="0" cy="0"/>
          <a:chOff x="0" y="0"/>
          <a:chExt cx="0" cy="0"/>
        </a:xfrm>
      </p:grpSpPr>
      <p:sp>
        <p:nvSpPr>
          <p:cNvPr id="1836" name="Google Shape;1836;gf097fbd9fd_0_158:notes">
            <a:extLst>
              <a:ext uri="{FF2B5EF4-FFF2-40B4-BE49-F238E27FC236}">
                <a16:creationId xmlns:a16="http://schemas.microsoft.com/office/drawing/2014/main" id="{916C462B-B434-FC09-7806-8ACCB75EDB4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7" name="Google Shape;1837;gf097fbd9fd_0_158:notes">
            <a:extLst>
              <a:ext uri="{FF2B5EF4-FFF2-40B4-BE49-F238E27FC236}">
                <a16:creationId xmlns:a16="http://schemas.microsoft.com/office/drawing/2014/main" id="{603DB326-7F3D-F9C0-A13B-063FF120D2E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779716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3">
          <a:extLst>
            <a:ext uri="{FF2B5EF4-FFF2-40B4-BE49-F238E27FC236}">
              <a16:creationId xmlns:a16="http://schemas.microsoft.com/office/drawing/2014/main" id="{406854D6-2A4C-515C-466A-9A1FB5E2AF9C}"/>
            </a:ext>
          </a:extLst>
        </p:cNvPr>
        <p:cNvGrpSpPr/>
        <p:nvPr/>
      </p:nvGrpSpPr>
      <p:grpSpPr>
        <a:xfrm>
          <a:off x="0" y="0"/>
          <a:ext cx="0" cy="0"/>
          <a:chOff x="0" y="0"/>
          <a:chExt cx="0" cy="0"/>
        </a:xfrm>
      </p:grpSpPr>
      <p:sp>
        <p:nvSpPr>
          <p:cNvPr id="1934" name="Google Shape;1934;gf0a9b0f80f_0_337:notes">
            <a:extLst>
              <a:ext uri="{FF2B5EF4-FFF2-40B4-BE49-F238E27FC236}">
                <a16:creationId xmlns:a16="http://schemas.microsoft.com/office/drawing/2014/main" id="{6DD2F098-0F1E-C243-FD92-6B98EEF70B4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5" name="Google Shape;1935;gf0a9b0f80f_0_337:notes">
            <a:extLst>
              <a:ext uri="{FF2B5EF4-FFF2-40B4-BE49-F238E27FC236}">
                <a16:creationId xmlns:a16="http://schemas.microsoft.com/office/drawing/2014/main" id="{7DD07FD5-E025-354D-899F-1ABB8D5B9D7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716506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3">
          <a:extLst>
            <a:ext uri="{FF2B5EF4-FFF2-40B4-BE49-F238E27FC236}">
              <a16:creationId xmlns:a16="http://schemas.microsoft.com/office/drawing/2014/main" id="{6FF7E3BC-BF45-70FB-CBD9-4568011E42DC}"/>
            </a:ext>
          </a:extLst>
        </p:cNvPr>
        <p:cNvGrpSpPr/>
        <p:nvPr/>
      </p:nvGrpSpPr>
      <p:grpSpPr>
        <a:xfrm>
          <a:off x="0" y="0"/>
          <a:ext cx="0" cy="0"/>
          <a:chOff x="0" y="0"/>
          <a:chExt cx="0" cy="0"/>
        </a:xfrm>
      </p:grpSpPr>
      <p:sp>
        <p:nvSpPr>
          <p:cNvPr id="1384" name="Google Shape;1384;gd279b9a442_0_1648:notes">
            <a:extLst>
              <a:ext uri="{FF2B5EF4-FFF2-40B4-BE49-F238E27FC236}">
                <a16:creationId xmlns:a16="http://schemas.microsoft.com/office/drawing/2014/main" id="{8527F6F9-BEF7-CE57-E38B-008739A9126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5" name="Google Shape;1385;gd279b9a442_0_1648:notes">
            <a:extLst>
              <a:ext uri="{FF2B5EF4-FFF2-40B4-BE49-F238E27FC236}">
                <a16:creationId xmlns:a16="http://schemas.microsoft.com/office/drawing/2014/main" id="{578B66E8-34A2-325C-5245-9E0730C8D7C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751315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4">
          <a:extLst>
            <a:ext uri="{FF2B5EF4-FFF2-40B4-BE49-F238E27FC236}">
              <a16:creationId xmlns:a16="http://schemas.microsoft.com/office/drawing/2014/main" id="{F94F427D-34D1-6D2B-DF25-71D44D7586C3}"/>
            </a:ext>
          </a:extLst>
        </p:cNvPr>
        <p:cNvGrpSpPr/>
        <p:nvPr/>
      </p:nvGrpSpPr>
      <p:grpSpPr>
        <a:xfrm>
          <a:off x="0" y="0"/>
          <a:ext cx="0" cy="0"/>
          <a:chOff x="0" y="0"/>
          <a:chExt cx="0" cy="0"/>
        </a:xfrm>
      </p:grpSpPr>
      <p:sp>
        <p:nvSpPr>
          <p:cNvPr id="1755" name="Google Shape;1755;gf097fbd9fd_0_1072:notes">
            <a:extLst>
              <a:ext uri="{FF2B5EF4-FFF2-40B4-BE49-F238E27FC236}">
                <a16:creationId xmlns:a16="http://schemas.microsoft.com/office/drawing/2014/main" id="{A45D241C-C0AE-4BD3-12F6-D6241AC8A8C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6" name="Google Shape;1756;gf097fbd9fd_0_1072:notes">
            <a:extLst>
              <a:ext uri="{FF2B5EF4-FFF2-40B4-BE49-F238E27FC236}">
                <a16:creationId xmlns:a16="http://schemas.microsoft.com/office/drawing/2014/main" id="{53952184-8D9A-F5EF-1187-F730F67ADB3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462460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0">
          <a:extLst>
            <a:ext uri="{FF2B5EF4-FFF2-40B4-BE49-F238E27FC236}">
              <a16:creationId xmlns:a16="http://schemas.microsoft.com/office/drawing/2014/main" id="{D7740310-38F9-856B-562F-3EA5E7516135}"/>
            </a:ext>
          </a:extLst>
        </p:cNvPr>
        <p:cNvGrpSpPr/>
        <p:nvPr/>
      </p:nvGrpSpPr>
      <p:grpSpPr>
        <a:xfrm>
          <a:off x="0" y="0"/>
          <a:ext cx="0" cy="0"/>
          <a:chOff x="0" y="0"/>
          <a:chExt cx="0" cy="0"/>
        </a:xfrm>
      </p:grpSpPr>
      <p:sp>
        <p:nvSpPr>
          <p:cNvPr id="1491" name="Google Shape;1491;gf097fbd9fd_0_104:notes">
            <a:extLst>
              <a:ext uri="{FF2B5EF4-FFF2-40B4-BE49-F238E27FC236}">
                <a16:creationId xmlns:a16="http://schemas.microsoft.com/office/drawing/2014/main" id="{8EB39D60-D881-415E-0891-F367EAC4B84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2" name="Google Shape;1492;gf097fbd9fd_0_104:notes">
            <a:extLst>
              <a:ext uri="{FF2B5EF4-FFF2-40B4-BE49-F238E27FC236}">
                <a16:creationId xmlns:a16="http://schemas.microsoft.com/office/drawing/2014/main" id="{07BE4C8D-831D-263C-1A76-4EB19BCBEE6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439460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0">
          <a:extLst>
            <a:ext uri="{FF2B5EF4-FFF2-40B4-BE49-F238E27FC236}">
              <a16:creationId xmlns:a16="http://schemas.microsoft.com/office/drawing/2014/main" id="{55714AC6-4233-3C45-5AB4-2F5C44BA058E}"/>
            </a:ext>
          </a:extLst>
        </p:cNvPr>
        <p:cNvGrpSpPr/>
        <p:nvPr/>
      </p:nvGrpSpPr>
      <p:grpSpPr>
        <a:xfrm>
          <a:off x="0" y="0"/>
          <a:ext cx="0" cy="0"/>
          <a:chOff x="0" y="0"/>
          <a:chExt cx="0" cy="0"/>
        </a:xfrm>
      </p:grpSpPr>
      <p:sp>
        <p:nvSpPr>
          <p:cNvPr id="1691" name="Google Shape;1691;gf097fbd9fd_0_130:notes">
            <a:extLst>
              <a:ext uri="{FF2B5EF4-FFF2-40B4-BE49-F238E27FC236}">
                <a16:creationId xmlns:a16="http://schemas.microsoft.com/office/drawing/2014/main" id="{F8313FCA-C91B-3D18-C1E9-225E76C57B5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2" name="Google Shape;1692;gf097fbd9fd_0_130:notes">
            <a:extLst>
              <a:ext uri="{FF2B5EF4-FFF2-40B4-BE49-F238E27FC236}">
                <a16:creationId xmlns:a16="http://schemas.microsoft.com/office/drawing/2014/main" id="{E541F70A-5578-1DB1-08E6-4DDC605B74B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397719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0"/>
        <p:cNvGrpSpPr/>
        <p:nvPr/>
      </p:nvGrpSpPr>
      <p:grpSpPr>
        <a:xfrm>
          <a:off x="0" y="0"/>
          <a:ext cx="0" cy="0"/>
          <a:chOff x="0" y="0"/>
          <a:chExt cx="0" cy="0"/>
        </a:xfrm>
      </p:grpSpPr>
      <p:sp>
        <p:nvSpPr>
          <p:cNvPr id="1401" name="Google Shape;1401;gf0a9b0f80f_1_14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2" name="Google Shape;1402;gf0a9b0f80f_1_14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1">
          <a:extLst>
            <a:ext uri="{FF2B5EF4-FFF2-40B4-BE49-F238E27FC236}">
              <a16:creationId xmlns:a16="http://schemas.microsoft.com/office/drawing/2014/main" id="{8F574F9C-D041-C755-7752-70764C9B6FB3}"/>
            </a:ext>
          </a:extLst>
        </p:cNvPr>
        <p:cNvGrpSpPr/>
        <p:nvPr/>
      </p:nvGrpSpPr>
      <p:grpSpPr>
        <a:xfrm>
          <a:off x="0" y="0"/>
          <a:ext cx="0" cy="0"/>
          <a:chOff x="0" y="0"/>
          <a:chExt cx="0" cy="0"/>
        </a:xfrm>
      </p:grpSpPr>
      <p:sp>
        <p:nvSpPr>
          <p:cNvPr id="1862" name="Google Shape;1862;gf21e462cfb_0_15:notes">
            <a:extLst>
              <a:ext uri="{FF2B5EF4-FFF2-40B4-BE49-F238E27FC236}">
                <a16:creationId xmlns:a16="http://schemas.microsoft.com/office/drawing/2014/main" id="{45CD918C-C1E5-7A28-EFC4-A0DF3A83E69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3" name="Google Shape;1863;gf21e462cfb_0_15:notes">
            <a:extLst>
              <a:ext uri="{FF2B5EF4-FFF2-40B4-BE49-F238E27FC236}">
                <a16:creationId xmlns:a16="http://schemas.microsoft.com/office/drawing/2014/main" id="{28B342F3-BF00-92A7-A9C1-A61889B816B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347655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1">
          <a:extLst>
            <a:ext uri="{FF2B5EF4-FFF2-40B4-BE49-F238E27FC236}">
              <a16:creationId xmlns:a16="http://schemas.microsoft.com/office/drawing/2014/main" id="{E7A294E6-D339-A1EF-5B87-4C0AF1F9A1A8}"/>
            </a:ext>
          </a:extLst>
        </p:cNvPr>
        <p:cNvGrpSpPr/>
        <p:nvPr/>
      </p:nvGrpSpPr>
      <p:grpSpPr>
        <a:xfrm>
          <a:off x="0" y="0"/>
          <a:ext cx="0" cy="0"/>
          <a:chOff x="0" y="0"/>
          <a:chExt cx="0" cy="0"/>
        </a:xfrm>
      </p:grpSpPr>
      <p:sp>
        <p:nvSpPr>
          <p:cNvPr id="1862" name="Google Shape;1862;gf21e462cfb_0_15:notes">
            <a:extLst>
              <a:ext uri="{FF2B5EF4-FFF2-40B4-BE49-F238E27FC236}">
                <a16:creationId xmlns:a16="http://schemas.microsoft.com/office/drawing/2014/main" id="{2965AA51-4F8A-D4CD-0B69-CEFCAF1410B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3" name="Google Shape;1863;gf21e462cfb_0_15:notes">
            <a:extLst>
              <a:ext uri="{FF2B5EF4-FFF2-40B4-BE49-F238E27FC236}">
                <a16:creationId xmlns:a16="http://schemas.microsoft.com/office/drawing/2014/main" id="{80999EE1-089B-0E37-950E-6467222D7BB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440849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0"/>
        <p:cNvGrpSpPr/>
        <p:nvPr/>
      </p:nvGrpSpPr>
      <p:grpSpPr>
        <a:xfrm>
          <a:off x="0" y="0"/>
          <a:ext cx="0" cy="0"/>
          <a:chOff x="0" y="0"/>
          <a:chExt cx="0" cy="0"/>
        </a:xfrm>
      </p:grpSpPr>
      <p:sp>
        <p:nvSpPr>
          <p:cNvPr id="1491" name="Google Shape;1491;gf097fbd9fd_0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2" name="Google Shape;1492;gf097fbd9fd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8"/>
        <p:cNvGrpSpPr/>
        <p:nvPr/>
      </p:nvGrpSpPr>
      <p:grpSpPr>
        <a:xfrm>
          <a:off x="0" y="0"/>
          <a:ext cx="0" cy="0"/>
          <a:chOff x="0" y="0"/>
          <a:chExt cx="0" cy="0"/>
        </a:xfrm>
      </p:grpSpPr>
      <p:sp>
        <p:nvSpPr>
          <p:cNvPr id="1729" name="Google Shape;1729;gf097fbd9fd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0" name="Google Shape;1730;gf097fbd9fd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3">
          <a:extLst>
            <a:ext uri="{FF2B5EF4-FFF2-40B4-BE49-F238E27FC236}">
              <a16:creationId xmlns:a16="http://schemas.microsoft.com/office/drawing/2014/main" id="{F30CBE90-F294-9C0F-C7FA-FAA5AA16B1AC}"/>
            </a:ext>
          </a:extLst>
        </p:cNvPr>
        <p:cNvGrpSpPr/>
        <p:nvPr/>
      </p:nvGrpSpPr>
      <p:grpSpPr>
        <a:xfrm>
          <a:off x="0" y="0"/>
          <a:ext cx="0" cy="0"/>
          <a:chOff x="0" y="0"/>
          <a:chExt cx="0" cy="0"/>
        </a:xfrm>
      </p:grpSpPr>
      <p:sp>
        <p:nvSpPr>
          <p:cNvPr id="1384" name="Google Shape;1384;gd279b9a442_0_1648:notes">
            <a:extLst>
              <a:ext uri="{FF2B5EF4-FFF2-40B4-BE49-F238E27FC236}">
                <a16:creationId xmlns:a16="http://schemas.microsoft.com/office/drawing/2014/main" id="{791BACCC-9A5E-73CB-2914-E14A1A50236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5" name="Google Shape;1385;gd279b9a442_0_1648:notes">
            <a:extLst>
              <a:ext uri="{FF2B5EF4-FFF2-40B4-BE49-F238E27FC236}">
                <a16:creationId xmlns:a16="http://schemas.microsoft.com/office/drawing/2014/main" id="{191EC060-BE89-7E14-F57D-5B5103F00DC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304932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5"/>
        <p:cNvGrpSpPr/>
        <p:nvPr/>
      </p:nvGrpSpPr>
      <p:grpSpPr>
        <a:xfrm>
          <a:off x="0" y="0"/>
          <a:ext cx="0" cy="0"/>
          <a:chOff x="0" y="0"/>
          <a:chExt cx="0" cy="0"/>
        </a:xfrm>
      </p:grpSpPr>
      <p:sp>
        <p:nvSpPr>
          <p:cNvPr id="1836" name="Google Shape;1836;gf097fbd9fd_0_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7" name="Google Shape;1837;gf097fbd9fd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5">
          <a:extLst>
            <a:ext uri="{FF2B5EF4-FFF2-40B4-BE49-F238E27FC236}">
              <a16:creationId xmlns:a16="http://schemas.microsoft.com/office/drawing/2014/main" id="{0E080E93-E336-9CF4-B5F9-0A59335B3536}"/>
            </a:ext>
          </a:extLst>
        </p:cNvPr>
        <p:cNvGrpSpPr/>
        <p:nvPr/>
      </p:nvGrpSpPr>
      <p:grpSpPr>
        <a:xfrm>
          <a:off x="0" y="0"/>
          <a:ext cx="0" cy="0"/>
          <a:chOff x="0" y="0"/>
          <a:chExt cx="0" cy="0"/>
        </a:xfrm>
      </p:grpSpPr>
      <p:sp>
        <p:nvSpPr>
          <p:cNvPr id="1836" name="Google Shape;1836;gf097fbd9fd_0_158:notes">
            <a:extLst>
              <a:ext uri="{FF2B5EF4-FFF2-40B4-BE49-F238E27FC236}">
                <a16:creationId xmlns:a16="http://schemas.microsoft.com/office/drawing/2014/main" id="{8F424110-8D0D-E5B0-6ADB-7752DA618E4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7" name="Google Shape;1837;gf097fbd9fd_0_158:notes">
            <a:extLst>
              <a:ext uri="{FF2B5EF4-FFF2-40B4-BE49-F238E27FC236}">
                <a16:creationId xmlns:a16="http://schemas.microsoft.com/office/drawing/2014/main" id="{26602A7E-01E4-4D82-94FE-77D6C84B124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416604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5">
          <a:extLst>
            <a:ext uri="{FF2B5EF4-FFF2-40B4-BE49-F238E27FC236}">
              <a16:creationId xmlns:a16="http://schemas.microsoft.com/office/drawing/2014/main" id="{D8AFD52F-BA10-C5AC-A318-B0F91D2B6A8A}"/>
            </a:ext>
          </a:extLst>
        </p:cNvPr>
        <p:cNvGrpSpPr/>
        <p:nvPr/>
      </p:nvGrpSpPr>
      <p:grpSpPr>
        <a:xfrm>
          <a:off x="0" y="0"/>
          <a:ext cx="0" cy="0"/>
          <a:chOff x="0" y="0"/>
          <a:chExt cx="0" cy="0"/>
        </a:xfrm>
      </p:grpSpPr>
      <p:sp>
        <p:nvSpPr>
          <p:cNvPr id="1836" name="Google Shape;1836;gf097fbd9fd_0_158:notes">
            <a:extLst>
              <a:ext uri="{FF2B5EF4-FFF2-40B4-BE49-F238E27FC236}">
                <a16:creationId xmlns:a16="http://schemas.microsoft.com/office/drawing/2014/main" id="{F9B9F54C-8D54-5326-BEC1-2D5A231062B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7" name="Google Shape;1837;gf097fbd9fd_0_158:notes">
            <a:extLst>
              <a:ext uri="{FF2B5EF4-FFF2-40B4-BE49-F238E27FC236}">
                <a16:creationId xmlns:a16="http://schemas.microsoft.com/office/drawing/2014/main" id="{B279E3C5-FE82-F19E-6E3E-1C79586C7D3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330036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5">
          <a:extLst>
            <a:ext uri="{FF2B5EF4-FFF2-40B4-BE49-F238E27FC236}">
              <a16:creationId xmlns:a16="http://schemas.microsoft.com/office/drawing/2014/main" id="{4425CD5D-146D-2846-CBCF-31EB748C04E5}"/>
            </a:ext>
          </a:extLst>
        </p:cNvPr>
        <p:cNvGrpSpPr/>
        <p:nvPr/>
      </p:nvGrpSpPr>
      <p:grpSpPr>
        <a:xfrm>
          <a:off x="0" y="0"/>
          <a:ext cx="0" cy="0"/>
          <a:chOff x="0" y="0"/>
          <a:chExt cx="0" cy="0"/>
        </a:xfrm>
      </p:grpSpPr>
      <p:sp>
        <p:nvSpPr>
          <p:cNvPr id="1836" name="Google Shape;1836;gf097fbd9fd_0_158:notes">
            <a:extLst>
              <a:ext uri="{FF2B5EF4-FFF2-40B4-BE49-F238E27FC236}">
                <a16:creationId xmlns:a16="http://schemas.microsoft.com/office/drawing/2014/main" id="{AC522EF3-C504-B4BB-E996-41B51AC764C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7" name="Google Shape;1837;gf097fbd9fd_0_158:notes">
            <a:extLst>
              <a:ext uri="{FF2B5EF4-FFF2-40B4-BE49-F238E27FC236}">
                <a16:creationId xmlns:a16="http://schemas.microsoft.com/office/drawing/2014/main" id="{6FEA3337-045D-4E4D-0BBD-F76A1B901EE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072912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8"/>
        <p:cNvGrpSpPr/>
        <p:nvPr/>
      </p:nvGrpSpPr>
      <p:grpSpPr>
        <a:xfrm>
          <a:off x="0" y="0"/>
          <a:ext cx="0" cy="0"/>
          <a:chOff x="0" y="0"/>
          <a:chExt cx="0" cy="0"/>
        </a:xfrm>
      </p:grpSpPr>
      <p:sp>
        <p:nvSpPr>
          <p:cNvPr id="9" name="Google Shape;9;p2"/>
          <p:cNvSpPr/>
          <p:nvPr/>
        </p:nvSpPr>
        <p:spPr>
          <a:xfrm>
            <a:off x="-62400" y="-66000"/>
            <a:ext cx="9268800" cy="5275500"/>
          </a:xfrm>
          <a:prstGeom prst="rect">
            <a:avLst/>
          </a:prstGeom>
          <a:gradFill>
            <a:gsLst>
              <a:gs pos="0">
                <a:srgbClr val="FFFFFF">
                  <a:alpha val="41180"/>
                </a:srgbClr>
              </a:gs>
              <a:gs pos="100000">
                <a:srgbClr val="F3F3F3">
                  <a:alpha val="4118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 name="Google Shape;10;p2"/>
          <p:cNvSpPr/>
          <p:nvPr/>
        </p:nvSpPr>
        <p:spPr>
          <a:xfrm>
            <a:off x="2831375" y="-141300"/>
            <a:ext cx="6411366" cy="6132485"/>
          </a:xfrm>
          <a:custGeom>
            <a:avLst/>
            <a:gdLst/>
            <a:ahLst/>
            <a:cxnLst/>
            <a:rect l="l" t="t" r="r" b="b"/>
            <a:pathLst>
              <a:path w="183878" h="208517" extrusionOk="0">
                <a:moveTo>
                  <a:pt x="159240" y="0"/>
                </a:moveTo>
                <a:cubicBezTo>
                  <a:pt x="153253" y="2843"/>
                  <a:pt x="147568" y="6332"/>
                  <a:pt x="142356" y="10381"/>
                </a:cubicBezTo>
                <a:cubicBezTo>
                  <a:pt x="135249" y="16066"/>
                  <a:pt x="129778" y="21795"/>
                  <a:pt x="124868" y="30237"/>
                </a:cubicBezTo>
                <a:cubicBezTo>
                  <a:pt x="119958" y="38723"/>
                  <a:pt x="117460" y="49663"/>
                  <a:pt x="115134" y="59139"/>
                </a:cubicBezTo>
                <a:cubicBezTo>
                  <a:pt x="114057" y="63446"/>
                  <a:pt x="112980" y="67840"/>
                  <a:pt x="110826" y="71760"/>
                </a:cubicBezTo>
                <a:cubicBezTo>
                  <a:pt x="103159" y="85931"/>
                  <a:pt x="84853" y="89678"/>
                  <a:pt x="71630" y="98852"/>
                </a:cubicBezTo>
                <a:cubicBezTo>
                  <a:pt x="61982" y="105572"/>
                  <a:pt x="54918" y="115306"/>
                  <a:pt x="51515" y="126505"/>
                </a:cubicBezTo>
                <a:cubicBezTo>
                  <a:pt x="47423" y="140116"/>
                  <a:pt x="48500" y="156269"/>
                  <a:pt x="38550" y="166391"/>
                </a:cubicBezTo>
                <a:cubicBezTo>
                  <a:pt x="32520" y="172593"/>
                  <a:pt x="23647" y="174962"/>
                  <a:pt x="16454" y="179787"/>
                </a:cubicBezTo>
                <a:cubicBezTo>
                  <a:pt x="7064" y="186032"/>
                  <a:pt x="991" y="197274"/>
                  <a:pt x="0" y="208516"/>
                </a:cubicBezTo>
                <a:lnTo>
                  <a:pt x="183878" y="208516"/>
                </a:lnTo>
                <a:lnTo>
                  <a:pt x="183878" y="0"/>
                </a:lnTo>
                <a:close/>
              </a:path>
            </a:pathLst>
          </a:custGeom>
          <a:solidFill>
            <a:srgbClr val="D6D7D7">
              <a:alpha val="41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11;p2"/>
          <p:cNvSpPr txBox="1">
            <a:spLocks noGrp="1"/>
          </p:cNvSpPr>
          <p:nvPr>
            <p:ph type="ctrTitle"/>
          </p:nvPr>
        </p:nvSpPr>
        <p:spPr>
          <a:xfrm>
            <a:off x="550750" y="1138875"/>
            <a:ext cx="3718200" cy="2041200"/>
          </a:xfrm>
          <a:prstGeom prst="rect">
            <a:avLst/>
          </a:prstGeom>
        </p:spPr>
        <p:txBody>
          <a:bodyPr spcFirstLastPara="1" wrap="square" lIns="91425" tIns="91425" rIns="91425" bIns="91425" anchor="ctr" anchorCtr="0">
            <a:noAutofit/>
          </a:bodyPr>
          <a:lstStyle>
            <a:lvl1pPr lvl="0" algn="l">
              <a:spcBef>
                <a:spcPts val="0"/>
              </a:spcBef>
              <a:spcAft>
                <a:spcPts val="0"/>
              </a:spcAft>
              <a:buSzPts val="5200"/>
              <a:buNone/>
              <a:defRPr sz="5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550750" y="3391100"/>
            <a:ext cx="3718200" cy="6372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2800"/>
              <a:buNone/>
              <a:defRPr sz="20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p:nvPr/>
        </p:nvSpPr>
        <p:spPr>
          <a:xfrm>
            <a:off x="7166761" y="3224384"/>
            <a:ext cx="1423571" cy="1423532"/>
          </a:xfrm>
          <a:custGeom>
            <a:avLst/>
            <a:gdLst/>
            <a:ahLst/>
            <a:cxnLst/>
            <a:rect l="l" t="t" r="r" b="b"/>
            <a:pathLst>
              <a:path w="36598" h="36597" fill="none" extrusionOk="0">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14;p2"/>
          <p:cNvSpPr/>
          <p:nvPr/>
        </p:nvSpPr>
        <p:spPr>
          <a:xfrm>
            <a:off x="5467773" y="185829"/>
            <a:ext cx="451678" cy="451717"/>
          </a:xfrm>
          <a:custGeom>
            <a:avLst/>
            <a:gdLst/>
            <a:ahLst/>
            <a:cxnLst/>
            <a:rect l="l" t="t" r="r" b="b"/>
            <a:pathLst>
              <a:path w="11612" h="11613" fill="none" extrusionOk="0">
                <a:moveTo>
                  <a:pt x="11612" y="5806"/>
                </a:moveTo>
                <a:cubicBezTo>
                  <a:pt x="11612" y="9028"/>
                  <a:pt x="9028" y="11612"/>
                  <a:pt x="5806" y="11612"/>
                </a:cubicBezTo>
                <a:cubicBezTo>
                  <a:pt x="2584" y="11612"/>
                  <a:pt x="1" y="9028"/>
                  <a:pt x="1" y="5806"/>
                </a:cubicBezTo>
                <a:cubicBezTo>
                  <a:pt x="1" y="2615"/>
                  <a:pt x="2584" y="1"/>
                  <a:pt x="5806" y="1"/>
                </a:cubicBezTo>
                <a:cubicBezTo>
                  <a:pt x="9028" y="1"/>
                  <a:pt x="11612" y="2615"/>
                  <a:pt x="11612" y="5806"/>
                </a:cubicBezTo>
                <a:close/>
              </a:path>
            </a:pathLst>
          </a:custGeom>
          <a:noFill/>
          <a:ln w="4550"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 name="Google Shape;15;p2"/>
          <p:cNvSpPr/>
          <p:nvPr/>
        </p:nvSpPr>
        <p:spPr>
          <a:xfrm>
            <a:off x="1250460" y="4528504"/>
            <a:ext cx="392554" cy="393759"/>
          </a:xfrm>
          <a:custGeom>
            <a:avLst/>
            <a:gdLst/>
            <a:ahLst/>
            <a:cxnLst/>
            <a:rect l="l" t="t" r="r" b="b"/>
            <a:pathLst>
              <a:path w="10092" h="10123" fill="none" extrusionOk="0">
                <a:moveTo>
                  <a:pt x="10092" y="5077"/>
                </a:moveTo>
                <a:cubicBezTo>
                  <a:pt x="10092" y="2280"/>
                  <a:pt x="7843" y="1"/>
                  <a:pt x="5046" y="1"/>
                </a:cubicBezTo>
                <a:cubicBezTo>
                  <a:pt x="2250" y="1"/>
                  <a:pt x="1" y="2280"/>
                  <a:pt x="1" y="5077"/>
                </a:cubicBezTo>
                <a:cubicBezTo>
                  <a:pt x="1" y="7843"/>
                  <a:pt x="2250" y="10122"/>
                  <a:pt x="5046" y="10122"/>
                </a:cubicBezTo>
                <a:cubicBezTo>
                  <a:pt x="7843" y="10122"/>
                  <a:pt x="10092" y="7843"/>
                  <a:pt x="10092" y="5077"/>
                </a:cubicBezTo>
                <a:close/>
              </a:path>
            </a:pathLst>
          </a:custGeom>
          <a:noFill/>
          <a:ln w="4550" cap="flat" cmpd="sng">
            <a:solidFill>
              <a:schemeClr val="accent3"/>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16;p2"/>
          <p:cNvSpPr/>
          <p:nvPr/>
        </p:nvSpPr>
        <p:spPr>
          <a:xfrm>
            <a:off x="-220489" y="-687154"/>
            <a:ext cx="1423571" cy="1423532"/>
          </a:xfrm>
          <a:custGeom>
            <a:avLst/>
            <a:gdLst/>
            <a:ahLst/>
            <a:cxnLst/>
            <a:rect l="l" t="t" r="r" b="b"/>
            <a:pathLst>
              <a:path w="36598" h="36597" fill="none" extrusionOk="0">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 name="Google Shape;17;p2"/>
          <p:cNvSpPr/>
          <p:nvPr/>
        </p:nvSpPr>
        <p:spPr>
          <a:xfrm>
            <a:off x="4362285" y="2854866"/>
            <a:ext cx="392554" cy="393759"/>
          </a:xfrm>
          <a:custGeom>
            <a:avLst/>
            <a:gdLst/>
            <a:ahLst/>
            <a:cxnLst/>
            <a:rect l="l" t="t" r="r" b="b"/>
            <a:pathLst>
              <a:path w="10092" h="10123" fill="none" extrusionOk="0">
                <a:moveTo>
                  <a:pt x="10092" y="5077"/>
                </a:moveTo>
                <a:cubicBezTo>
                  <a:pt x="10092" y="2280"/>
                  <a:pt x="7843" y="1"/>
                  <a:pt x="5046" y="1"/>
                </a:cubicBezTo>
                <a:cubicBezTo>
                  <a:pt x="2250" y="1"/>
                  <a:pt x="1" y="2280"/>
                  <a:pt x="1" y="5077"/>
                </a:cubicBezTo>
                <a:cubicBezTo>
                  <a:pt x="1" y="7843"/>
                  <a:pt x="2250" y="10122"/>
                  <a:pt x="5046" y="10122"/>
                </a:cubicBezTo>
                <a:cubicBezTo>
                  <a:pt x="7843" y="10122"/>
                  <a:pt x="10092" y="7843"/>
                  <a:pt x="10092" y="5077"/>
                </a:cubicBezTo>
                <a:close/>
              </a:path>
            </a:pathLst>
          </a:custGeom>
          <a:noFill/>
          <a:ln w="4550" cap="flat" cmpd="sng">
            <a:solidFill>
              <a:schemeClr val="accent3"/>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8" name="Google Shape;18;p2"/>
          <p:cNvGrpSpPr/>
          <p:nvPr/>
        </p:nvGrpSpPr>
        <p:grpSpPr>
          <a:xfrm>
            <a:off x="3414750" y="81650"/>
            <a:ext cx="947533" cy="947533"/>
            <a:chOff x="3912750" y="637550"/>
            <a:chExt cx="947533" cy="947533"/>
          </a:xfrm>
        </p:grpSpPr>
        <p:sp>
          <p:nvSpPr>
            <p:cNvPr id="19" name="Google Shape;19;p2"/>
            <p:cNvSpPr/>
            <p:nvPr/>
          </p:nvSpPr>
          <p:spPr>
            <a:xfrm>
              <a:off x="3912750" y="637550"/>
              <a:ext cx="947533" cy="947533"/>
            </a:xfrm>
            <a:custGeom>
              <a:avLst/>
              <a:gdLst/>
              <a:ahLst/>
              <a:cxnLst/>
              <a:rect l="l" t="t" r="r" b="b"/>
              <a:pathLst>
                <a:path w="14743" h="14743" fill="none" extrusionOk="0">
                  <a:moveTo>
                    <a:pt x="14226" y="6809"/>
                  </a:moveTo>
                  <a:lnTo>
                    <a:pt x="14742" y="6414"/>
                  </a:lnTo>
                  <a:lnTo>
                    <a:pt x="14530" y="5289"/>
                  </a:lnTo>
                  <a:lnTo>
                    <a:pt x="13861" y="5107"/>
                  </a:lnTo>
                  <a:cubicBezTo>
                    <a:pt x="13648" y="4499"/>
                    <a:pt x="13375" y="3952"/>
                    <a:pt x="13040" y="3466"/>
                  </a:cubicBezTo>
                  <a:lnTo>
                    <a:pt x="13283" y="2858"/>
                  </a:lnTo>
                  <a:lnTo>
                    <a:pt x="12524" y="2007"/>
                  </a:lnTo>
                  <a:lnTo>
                    <a:pt x="11855" y="2159"/>
                  </a:lnTo>
                  <a:cubicBezTo>
                    <a:pt x="11399" y="1764"/>
                    <a:pt x="10882" y="1429"/>
                    <a:pt x="10335" y="1156"/>
                  </a:cubicBezTo>
                  <a:lnTo>
                    <a:pt x="10244" y="517"/>
                  </a:lnTo>
                  <a:lnTo>
                    <a:pt x="9150" y="153"/>
                  </a:lnTo>
                  <a:lnTo>
                    <a:pt x="8663" y="609"/>
                  </a:lnTo>
                  <a:cubicBezTo>
                    <a:pt x="8055" y="487"/>
                    <a:pt x="7447" y="457"/>
                    <a:pt x="6809" y="517"/>
                  </a:cubicBezTo>
                  <a:lnTo>
                    <a:pt x="6414" y="1"/>
                  </a:lnTo>
                  <a:lnTo>
                    <a:pt x="5289" y="213"/>
                  </a:lnTo>
                  <a:lnTo>
                    <a:pt x="5107" y="882"/>
                  </a:lnTo>
                  <a:cubicBezTo>
                    <a:pt x="4499" y="1095"/>
                    <a:pt x="3952" y="1368"/>
                    <a:pt x="3466" y="1703"/>
                  </a:cubicBezTo>
                  <a:lnTo>
                    <a:pt x="2858" y="1460"/>
                  </a:lnTo>
                  <a:lnTo>
                    <a:pt x="2007" y="2219"/>
                  </a:lnTo>
                  <a:lnTo>
                    <a:pt x="2159" y="2888"/>
                  </a:lnTo>
                  <a:cubicBezTo>
                    <a:pt x="1763" y="3344"/>
                    <a:pt x="1429" y="3861"/>
                    <a:pt x="1156" y="4408"/>
                  </a:cubicBezTo>
                  <a:lnTo>
                    <a:pt x="517" y="4499"/>
                  </a:lnTo>
                  <a:lnTo>
                    <a:pt x="153" y="5593"/>
                  </a:lnTo>
                  <a:lnTo>
                    <a:pt x="608" y="6080"/>
                  </a:lnTo>
                  <a:cubicBezTo>
                    <a:pt x="487" y="6688"/>
                    <a:pt x="456" y="7296"/>
                    <a:pt x="517" y="7934"/>
                  </a:cubicBezTo>
                  <a:lnTo>
                    <a:pt x="1" y="8329"/>
                  </a:lnTo>
                  <a:lnTo>
                    <a:pt x="213" y="9454"/>
                  </a:lnTo>
                  <a:lnTo>
                    <a:pt x="882" y="9636"/>
                  </a:lnTo>
                  <a:cubicBezTo>
                    <a:pt x="1095" y="10244"/>
                    <a:pt x="1368" y="10791"/>
                    <a:pt x="1703" y="11277"/>
                  </a:cubicBezTo>
                  <a:lnTo>
                    <a:pt x="1460" y="11885"/>
                  </a:lnTo>
                  <a:lnTo>
                    <a:pt x="2219" y="12736"/>
                  </a:lnTo>
                  <a:lnTo>
                    <a:pt x="2888" y="12584"/>
                  </a:lnTo>
                  <a:cubicBezTo>
                    <a:pt x="3344" y="12980"/>
                    <a:pt x="3861" y="13314"/>
                    <a:pt x="4408" y="13587"/>
                  </a:cubicBezTo>
                  <a:lnTo>
                    <a:pt x="4499" y="14226"/>
                  </a:lnTo>
                  <a:lnTo>
                    <a:pt x="5593" y="14590"/>
                  </a:lnTo>
                  <a:lnTo>
                    <a:pt x="6080" y="14135"/>
                  </a:lnTo>
                  <a:cubicBezTo>
                    <a:pt x="6688" y="14256"/>
                    <a:pt x="7296" y="14287"/>
                    <a:pt x="7934" y="14226"/>
                  </a:cubicBezTo>
                  <a:lnTo>
                    <a:pt x="8329" y="14742"/>
                  </a:lnTo>
                  <a:lnTo>
                    <a:pt x="9454" y="14530"/>
                  </a:lnTo>
                  <a:lnTo>
                    <a:pt x="9636" y="13861"/>
                  </a:lnTo>
                  <a:cubicBezTo>
                    <a:pt x="10244" y="13648"/>
                    <a:pt x="10791" y="13375"/>
                    <a:pt x="11277" y="13040"/>
                  </a:cubicBezTo>
                  <a:lnTo>
                    <a:pt x="11885" y="13283"/>
                  </a:lnTo>
                  <a:lnTo>
                    <a:pt x="12736" y="12524"/>
                  </a:lnTo>
                  <a:lnTo>
                    <a:pt x="12584" y="11855"/>
                  </a:lnTo>
                  <a:cubicBezTo>
                    <a:pt x="12980" y="11399"/>
                    <a:pt x="13314" y="10882"/>
                    <a:pt x="13587" y="10335"/>
                  </a:cubicBezTo>
                  <a:lnTo>
                    <a:pt x="14226" y="10244"/>
                  </a:lnTo>
                  <a:lnTo>
                    <a:pt x="14590" y="9150"/>
                  </a:lnTo>
                  <a:lnTo>
                    <a:pt x="14135" y="8663"/>
                  </a:lnTo>
                  <a:cubicBezTo>
                    <a:pt x="14256" y="8055"/>
                    <a:pt x="14287" y="7448"/>
                    <a:pt x="14226" y="6809"/>
                  </a:cubicBezTo>
                  <a:close/>
                  <a:moveTo>
                    <a:pt x="7387" y="11125"/>
                  </a:moveTo>
                  <a:cubicBezTo>
                    <a:pt x="5320" y="11125"/>
                    <a:pt x="3618" y="9423"/>
                    <a:pt x="3618" y="7356"/>
                  </a:cubicBezTo>
                  <a:cubicBezTo>
                    <a:pt x="3618" y="5320"/>
                    <a:pt x="5320" y="3618"/>
                    <a:pt x="7387" y="3618"/>
                  </a:cubicBezTo>
                  <a:cubicBezTo>
                    <a:pt x="9423" y="3618"/>
                    <a:pt x="11125" y="5320"/>
                    <a:pt x="11125" y="7356"/>
                  </a:cubicBezTo>
                  <a:cubicBezTo>
                    <a:pt x="11125" y="9423"/>
                    <a:pt x="9423" y="11125"/>
                    <a:pt x="7387" y="11125"/>
                  </a:cubicBezTo>
                  <a:close/>
                </a:path>
              </a:pathLst>
            </a:custGeom>
            <a:noFill/>
            <a:ln w="45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20;p2"/>
            <p:cNvSpPr/>
            <p:nvPr/>
          </p:nvSpPr>
          <p:spPr>
            <a:xfrm>
              <a:off x="4242902" y="967702"/>
              <a:ext cx="287223" cy="287223"/>
            </a:xfrm>
            <a:custGeom>
              <a:avLst/>
              <a:gdLst/>
              <a:ahLst/>
              <a:cxnLst/>
              <a:rect l="l" t="t" r="r" b="b"/>
              <a:pathLst>
                <a:path w="4469" h="4469" fill="none" extrusionOk="0">
                  <a:moveTo>
                    <a:pt x="2250" y="4469"/>
                  </a:moveTo>
                  <a:cubicBezTo>
                    <a:pt x="1003" y="4469"/>
                    <a:pt x="0" y="3466"/>
                    <a:pt x="0" y="2219"/>
                  </a:cubicBezTo>
                  <a:cubicBezTo>
                    <a:pt x="0" y="1004"/>
                    <a:pt x="1003" y="0"/>
                    <a:pt x="2250" y="0"/>
                  </a:cubicBezTo>
                  <a:cubicBezTo>
                    <a:pt x="3466" y="0"/>
                    <a:pt x="4469" y="1004"/>
                    <a:pt x="4469" y="2219"/>
                  </a:cubicBezTo>
                  <a:cubicBezTo>
                    <a:pt x="4469" y="3466"/>
                    <a:pt x="3466" y="4469"/>
                    <a:pt x="2250" y="4469"/>
                  </a:cubicBezTo>
                  <a:close/>
                </a:path>
              </a:pathLst>
            </a:custGeom>
            <a:noFill/>
            <a:ln w="45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1" name="Google Shape;21;p2"/>
          <p:cNvSpPr/>
          <p:nvPr/>
        </p:nvSpPr>
        <p:spPr>
          <a:xfrm>
            <a:off x="2877525" y="4755200"/>
            <a:ext cx="693132" cy="694353"/>
          </a:xfrm>
          <a:custGeom>
            <a:avLst/>
            <a:gdLst/>
            <a:ahLst/>
            <a:cxnLst/>
            <a:rect l="l" t="t" r="r" b="b"/>
            <a:pathLst>
              <a:path w="17600" h="17631" fill="none" extrusionOk="0">
                <a:moveTo>
                  <a:pt x="16991" y="8147"/>
                </a:moveTo>
                <a:lnTo>
                  <a:pt x="17599" y="7691"/>
                </a:lnTo>
                <a:lnTo>
                  <a:pt x="17326" y="6353"/>
                </a:lnTo>
                <a:lnTo>
                  <a:pt x="16566" y="6110"/>
                </a:lnTo>
                <a:cubicBezTo>
                  <a:pt x="16323" y="5411"/>
                  <a:pt x="15988" y="4742"/>
                  <a:pt x="15563" y="4165"/>
                </a:cubicBezTo>
                <a:lnTo>
                  <a:pt x="15867" y="3435"/>
                </a:lnTo>
                <a:lnTo>
                  <a:pt x="14955" y="2402"/>
                </a:lnTo>
                <a:lnTo>
                  <a:pt x="14164" y="2584"/>
                </a:lnTo>
                <a:cubicBezTo>
                  <a:pt x="13617" y="2128"/>
                  <a:pt x="12979" y="1703"/>
                  <a:pt x="12341" y="1399"/>
                </a:cubicBezTo>
                <a:lnTo>
                  <a:pt x="12219" y="639"/>
                </a:lnTo>
                <a:lnTo>
                  <a:pt x="10942" y="213"/>
                </a:lnTo>
                <a:lnTo>
                  <a:pt x="10335" y="761"/>
                </a:lnTo>
                <a:cubicBezTo>
                  <a:pt x="9635" y="609"/>
                  <a:pt x="8906" y="578"/>
                  <a:pt x="8146" y="639"/>
                </a:cubicBezTo>
                <a:lnTo>
                  <a:pt x="7660" y="1"/>
                </a:lnTo>
                <a:lnTo>
                  <a:pt x="6322" y="305"/>
                </a:lnTo>
                <a:lnTo>
                  <a:pt x="6110" y="1065"/>
                </a:lnTo>
                <a:cubicBezTo>
                  <a:pt x="5380" y="1308"/>
                  <a:pt x="4742" y="1642"/>
                  <a:pt x="4134" y="2068"/>
                </a:cubicBezTo>
                <a:lnTo>
                  <a:pt x="3435" y="1764"/>
                </a:lnTo>
                <a:lnTo>
                  <a:pt x="2401" y="2675"/>
                </a:lnTo>
                <a:lnTo>
                  <a:pt x="2584" y="3466"/>
                </a:lnTo>
                <a:cubicBezTo>
                  <a:pt x="2097" y="4013"/>
                  <a:pt x="1702" y="4621"/>
                  <a:pt x="1398" y="5289"/>
                </a:cubicBezTo>
                <a:lnTo>
                  <a:pt x="608" y="5411"/>
                </a:lnTo>
                <a:lnTo>
                  <a:pt x="182" y="6688"/>
                </a:lnTo>
                <a:lnTo>
                  <a:pt x="730" y="7296"/>
                </a:lnTo>
                <a:cubicBezTo>
                  <a:pt x="608" y="7995"/>
                  <a:pt x="547" y="8724"/>
                  <a:pt x="608" y="9484"/>
                </a:cubicBezTo>
                <a:lnTo>
                  <a:pt x="0" y="9940"/>
                </a:lnTo>
                <a:lnTo>
                  <a:pt x="274" y="11277"/>
                </a:lnTo>
                <a:lnTo>
                  <a:pt x="1064" y="11521"/>
                </a:lnTo>
                <a:cubicBezTo>
                  <a:pt x="1307" y="12250"/>
                  <a:pt x="1641" y="12888"/>
                  <a:pt x="2037" y="13496"/>
                </a:cubicBezTo>
                <a:lnTo>
                  <a:pt x="1763" y="14195"/>
                </a:lnTo>
                <a:lnTo>
                  <a:pt x="2675" y="15229"/>
                </a:lnTo>
                <a:lnTo>
                  <a:pt x="3465" y="15046"/>
                </a:lnTo>
                <a:cubicBezTo>
                  <a:pt x="4012" y="15533"/>
                  <a:pt x="4620" y="15928"/>
                  <a:pt x="5289" y="16232"/>
                </a:cubicBezTo>
                <a:lnTo>
                  <a:pt x="5380" y="17022"/>
                </a:lnTo>
                <a:lnTo>
                  <a:pt x="6687" y="17448"/>
                </a:lnTo>
                <a:lnTo>
                  <a:pt x="7265" y="16901"/>
                </a:lnTo>
                <a:cubicBezTo>
                  <a:pt x="7994" y="17022"/>
                  <a:pt x="8724" y="17053"/>
                  <a:pt x="9453" y="16992"/>
                </a:cubicBezTo>
                <a:lnTo>
                  <a:pt x="9939" y="17630"/>
                </a:lnTo>
                <a:lnTo>
                  <a:pt x="11277" y="17326"/>
                </a:lnTo>
                <a:lnTo>
                  <a:pt x="11520" y="16566"/>
                </a:lnTo>
                <a:cubicBezTo>
                  <a:pt x="12219" y="16323"/>
                  <a:pt x="12888" y="15989"/>
                  <a:pt x="13465" y="15563"/>
                </a:cubicBezTo>
                <a:lnTo>
                  <a:pt x="14195" y="15867"/>
                </a:lnTo>
                <a:lnTo>
                  <a:pt x="15198" y="14955"/>
                </a:lnTo>
                <a:lnTo>
                  <a:pt x="15016" y="14165"/>
                </a:lnTo>
                <a:cubicBezTo>
                  <a:pt x="15502" y="13618"/>
                  <a:pt x="15897" y="13010"/>
                  <a:pt x="16231" y="12341"/>
                </a:cubicBezTo>
                <a:lnTo>
                  <a:pt x="16991" y="12250"/>
                </a:lnTo>
                <a:lnTo>
                  <a:pt x="17417" y="10943"/>
                </a:lnTo>
                <a:lnTo>
                  <a:pt x="16870" y="10335"/>
                </a:lnTo>
                <a:cubicBezTo>
                  <a:pt x="17022" y="9636"/>
                  <a:pt x="17052" y="8907"/>
                  <a:pt x="16991" y="8147"/>
                </a:cubicBezTo>
                <a:close/>
                <a:moveTo>
                  <a:pt x="8815" y="13284"/>
                </a:moveTo>
                <a:cubicBezTo>
                  <a:pt x="6353" y="13284"/>
                  <a:pt x="4347" y="11277"/>
                  <a:pt x="4347" y="8815"/>
                </a:cubicBezTo>
                <a:cubicBezTo>
                  <a:pt x="4347" y="6353"/>
                  <a:pt x="6353" y="4347"/>
                  <a:pt x="8815" y="4347"/>
                </a:cubicBezTo>
                <a:cubicBezTo>
                  <a:pt x="11277" y="4347"/>
                  <a:pt x="13283" y="6353"/>
                  <a:pt x="13283" y="8815"/>
                </a:cubicBezTo>
                <a:cubicBezTo>
                  <a:pt x="13283" y="11277"/>
                  <a:pt x="11277" y="13284"/>
                  <a:pt x="8815" y="13284"/>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5">
  <p:cSld name="CUSTOM_27">
    <p:spTree>
      <p:nvGrpSpPr>
        <p:cNvPr id="1" name="Shape 501"/>
        <p:cNvGrpSpPr/>
        <p:nvPr/>
      </p:nvGrpSpPr>
      <p:grpSpPr>
        <a:xfrm>
          <a:off x="0" y="0"/>
          <a:ext cx="0" cy="0"/>
          <a:chOff x="0" y="0"/>
          <a:chExt cx="0" cy="0"/>
        </a:xfrm>
      </p:grpSpPr>
      <p:sp>
        <p:nvSpPr>
          <p:cNvPr id="502" name="Google Shape;502;p36"/>
          <p:cNvSpPr/>
          <p:nvPr/>
        </p:nvSpPr>
        <p:spPr>
          <a:xfrm>
            <a:off x="-62400" y="-66000"/>
            <a:ext cx="9268800" cy="5275500"/>
          </a:xfrm>
          <a:prstGeom prst="rect">
            <a:avLst/>
          </a:prstGeom>
          <a:gradFill>
            <a:gsLst>
              <a:gs pos="0">
                <a:srgbClr val="FFFFFF">
                  <a:alpha val="41180"/>
                </a:srgbClr>
              </a:gs>
              <a:gs pos="100000">
                <a:srgbClr val="F3F3F3">
                  <a:alpha val="4118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3" name="Google Shape;503;p36"/>
          <p:cNvSpPr/>
          <p:nvPr/>
        </p:nvSpPr>
        <p:spPr>
          <a:xfrm rot="-5031216" flipH="1">
            <a:off x="1434942" y="-1473727"/>
            <a:ext cx="7384699" cy="9115003"/>
          </a:xfrm>
          <a:custGeom>
            <a:avLst/>
            <a:gdLst/>
            <a:ahLst/>
            <a:cxnLst/>
            <a:rect l="l" t="t" r="r" b="b"/>
            <a:pathLst>
              <a:path w="183878" h="208517" extrusionOk="0">
                <a:moveTo>
                  <a:pt x="159240" y="0"/>
                </a:moveTo>
                <a:cubicBezTo>
                  <a:pt x="153253" y="2843"/>
                  <a:pt x="147568" y="6332"/>
                  <a:pt x="142356" y="10381"/>
                </a:cubicBezTo>
                <a:cubicBezTo>
                  <a:pt x="135249" y="16066"/>
                  <a:pt x="129778" y="21795"/>
                  <a:pt x="124868" y="30237"/>
                </a:cubicBezTo>
                <a:cubicBezTo>
                  <a:pt x="119958" y="38723"/>
                  <a:pt x="117460" y="49663"/>
                  <a:pt x="115134" y="59139"/>
                </a:cubicBezTo>
                <a:cubicBezTo>
                  <a:pt x="114057" y="63446"/>
                  <a:pt x="112980" y="67840"/>
                  <a:pt x="110826" y="71760"/>
                </a:cubicBezTo>
                <a:cubicBezTo>
                  <a:pt x="103159" y="85931"/>
                  <a:pt x="84853" y="89678"/>
                  <a:pt x="71630" y="98852"/>
                </a:cubicBezTo>
                <a:cubicBezTo>
                  <a:pt x="61982" y="105572"/>
                  <a:pt x="54918" y="115306"/>
                  <a:pt x="51515" y="126505"/>
                </a:cubicBezTo>
                <a:cubicBezTo>
                  <a:pt x="47423" y="140116"/>
                  <a:pt x="48500" y="156269"/>
                  <a:pt x="38550" y="166391"/>
                </a:cubicBezTo>
                <a:cubicBezTo>
                  <a:pt x="32520" y="172593"/>
                  <a:pt x="23647" y="174962"/>
                  <a:pt x="16454" y="179787"/>
                </a:cubicBezTo>
                <a:cubicBezTo>
                  <a:pt x="7064" y="186032"/>
                  <a:pt x="991" y="197274"/>
                  <a:pt x="0" y="208516"/>
                </a:cubicBezTo>
                <a:lnTo>
                  <a:pt x="183878" y="208516"/>
                </a:lnTo>
                <a:lnTo>
                  <a:pt x="183878" y="0"/>
                </a:lnTo>
                <a:close/>
              </a:path>
            </a:pathLst>
          </a:custGeom>
          <a:solidFill>
            <a:srgbClr val="D6D7D7">
              <a:alpha val="41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4" name="Google Shape;504;p36"/>
          <p:cNvSpPr/>
          <p:nvPr/>
        </p:nvSpPr>
        <p:spPr>
          <a:xfrm rot="7572997" flipH="1">
            <a:off x="7294923" y="-441551"/>
            <a:ext cx="1423590" cy="1423551"/>
          </a:xfrm>
          <a:custGeom>
            <a:avLst/>
            <a:gdLst/>
            <a:ahLst/>
            <a:cxnLst/>
            <a:rect l="l" t="t" r="r" b="b"/>
            <a:pathLst>
              <a:path w="36598" h="36597" fill="none" extrusionOk="0">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5" name="Google Shape;505;p36"/>
          <p:cNvSpPr/>
          <p:nvPr/>
        </p:nvSpPr>
        <p:spPr>
          <a:xfrm rot="10800000" flipH="1">
            <a:off x="3685829" y="-269325"/>
            <a:ext cx="1423571" cy="1423532"/>
          </a:xfrm>
          <a:custGeom>
            <a:avLst/>
            <a:gdLst/>
            <a:ahLst/>
            <a:cxnLst/>
            <a:rect l="l" t="t" r="r" b="b"/>
            <a:pathLst>
              <a:path w="36598" h="36597" fill="none" extrusionOk="0">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6" name="Google Shape;506;p36"/>
          <p:cNvSpPr/>
          <p:nvPr/>
        </p:nvSpPr>
        <p:spPr>
          <a:xfrm rot="7572997" flipH="1">
            <a:off x="7101718" y="406662"/>
            <a:ext cx="451684" cy="451723"/>
          </a:xfrm>
          <a:custGeom>
            <a:avLst/>
            <a:gdLst/>
            <a:ahLst/>
            <a:cxnLst/>
            <a:rect l="l" t="t" r="r" b="b"/>
            <a:pathLst>
              <a:path w="11612" h="11613" fill="none" extrusionOk="0">
                <a:moveTo>
                  <a:pt x="11612" y="5806"/>
                </a:moveTo>
                <a:cubicBezTo>
                  <a:pt x="11612" y="9028"/>
                  <a:pt x="9028" y="11612"/>
                  <a:pt x="5806" y="11612"/>
                </a:cubicBezTo>
                <a:cubicBezTo>
                  <a:pt x="2584" y="11612"/>
                  <a:pt x="1" y="9028"/>
                  <a:pt x="1" y="5806"/>
                </a:cubicBezTo>
                <a:cubicBezTo>
                  <a:pt x="1" y="2615"/>
                  <a:pt x="2584" y="1"/>
                  <a:pt x="5806" y="1"/>
                </a:cubicBezTo>
                <a:cubicBezTo>
                  <a:pt x="9028" y="1"/>
                  <a:pt x="11612" y="2615"/>
                  <a:pt x="11612" y="5806"/>
                </a:cubicBezTo>
                <a:close/>
              </a:path>
            </a:pathLst>
          </a:custGeom>
          <a:noFill/>
          <a:ln w="4550"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7" name="Google Shape;507;p36"/>
          <p:cNvSpPr/>
          <p:nvPr/>
        </p:nvSpPr>
        <p:spPr>
          <a:xfrm rot="10800000">
            <a:off x="-120903" y="4521890"/>
            <a:ext cx="822888" cy="824337"/>
          </a:xfrm>
          <a:custGeom>
            <a:avLst/>
            <a:gdLst/>
            <a:ahLst/>
            <a:cxnLst/>
            <a:rect l="l" t="t" r="r" b="b"/>
            <a:pathLst>
              <a:path w="17600" h="17631" fill="none" extrusionOk="0">
                <a:moveTo>
                  <a:pt x="16991" y="8147"/>
                </a:moveTo>
                <a:lnTo>
                  <a:pt x="17599" y="7691"/>
                </a:lnTo>
                <a:lnTo>
                  <a:pt x="17326" y="6353"/>
                </a:lnTo>
                <a:lnTo>
                  <a:pt x="16566" y="6110"/>
                </a:lnTo>
                <a:cubicBezTo>
                  <a:pt x="16323" y="5411"/>
                  <a:pt x="15988" y="4742"/>
                  <a:pt x="15563" y="4165"/>
                </a:cubicBezTo>
                <a:lnTo>
                  <a:pt x="15867" y="3435"/>
                </a:lnTo>
                <a:lnTo>
                  <a:pt x="14955" y="2402"/>
                </a:lnTo>
                <a:lnTo>
                  <a:pt x="14164" y="2584"/>
                </a:lnTo>
                <a:cubicBezTo>
                  <a:pt x="13617" y="2128"/>
                  <a:pt x="12979" y="1703"/>
                  <a:pt x="12341" y="1399"/>
                </a:cubicBezTo>
                <a:lnTo>
                  <a:pt x="12219" y="639"/>
                </a:lnTo>
                <a:lnTo>
                  <a:pt x="10942" y="213"/>
                </a:lnTo>
                <a:lnTo>
                  <a:pt x="10335" y="761"/>
                </a:lnTo>
                <a:cubicBezTo>
                  <a:pt x="9635" y="609"/>
                  <a:pt x="8906" y="578"/>
                  <a:pt x="8146" y="639"/>
                </a:cubicBezTo>
                <a:lnTo>
                  <a:pt x="7660" y="1"/>
                </a:lnTo>
                <a:lnTo>
                  <a:pt x="6322" y="305"/>
                </a:lnTo>
                <a:lnTo>
                  <a:pt x="6110" y="1065"/>
                </a:lnTo>
                <a:cubicBezTo>
                  <a:pt x="5380" y="1308"/>
                  <a:pt x="4742" y="1642"/>
                  <a:pt x="4134" y="2068"/>
                </a:cubicBezTo>
                <a:lnTo>
                  <a:pt x="3435" y="1764"/>
                </a:lnTo>
                <a:lnTo>
                  <a:pt x="2401" y="2675"/>
                </a:lnTo>
                <a:lnTo>
                  <a:pt x="2584" y="3466"/>
                </a:lnTo>
                <a:cubicBezTo>
                  <a:pt x="2097" y="4013"/>
                  <a:pt x="1702" y="4621"/>
                  <a:pt x="1398" y="5289"/>
                </a:cubicBezTo>
                <a:lnTo>
                  <a:pt x="608" y="5411"/>
                </a:lnTo>
                <a:lnTo>
                  <a:pt x="182" y="6688"/>
                </a:lnTo>
                <a:lnTo>
                  <a:pt x="730" y="7296"/>
                </a:lnTo>
                <a:cubicBezTo>
                  <a:pt x="608" y="7995"/>
                  <a:pt x="547" y="8724"/>
                  <a:pt x="608" y="9484"/>
                </a:cubicBezTo>
                <a:lnTo>
                  <a:pt x="0" y="9940"/>
                </a:lnTo>
                <a:lnTo>
                  <a:pt x="274" y="11277"/>
                </a:lnTo>
                <a:lnTo>
                  <a:pt x="1064" y="11521"/>
                </a:lnTo>
                <a:cubicBezTo>
                  <a:pt x="1307" y="12250"/>
                  <a:pt x="1641" y="12888"/>
                  <a:pt x="2037" y="13496"/>
                </a:cubicBezTo>
                <a:lnTo>
                  <a:pt x="1763" y="14195"/>
                </a:lnTo>
                <a:lnTo>
                  <a:pt x="2675" y="15229"/>
                </a:lnTo>
                <a:lnTo>
                  <a:pt x="3465" y="15046"/>
                </a:lnTo>
                <a:cubicBezTo>
                  <a:pt x="4012" y="15533"/>
                  <a:pt x="4620" y="15928"/>
                  <a:pt x="5289" y="16232"/>
                </a:cubicBezTo>
                <a:lnTo>
                  <a:pt x="5380" y="17022"/>
                </a:lnTo>
                <a:lnTo>
                  <a:pt x="6687" y="17448"/>
                </a:lnTo>
                <a:lnTo>
                  <a:pt x="7265" y="16901"/>
                </a:lnTo>
                <a:cubicBezTo>
                  <a:pt x="7994" y="17022"/>
                  <a:pt x="8724" y="17053"/>
                  <a:pt x="9453" y="16992"/>
                </a:cubicBezTo>
                <a:lnTo>
                  <a:pt x="9939" y="17630"/>
                </a:lnTo>
                <a:lnTo>
                  <a:pt x="11277" y="17326"/>
                </a:lnTo>
                <a:lnTo>
                  <a:pt x="11520" y="16566"/>
                </a:lnTo>
                <a:cubicBezTo>
                  <a:pt x="12219" y="16323"/>
                  <a:pt x="12888" y="15989"/>
                  <a:pt x="13465" y="15563"/>
                </a:cubicBezTo>
                <a:lnTo>
                  <a:pt x="14195" y="15867"/>
                </a:lnTo>
                <a:lnTo>
                  <a:pt x="15198" y="14955"/>
                </a:lnTo>
                <a:lnTo>
                  <a:pt x="15016" y="14165"/>
                </a:lnTo>
                <a:cubicBezTo>
                  <a:pt x="15502" y="13618"/>
                  <a:pt x="15897" y="13010"/>
                  <a:pt x="16231" y="12341"/>
                </a:cubicBezTo>
                <a:lnTo>
                  <a:pt x="16991" y="12250"/>
                </a:lnTo>
                <a:lnTo>
                  <a:pt x="17417" y="10943"/>
                </a:lnTo>
                <a:lnTo>
                  <a:pt x="16870" y="10335"/>
                </a:lnTo>
                <a:cubicBezTo>
                  <a:pt x="17022" y="9636"/>
                  <a:pt x="17052" y="8907"/>
                  <a:pt x="16991" y="8147"/>
                </a:cubicBezTo>
                <a:close/>
                <a:moveTo>
                  <a:pt x="8815" y="13284"/>
                </a:moveTo>
                <a:cubicBezTo>
                  <a:pt x="6353" y="13284"/>
                  <a:pt x="4347" y="11277"/>
                  <a:pt x="4347" y="8815"/>
                </a:cubicBezTo>
                <a:cubicBezTo>
                  <a:pt x="4347" y="6353"/>
                  <a:pt x="6353" y="4347"/>
                  <a:pt x="8815" y="4347"/>
                </a:cubicBezTo>
                <a:cubicBezTo>
                  <a:pt x="11277" y="4347"/>
                  <a:pt x="13283" y="6353"/>
                  <a:pt x="13283" y="8815"/>
                </a:cubicBezTo>
                <a:cubicBezTo>
                  <a:pt x="13283" y="11277"/>
                  <a:pt x="11277" y="13284"/>
                  <a:pt x="8815" y="13284"/>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508" name="Google Shape;508;p36"/>
          <p:cNvGrpSpPr/>
          <p:nvPr/>
        </p:nvGrpSpPr>
        <p:grpSpPr>
          <a:xfrm rot="10800000">
            <a:off x="200635" y="-5"/>
            <a:ext cx="1265051" cy="1265051"/>
            <a:chOff x="3912750" y="637550"/>
            <a:chExt cx="947533" cy="947533"/>
          </a:xfrm>
        </p:grpSpPr>
        <p:sp>
          <p:nvSpPr>
            <p:cNvPr id="509" name="Google Shape;509;p36"/>
            <p:cNvSpPr/>
            <p:nvPr/>
          </p:nvSpPr>
          <p:spPr>
            <a:xfrm>
              <a:off x="3912750" y="637550"/>
              <a:ext cx="947533" cy="947533"/>
            </a:xfrm>
            <a:custGeom>
              <a:avLst/>
              <a:gdLst/>
              <a:ahLst/>
              <a:cxnLst/>
              <a:rect l="l" t="t" r="r" b="b"/>
              <a:pathLst>
                <a:path w="14743" h="14743" fill="none" extrusionOk="0">
                  <a:moveTo>
                    <a:pt x="14226" y="6809"/>
                  </a:moveTo>
                  <a:lnTo>
                    <a:pt x="14742" y="6414"/>
                  </a:lnTo>
                  <a:lnTo>
                    <a:pt x="14530" y="5289"/>
                  </a:lnTo>
                  <a:lnTo>
                    <a:pt x="13861" y="5107"/>
                  </a:lnTo>
                  <a:cubicBezTo>
                    <a:pt x="13648" y="4499"/>
                    <a:pt x="13375" y="3952"/>
                    <a:pt x="13040" y="3466"/>
                  </a:cubicBezTo>
                  <a:lnTo>
                    <a:pt x="13283" y="2858"/>
                  </a:lnTo>
                  <a:lnTo>
                    <a:pt x="12524" y="2007"/>
                  </a:lnTo>
                  <a:lnTo>
                    <a:pt x="11855" y="2159"/>
                  </a:lnTo>
                  <a:cubicBezTo>
                    <a:pt x="11399" y="1764"/>
                    <a:pt x="10882" y="1429"/>
                    <a:pt x="10335" y="1156"/>
                  </a:cubicBezTo>
                  <a:lnTo>
                    <a:pt x="10244" y="517"/>
                  </a:lnTo>
                  <a:lnTo>
                    <a:pt x="9150" y="153"/>
                  </a:lnTo>
                  <a:lnTo>
                    <a:pt x="8663" y="609"/>
                  </a:lnTo>
                  <a:cubicBezTo>
                    <a:pt x="8055" y="487"/>
                    <a:pt x="7447" y="457"/>
                    <a:pt x="6809" y="517"/>
                  </a:cubicBezTo>
                  <a:lnTo>
                    <a:pt x="6414" y="1"/>
                  </a:lnTo>
                  <a:lnTo>
                    <a:pt x="5289" y="213"/>
                  </a:lnTo>
                  <a:lnTo>
                    <a:pt x="5107" y="882"/>
                  </a:lnTo>
                  <a:cubicBezTo>
                    <a:pt x="4499" y="1095"/>
                    <a:pt x="3952" y="1368"/>
                    <a:pt x="3466" y="1703"/>
                  </a:cubicBezTo>
                  <a:lnTo>
                    <a:pt x="2858" y="1460"/>
                  </a:lnTo>
                  <a:lnTo>
                    <a:pt x="2007" y="2219"/>
                  </a:lnTo>
                  <a:lnTo>
                    <a:pt x="2159" y="2888"/>
                  </a:lnTo>
                  <a:cubicBezTo>
                    <a:pt x="1763" y="3344"/>
                    <a:pt x="1429" y="3861"/>
                    <a:pt x="1156" y="4408"/>
                  </a:cubicBezTo>
                  <a:lnTo>
                    <a:pt x="517" y="4499"/>
                  </a:lnTo>
                  <a:lnTo>
                    <a:pt x="153" y="5593"/>
                  </a:lnTo>
                  <a:lnTo>
                    <a:pt x="608" y="6080"/>
                  </a:lnTo>
                  <a:cubicBezTo>
                    <a:pt x="487" y="6688"/>
                    <a:pt x="456" y="7296"/>
                    <a:pt x="517" y="7934"/>
                  </a:cubicBezTo>
                  <a:lnTo>
                    <a:pt x="1" y="8329"/>
                  </a:lnTo>
                  <a:lnTo>
                    <a:pt x="213" y="9454"/>
                  </a:lnTo>
                  <a:lnTo>
                    <a:pt x="882" y="9636"/>
                  </a:lnTo>
                  <a:cubicBezTo>
                    <a:pt x="1095" y="10244"/>
                    <a:pt x="1368" y="10791"/>
                    <a:pt x="1703" y="11277"/>
                  </a:cubicBezTo>
                  <a:lnTo>
                    <a:pt x="1460" y="11885"/>
                  </a:lnTo>
                  <a:lnTo>
                    <a:pt x="2219" y="12736"/>
                  </a:lnTo>
                  <a:lnTo>
                    <a:pt x="2888" y="12584"/>
                  </a:lnTo>
                  <a:cubicBezTo>
                    <a:pt x="3344" y="12980"/>
                    <a:pt x="3861" y="13314"/>
                    <a:pt x="4408" y="13587"/>
                  </a:cubicBezTo>
                  <a:lnTo>
                    <a:pt x="4499" y="14226"/>
                  </a:lnTo>
                  <a:lnTo>
                    <a:pt x="5593" y="14590"/>
                  </a:lnTo>
                  <a:lnTo>
                    <a:pt x="6080" y="14135"/>
                  </a:lnTo>
                  <a:cubicBezTo>
                    <a:pt x="6688" y="14256"/>
                    <a:pt x="7296" y="14287"/>
                    <a:pt x="7934" y="14226"/>
                  </a:cubicBezTo>
                  <a:lnTo>
                    <a:pt x="8329" y="14742"/>
                  </a:lnTo>
                  <a:lnTo>
                    <a:pt x="9454" y="14530"/>
                  </a:lnTo>
                  <a:lnTo>
                    <a:pt x="9636" y="13861"/>
                  </a:lnTo>
                  <a:cubicBezTo>
                    <a:pt x="10244" y="13648"/>
                    <a:pt x="10791" y="13375"/>
                    <a:pt x="11277" y="13040"/>
                  </a:cubicBezTo>
                  <a:lnTo>
                    <a:pt x="11885" y="13283"/>
                  </a:lnTo>
                  <a:lnTo>
                    <a:pt x="12736" y="12524"/>
                  </a:lnTo>
                  <a:lnTo>
                    <a:pt x="12584" y="11855"/>
                  </a:lnTo>
                  <a:cubicBezTo>
                    <a:pt x="12980" y="11399"/>
                    <a:pt x="13314" y="10882"/>
                    <a:pt x="13587" y="10335"/>
                  </a:cubicBezTo>
                  <a:lnTo>
                    <a:pt x="14226" y="10244"/>
                  </a:lnTo>
                  <a:lnTo>
                    <a:pt x="14590" y="9150"/>
                  </a:lnTo>
                  <a:lnTo>
                    <a:pt x="14135" y="8663"/>
                  </a:lnTo>
                  <a:cubicBezTo>
                    <a:pt x="14256" y="8055"/>
                    <a:pt x="14287" y="7448"/>
                    <a:pt x="14226" y="6809"/>
                  </a:cubicBezTo>
                  <a:close/>
                  <a:moveTo>
                    <a:pt x="7387" y="11125"/>
                  </a:moveTo>
                  <a:cubicBezTo>
                    <a:pt x="5320" y="11125"/>
                    <a:pt x="3618" y="9423"/>
                    <a:pt x="3618" y="7356"/>
                  </a:cubicBezTo>
                  <a:cubicBezTo>
                    <a:pt x="3618" y="5320"/>
                    <a:pt x="5320" y="3618"/>
                    <a:pt x="7387" y="3618"/>
                  </a:cubicBezTo>
                  <a:cubicBezTo>
                    <a:pt x="9423" y="3618"/>
                    <a:pt x="11125" y="5320"/>
                    <a:pt x="11125" y="7356"/>
                  </a:cubicBezTo>
                  <a:cubicBezTo>
                    <a:pt x="11125" y="9423"/>
                    <a:pt x="9423" y="11125"/>
                    <a:pt x="7387" y="11125"/>
                  </a:cubicBezTo>
                  <a:close/>
                </a:path>
              </a:pathLst>
            </a:custGeom>
            <a:noFill/>
            <a:ln w="45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0" name="Google Shape;510;p36"/>
            <p:cNvSpPr/>
            <p:nvPr/>
          </p:nvSpPr>
          <p:spPr>
            <a:xfrm>
              <a:off x="4242902" y="967702"/>
              <a:ext cx="287223" cy="287223"/>
            </a:xfrm>
            <a:custGeom>
              <a:avLst/>
              <a:gdLst/>
              <a:ahLst/>
              <a:cxnLst/>
              <a:rect l="l" t="t" r="r" b="b"/>
              <a:pathLst>
                <a:path w="4469" h="4469" fill="none" extrusionOk="0">
                  <a:moveTo>
                    <a:pt x="2250" y="4469"/>
                  </a:moveTo>
                  <a:cubicBezTo>
                    <a:pt x="1003" y="4469"/>
                    <a:pt x="0" y="3466"/>
                    <a:pt x="0" y="2219"/>
                  </a:cubicBezTo>
                  <a:cubicBezTo>
                    <a:pt x="0" y="1004"/>
                    <a:pt x="1003" y="0"/>
                    <a:pt x="2250" y="0"/>
                  </a:cubicBezTo>
                  <a:cubicBezTo>
                    <a:pt x="3466" y="0"/>
                    <a:pt x="4469" y="1004"/>
                    <a:pt x="4469" y="2219"/>
                  </a:cubicBezTo>
                  <a:cubicBezTo>
                    <a:pt x="4469" y="3466"/>
                    <a:pt x="3466" y="4469"/>
                    <a:pt x="2250" y="4469"/>
                  </a:cubicBezTo>
                  <a:close/>
                </a:path>
              </a:pathLst>
            </a:custGeom>
            <a:noFill/>
            <a:ln w="45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511" name="Google Shape;511;p36"/>
          <p:cNvSpPr txBox="1">
            <a:spLocks noGrp="1"/>
          </p:cNvSpPr>
          <p:nvPr>
            <p:ph type="title"/>
          </p:nvPr>
        </p:nvSpPr>
        <p:spPr>
          <a:xfrm>
            <a:off x="701975" y="1488325"/>
            <a:ext cx="3602700" cy="589500"/>
          </a:xfrm>
          <a:prstGeom prst="rect">
            <a:avLst/>
          </a:prstGeom>
        </p:spPr>
        <p:txBody>
          <a:bodyPr spcFirstLastPara="1" wrap="square" lIns="91425" tIns="91425" rIns="91425" bIns="91425" anchor="ctr" anchorCtr="0">
            <a:noAutofit/>
          </a:bodyPr>
          <a:lstStyle>
            <a:lvl1pPr lvl="0" rtl="0">
              <a:spcBef>
                <a:spcPts val="0"/>
              </a:spcBef>
              <a:spcAft>
                <a:spcPts val="0"/>
              </a:spcAft>
              <a:buSzPts val="2200"/>
              <a:buNone/>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512" name="Google Shape;512;p36"/>
          <p:cNvSpPr txBox="1">
            <a:spLocks noGrp="1"/>
          </p:cNvSpPr>
          <p:nvPr>
            <p:ph type="body" idx="1"/>
          </p:nvPr>
        </p:nvSpPr>
        <p:spPr>
          <a:xfrm>
            <a:off x="701975" y="2077825"/>
            <a:ext cx="3602700" cy="1780800"/>
          </a:xfrm>
          <a:prstGeom prst="rect">
            <a:avLst/>
          </a:prstGeom>
        </p:spPr>
        <p:txBody>
          <a:bodyPr spcFirstLastPara="1" wrap="square" lIns="91425" tIns="91425" rIns="91425" bIns="91425" anchor="t" anchorCtr="0">
            <a:noAutofit/>
          </a:bodyPr>
          <a:lstStyle>
            <a:lvl1pPr marL="457200" lvl="0" indent="-330200" algn="ctr" rtl="0">
              <a:spcBef>
                <a:spcPts val="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CUSTOM_18">
    <p:spTree>
      <p:nvGrpSpPr>
        <p:cNvPr id="1" name="Shape 557"/>
        <p:cNvGrpSpPr/>
        <p:nvPr/>
      </p:nvGrpSpPr>
      <p:grpSpPr>
        <a:xfrm>
          <a:off x="0" y="0"/>
          <a:ext cx="0" cy="0"/>
          <a:chOff x="0" y="0"/>
          <a:chExt cx="0" cy="0"/>
        </a:xfrm>
      </p:grpSpPr>
      <p:sp>
        <p:nvSpPr>
          <p:cNvPr id="558" name="Google Shape;558;p40"/>
          <p:cNvSpPr/>
          <p:nvPr/>
        </p:nvSpPr>
        <p:spPr>
          <a:xfrm flipH="1">
            <a:off x="-184147" y="-66000"/>
            <a:ext cx="9268800" cy="5275500"/>
          </a:xfrm>
          <a:prstGeom prst="rect">
            <a:avLst/>
          </a:prstGeom>
          <a:gradFill>
            <a:gsLst>
              <a:gs pos="0">
                <a:srgbClr val="FFFFFF">
                  <a:alpha val="41180"/>
                </a:srgbClr>
              </a:gs>
              <a:gs pos="100000">
                <a:srgbClr val="F3F3F3">
                  <a:alpha val="4118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9" name="Google Shape;559;p40"/>
          <p:cNvSpPr/>
          <p:nvPr/>
        </p:nvSpPr>
        <p:spPr>
          <a:xfrm rot="-7575992">
            <a:off x="3311472" y="-1827843"/>
            <a:ext cx="9206100" cy="6299659"/>
          </a:xfrm>
          <a:custGeom>
            <a:avLst/>
            <a:gdLst/>
            <a:ahLst/>
            <a:cxnLst/>
            <a:rect l="l" t="t" r="r" b="b"/>
            <a:pathLst>
              <a:path w="92592" h="48936" extrusionOk="0">
                <a:moveTo>
                  <a:pt x="64841" y="1"/>
                </a:moveTo>
                <a:cubicBezTo>
                  <a:pt x="58884" y="1"/>
                  <a:pt x="53522" y="1916"/>
                  <a:pt x="50559" y="5316"/>
                </a:cubicBezTo>
                <a:cubicBezTo>
                  <a:pt x="45456" y="11168"/>
                  <a:pt x="45800" y="21411"/>
                  <a:pt x="40578" y="21411"/>
                </a:cubicBezTo>
                <a:cubicBezTo>
                  <a:pt x="40506" y="21411"/>
                  <a:pt x="40432" y="21409"/>
                  <a:pt x="40358" y="21405"/>
                </a:cubicBezTo>
                <a:cubicBezTo>
                  <a:pt x="36232" y="21194"/>
                  <a:pt x="34026" y="16844"/>
                  <a:pt x="29913" y="16844"/>
                </a:cubicBezTo>
                <a:cubicBezTo>
                  <a:pt x="28602" y="16844"/>
                  <a:pt x="27097" y="17286"/>
                  <a:pt x="25274" y="18444"/>
                </a:cubicBezTo>
                <a:cubicBezTo>
                  <a:pt x="17732" y="23249"/>
                  <a:pt x="21643" y="29740"/>
                  <a:pt x="21084" y="33830"/>
                </a:cubicBezTo>
                <a:cubicBezTo>
                  <a:pt x="20943" y="34861"/>
                  <a:pt x="20429" y="35229"/>
                  <a:pt x="19656" y="35229"/>
                </a:cubicBezTo>
                <a:cubicBezTo>
                  <a:pt x="17739" y="35229"/>
                  <a:pt x="14230" y="32968"/>
                  <a:pt x="10875" y="32968"/>
                </a:cubicBezTo>
                <a:cubicBezTo>
                  <a:pt x="10219" y="32968"/>
                  <a:pt x="9570" y="33054"/>
                  <a:pt x="8939" y="33260"/>
                </a:cubicBezTo>
                <a:cubicBezTo>
                  <a:pt x="3766" y="34958"/>
                  <a:pt x="1398" y="39763"/>
                  <a:pt x="1956" y="42578"/>
                </a:cubicBezTo>
                <a:cubicBezTo>
                  <a:pt x="2515" y="45405"/>
                  <a:pt x="1" y="48936"/>
                  <a:pt x="1" y="48936"/>
                </a:cubicBezTo>
                <a:lnTo>
                  <a:pt x="91195" y="48936"/>
                </a:lnTo>
                <a:cubicBezTo>
                  <a:pt x="91195" y="48936"/>
                  <a:pt x="92591" y="30578"/>
                  <a:pt x="90357" y="18299"/>
                </a:cubicBezTo>
                <a:cubicBezTo>
                  <a:pt x="90357" y="18299"/>
                  <a:pt x="88547" y="8702"/>
                  <a:pt x="78346" y="3339"/>
                </a:cubicBezTo>
                <a:cubicBezTo>
                  <a:pt x="74006" y="1055"/>
                  <a:pt x="69260" y="1"/>
                  <a:pt x="64841" y="1"/>
                </a:cubicBezTo>
                <a:close/>
              </a:path>
            </a:pathLst>
          </a:custGeom>
          <a:solidFill>
            <a:srgbClr val="D6D7D7">
              <a:alpha val="41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0" name="Google Shape;560;p40"/>
          <p:cNvSpPr/>
          <p:nvPr/>
        </p:nvSpPr>
        <p:spPr>
          <a:xfrm flipH="1">
            <a:off x="-2061964" y="1029175"/>
            <a:ext cx="6411366" cy="6132485"/>
          </a:xfrm>
          <a:custGeom>
            <a:avLst/>
            <a:gdLst/>
            <a:ahLst/>
            <a:cxnLst/>
            <a:rect l="l" t="t" r="r" b="b"/>
            <a:pathLst>
              <a:path w="183878" h="208517" extrusionOk="0">
                <a:moveTo>
                  <a:pt x="159240" y="0"/>
                </a:moveTo>
                <a:cubicBezTo>
                  <a:pt x="153253" y="2843"/>
                  <a:pt x="147568" y="6332"/>
                  <a:pt x="142356" y="10381"/>
                </a:cubicBezTo>
                <a:cubicBezTo>
                  <a:pt x="135249" y="16066"/>
                  <a:pt x="129778" y="21795"/>
                  <a:pt x="124868" y="30237"/>
                </a:cubicBezTo>
                <a:cubicBezTo>
                  <a:pt x="119958" y="38723"/>
                  <a:pt x="117460" y="49663"/>
                  <a:pt x="115134" y="59139"/>
                </a:cubicBezTo>
                <a:cubicBezTo>
                  <a:pt x="114057" y="63446"/>
                  <a:pt x="112980" y="67840"/>
                  <a:pt x="110826" y="71760"/>
                </a:cubicBezTo>
                <a:cubicBezTo>
                  <a:pt x="103159" y="85931"/>
                  <a:pt x="84853" y="89678"/>
                  <a:pt x="71630" y="98852"/>
                </a:cubicBezTo>
                <a:cubicBezTo>
                  <a:pt x="61982" y="105572"/>
                  <a:pt x="54918" y="115306"/>
                  <a:pt x="51515" y="126505"/>
                </a:cubicBezTo>
                <a:cubicBezTo>
                  <a:pt x="47423" y="140116"/>
                  <a:pt x="48500" y="156269"/>
                  <a:pt x="38550" y="166391"/>
                </a:cubicBezTo>
                <a:cubicBezTo>
                  <a:pt x="32520" y="172593"/>
                  <a:pt x="23647" y="174962"/>
                  <a:pt x="16454" y="179787"/>
                </a:cubicBezTo>
                <a:cubicBezTo>
                  <a:pt x="7064" y="186032"/>
                  <a:pt x="991" y="197274"/>
                  <a:pt x="0" y="208516"/>
                </a:cubicBezTo>
                <a:lnTo>
                  <a:pt x="183878" y="208516"/>
                </a:lnTo>
                <a:lnTo>
                  <a:pt x="183878" y="0"/>
                </a:lnTo>
                <a:close/>
              </a:path>
            </a:pathLst>
          </a:custGeom>
          <a:solidFill>
            <a:srgbClr val="D6D7D7">
              <a:alpha val="41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1" name="Google Shape;561;p40"/>
          <p:cNvSpPr/>
          <p:nvPr/>
        </p:nvSpPr>
        <p:spPr>
          <a:xfrm flipH="1">
            <a:off x="-5" y="1719684"/>
            <a:ext cx="1423571" cy="1423532"/>
          </a:xfrm>
          <a:custGeom>
            <a:avLst/>
            <a:gdLst/>
            <a:ahLst/>
            <a:cxnLst/>
            <a:rect l="l" t="t" r="r" b="b"/>
            <a:pathLst>
              <a:path w="36598" h="36597" fill="none" extrusionOk="0">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2" name="Google Shape;562;p40"/>
          <p:cNvSpPr/>
          <p:nvPr/>
        </p:nvSpPr>
        <p:spPr>
          <a:xfrm flipH="1">
            <a:off x="614252" y="-65996"/>
            <a:ext cx="451678" cy="451717"/>
          </a:xfrm>
          <a:custGeom>
            <a:avLst/>
            <a:gdLst/>
            <a:ahLst/>
            <a:cxnLst/>
            <a:rect l="l" t="t" r="r" b="b"/>
            <a:pathLst>
              <a:path w="11612" h="11613" fill="none" extrusionOk="0">
                <a:moveTo>
                  <a:pt x="11612" y="5806"/>
                </a:moveTo>
                <a:cubicBezTo>
                  <a:pt x="11612" y="9028"/>
                  <a:pt x="9028" y="11612"/>
                  <a:pt x="5806" y="11612"/>
                </a:cubicBezTo>
                <a:cubicBezTo>
                  <a:pt x="2584" y="11612"/>
                  <a:pt x="1" y="9028"/>
                  <a:pt x="1" y="5806"/>
                </a:cubicBezTo>
                <a:cubicBezTo>
                  <a:pt x="1" y="2615"/>
                  <a:pt x="2584" y="1"/>
                  <a:pt x="5806" y="1"/>
                </a:cubicBezTo>
                <a:cubicBezTo>
                  <a:pt x="9028" y="1"/>
                  <a:pt x="11612" y="2615"/>
                  <a:pt x="11612" y="5806"/>
                </a:cubicBezTo>
                <a:close/>
              </a:path>
            </a:pathLst>
          </a:custGeom>
          <a:noFill/>
          <a:ln w="4550"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3" name="Google Shape;563;p40"/>
          <p:cNvSpPr/>
          <p:nvPr/>
        </p:nvSpPr>
        <p:spPr>
          <a:xfrm flipH="1">
            <a:off x="7051289" y="4905491"/>
            <a:ext cx="392554" cy="393759"/>
          </a:xfrm>
          <a:custGeom>
            <a:avLst/>
            <a:gdLst/>
            <a:ahLst/>
            <a:cxnLst/>
            <a:rect l="l" t="t" r="r" b="b"/>
            <a:pathLst>
              <a:path w="10092" h="10123" fill="none" extrusionOk="0">
                <a:moveTo>
                  <a:pt x="10092" y="5077"/>
                </a:moveTo>
                <a:cubicBezTo>
                  <a:pt x="10092" y="2280"/>
                  <a:pt x="7843" y="1"/>
                  <a:pt x="5046" y="1"/>
                </a:cubicBezTo>
                <a:cubicBezTo>
                  <a:pt x="2250" y="1"/>
                  <a:pt x="1" y="2280"/>
                  <a:pt x="1" y="5077"/>
                </a:cubicBezTo>
                <a:cubicBezTo>
                  <a:pt x="1" y="7843"/>
                  <a:pt x="2250" y="10122"/>
                  <a:pt x="5046" y="10122"/>
                </a:cubicBezTo>
                <a:cubicBezTo>
                  <a:pt x="7843" y="10122"/>
                  <a:pt x="10092" y="7843"/>
                  <a:pt x="10092" y="5077"/>
                </a:cubicBezTo>
                <a:close/>
              </a:path>
            </a:pathLst>
          </a:custGeom>
          <a:noFill/>
          <a:ln w="4550" cap="flat" cmpd="sng">
            <a:solidFill>
              <a:schemeClr val="accent3"/>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4" name="Google Shape;564;p40"/>
          <p:cNvSpPr/>
          <p:nvPr/>
        </p:nvSpPr>
        <p:spPr>
          <a:xfrm flipH="1">
            <a:off x="7973495" y="-66004"/>
            <a:ext cx="1423571" cy="1423532"/>
          </a:xfrm>
          <a:custGeom>
            <a:avLst/>
            <a:gdLst/>
            <a:ahLst/>
            <a:cxnLst/>
            <a:rect l="l" t="t" r="r" b="b"/>
            <a:pathLst>
              <a:path w="36598" h="36597" fill="none" extrusionOk="0">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5" name="Google Shape;565;p40"/>
          <p:cNvSpPr/>
          <p:nvPr/>
        </p:nvSpPr>
        <p:spPr>
          <a:xfrm flipH="1">
            <a:off x="370614" y="4477166"/>
            <a:ext cx="392554" cy="393759"/>
          </a:xfrm>
          <a:custGeom>
            <a:avLst/>
            <a:gdLst/>
            <a:ahLst/>
            <a:cxnLst/>
            <a:rect l="l" t="t" r="r" b="b"/>
            <a:pathLst>
              <a:path w="10092" h="10123" fill="none" extrusionOk="0">
                <a:moveTo>
                  <a:pt x="10092" y="5077"/>
                </a:moveTo>
                <a:cubicBezTo>
                  <a:pt x="10092" y="2280"/>
                  <a:pt x="7843" y="1"/>
                  <a:pt x="5046" y="1"/>
                </a:cubicBezTo>
                <a:cubicBezTo>
                  <a:pt x="2250" y="1"/>
                  <a:pt x="1" y="2280"/>
                  <a:pt x="1" y="5077"/>
                </a:cubicBezTo>
                <a:cubicBezTo>
                  <a:pt x="1" y="7843"/>
                  <a:pt x="2250" y="10122"/>
                  <a:pt x="5046" y="10122"/>
                </a:cubicBezTo>
                <a:cubicBezTo>
                  <a:pt x="7843" y="10122"/>
                  <a:pt x="10092" y="7843"/>
                  <a:pt x="10092" y="5077"/>
                </a:cubicBezTo>
                <a:close/>
              </a:path>
            </a:pathLst>
          </a:custGeom>
          <a:noFill/>
          <a:ln w="4550" cap="flat" cmpd="sng">
            <a:solidFill>
              <a:schemeClr val="accent3"/>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566" name="Google Shape;566;p40"/>
          <p:cNvGrpSpPr/>
          <p:nvPr/>
        </p:nvGrpSpPr>
        <p:grpSpPr>
          <a:xfrm flipH="1">
            <a:off x="5585945" y="-561800"/>
            <a:ext cx="947533" cy="947533"/>
            <a:chOff x="3912750" y="637550"/>
            <a:chExt cx="947533" cy="947533"/>
          </a:xfrm>
        </p:grpSpPr>
        <p:sp>
          <p:nvSpPr>
            <p:cNvPr id="567" name="Google Shape;567;p40"/>
            <p:cNvSpPr/>
            <p:nvPr/>
          </p:nvSpPr>
          <p:spPr>
            <a:xfrm>
              <a:off x="3912750" y="637550"/>
              <a:ext cx="947533" cy="947533"/>
            </a:xfrm>
            <a:custGeom>
              <a:avLst/>
              <a:gdLst/>
              <a:ahLst/>
              <a:cxnLst/>
              <a:rect l="l" t="t" r="r" b="b"/>
              <a:pathLst>
                <a:path w="14743" h="14743" fill="none" extrusionOk="0">
                  <a:moveTo>
                    <a:pt x="14226" y="6809"/>
                  </a:moveTo>
                  <a:lnTo>
                    <a:pt x="14742" y="6414"/>
                  </a:lnTo>
                  <a:lnTo>
                    <a:pt x="14530" y="5289"/>
                  </a:lnTo>
                  <a:lnTo>
                    <a:pt x="13861" y="5107"/>
                  </a:lnTo>
                  <a:cubicBezTo>
                    <a:pt x="13648" y="4499"/>
                    <a:pt x="13375" y="3952"/>
                    <a:pt x="13040" y="3466"/>
                  </a:cubicBezTo>
                  <a:lnTo>
                    <a:pt x="13283" y="2858"/>
                  </a:lnTo>
                  <a:lnTo>
                    <a:pt x="12524" y="2007"/>
                  </a:lnTo>
                  <a:lnTo>
                    <a:pt x="11855" y="2159"/>
                  </a:lnTo>
                  <a:cubicBezTo>
                    <a:pt x="11399" y="1764"/>
                    <a:pt x="10882" y="1429"/>
                    <a:pt x="10335" y="1156"/>
                  </a:cubicBezTo>
                  <a:lnTo>
                    <a:pt x="10244" y="517"/>
                  </a:lnTo>
                  <a:lnTo>
                    <a:pt x="9150" y="153"/>
                  </a:lnTo>
                  <a:lnTo>
                    <a:pt x="8663" y="609"/>
                  </a:lnTo>
                  <a:cubicBezTo>
                    <a:pt x="8055" y="487"/>
                    <a:pt x="7447" y="457"/>
                    <a:pt x="6809" y="517"/>
                  </a:cubicBezTo>
                  <a:lnTo>
                    <a:pt x="6414" y="1"/>
                  </a:lnTo>
                  <a:lnTo>
                    <a:pt x="5289" y="213"/>
                  </a:lnTo>
                  <a:lnTo>
                    <a:pt x="5107" y="882"/>
                  </a:lnTo>
                  <a:cubicBezTo>
                    <a:pt x="4499" y="1095"/>
                    <a:pt x="3952" y="1368"/>
                    <a:pt x="3466" y="1703"/>
                  </a:cubicBezTo>
                  <a:lnTo>
                    <a:pt x="2858" y="1460"/>
                  </a:lnTo>
                  <a:lnTo>
                    <a:pt x="2007" y="2219"/>
                  </a:lnTo>
                  <a:lnTo>
                    <a:pt x="2159" y="2888"/>
                  </a:lnTo>
                  <a:cubicBezTo>
                    <a:pt x="1763" y="3344"/>
                    <a:pt x="1429" y="3861"/>
                    <a:pt x="1156" y="4408"/>
                  </a:cubicBezTo>
                  <a:lnTo>
                    <a:pt x="517" y="4499"/>
                  </a:lnTo>
                  <a:lnTo>
                    <a:pt x="153" y="5593"/>
                  </a:lnTo>
                  <a:lnTo>
                    <a:pt x="608" y="6080"/>
                  </a:lnTo>
                  <a:cubicBezTo>
                    <a:pt x="487" y="6688"/>
                    <a:pt x="456" y="7296"/>
                    <a:pt x="517" y="7934"/>
                  </a:cubicBezTo>
                  <a:lnTo>
                    <a:pt x="1" y="8329"/>
                  </a:lnTo>
                  <a:lnTo>
                    <a:pt x="213" y="9454"/>
                  </a:lnTo>
                  <a:lnTo>
                    <a:pt x="882" y="9636"/>
                  </a:lnTo>
                  <a:cubicBezTo>
                    <a:pt x="1095" y="10244"/>
                    <a:pt x="1368" y="10791"/>
                    <a:pt x="1703" y="11277"/>
                  </a:cubicBezTo>
                  <a:lnTo>
                    <a:pt x="1460" y="11885"/>
                  </a:lnTo>
                  <a:lnTo>
                    <a:pt x="2219" y="12736"/>
                  </a:lnTo>
                  <a:lnTo>
                    <a:pt x="2888" y="12584"/>
                  </a:lnTo>
                  <a:cubicBezTo>
                    <a:pt x="3344" y="12980"/>
                    <a:pt x="3861" y="13314"/>
                    <a:pt x="4408" y="13587"/>
                  </a:cubicBezTo>
                  <a:lnTo>
                    <a:pt x="4499" y="14226"/>
                  </a:lnTo>
                  <a:lnTo>
                    <a:pt x="5593" y="14590"/>
                  </a:lnTo>
                  <a:lnTo>
                    <a:pt x="6080" y="14135"/>
                  </a:lnTo>
                  <a:cubicBezTo>
                    <a:pt x="6688" y="14256"/>
                    <a:pt x="7296" y="14287"/>
                    <a:pt x="7934" y="14226"/>
                  </a:cubicBezTo>
                  <a:lnTo>
                    <a:pt x="8329" y="14742"/>
                  </a:lnTo>
                  <a:lnTo>
                    <a:pt x="9454" y="14530"/>
                  </a:lnTo>
                  <a:lnTo>
                    <a:pt x="9636" y="13861"/>
                  </a:lnTo>
                  <a:cubicBezTo>
                    <a:pt x="10244" y="13648"/>
                    <a:pt x="10791" y="13375"/>
                    <a:pt x="11277" y="13040"/>
                  </a:cubicBezTo>
                  <a:lnTo>
                    <a:pt x="11885" y="13283"/>
                  </a:lnTo>
                  <a:lnTo>
                    <a:pt x="12736" y="12524"/>
                  </a:lnTo>
                  <a:lnTo>
                    <a:pt x="12584" y="11855"/>
                  </a:lnTo>
                  <a:cubicBezTo>
                    <a:pt x="12980" y="11399"/>
                    <a:pt x="13314" y="10882"/>
                    <a:pt x="13587" y="10335"/>
                  </a:cubicBezTo>
                  <a:lnTo>
                    <a:pt x="14226" y="10244"/>
                  </a:lnTo>
                  <a:lnTo>
                    <a:pt x="14590" y="9150"/>
                  </a:lnTo>
                  <a:lnTo>
                    <a:pt x="14135" y="8663"/>
                  </a:lnTo>
                  <a:cubicBezTo>
                    <a:pt x="14256" y="8055"/>
                    <a:pt x="14287" y="7448"/>
                    <a:pt x="14226" y="6809"/>
                  </a:cubicBezTo>
                  <a:close/>
                  <a:moveTo>
                    <a:pt x="7387" y="11125"/>
                  </a:moveTo>
                  <a:cubicBezTo>
                    <a:pt x="5320" y="11125"/>
                    <a:pt x="3618" y="9423"/>
                    <a:pt x="3618" y="7356"/>
                  </a:cubicBezTo>
                  <a:cubicBezTo>
                    <a:pt x="3618" y="5320"/>
                    <a:pt x="5320" y="3618"/>
                    <a:pt x="7387" y="3618"/>
                  </a:cubicBezTo>
                  <a:cubicBezTo>
                    <a:pt x="9423" y="3618"/>
                    <a:pt x="11125" y="5320"/>
                    <a:pt x="11125" y="7356"/>
                  </a:cubicBezTo>
                  <a:cubicBezTo>
                    <a:pt x="11125" y="9423"/>
                    <a:pt x="9423" y="11125"/>
                    <a:pt x="7387" y="11125"/>
                  </a:cubicBezTo>
                  <a:close/>
                </a:path>
              </a:pathLst>
            </a:custGeom>
            <a:noFill/>
            <a:ln w="45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8" name="Google Shape;568;p40"/>
            <p:cNvSpPr/>
            <p:nvPr/>
          </p:nvSpPr>
          <p:spPr>
            <a:xfrm>
              <a:off x="4242902" y="967702"/>
              <a:ext cx="287223" cy="287223"/>
            </a:xfrm>
            <a:custGeom>
              <a:avLst/>
              <a:gdLst/>
              <a:ahLst/>
              <a:cxnLst/>
              <a:rect l="l" t="t" r="r" b="b"/>
              <a:pathLst>
                <a:path w="4469" h="4469" fill="none" extrusionOk="0">
                  <a:moveTo>
                    <a:pt x="2250" y="4469"/>
                  </a:moveTo>
                  <a:cubicBezTo>
                    <a:pt x="1003" y="4469"/>
                    <a:pt x="0" y="3466"/>
                    <a:pt x="0" y="2219"/>
                  </a:cubicBezTo>
                  <a:cubicBezTo>
                    <a:pt x="0" y="1004"/>
                    <a:pt x="1003" y="0"/>
                    <a:pt x="2250" y="0"/>
                  </a:cubicBezTo>
                  <a:cubicBezTo>
                    <a:pt x="3466" y="0"/>
                    <a:pt x="4469" y="1004"/>
                    <a:pt x="4469" y="2219"/>
                  </a:cubicBezTo>
                  <a:cubicBezTo>
                    <a:pt x="4469" y="3466"/>
                    <a:pt x="3466" y="4469"/>
                    <a:pt x="2250" y="4469"/>
                  </a:cubicBezTo>
                  <a:close/>
                </a:path>
              </a:pathLst>
            </a:custGeom>
            <a:noFill/>
            <a:ln w="45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569" name="Google Shape;569;p40"/>
          <p:cNvSpPr/>
          <p:nvPr/>
        </p:nvSpPr>
        <p:spPr>
          <a:xfrm flipH="1">
            <a:off x="3348871" y="4755200"/>
            <a:ext cx="693132" cy="694353"/>
          </a:xfrm>
          <a:custGeom>
            <a:avLst/>
            <a:gdLst/>
            <a:ahLst/>
            <a:cxnLst/>
            <a:rect l="l" t="t" r="r" b="b"/>
            <a:pathLst>
              <a:path w="17600" h="17631" fill="none" extrusionOk="0">
                <a:moveTo>
                  <a:pt x="16991" y="8147"/>
                </a:moveTo>
                <a:lnTo>
                  <a:pt x="17599" y="7691"/>
                </a:lnTo>
                <a:lnTo>
                  <a:pt x="17326" y="6353"/>
                </a:lnTo>
                <a:lnTo>
                  <a:pt x="16566" y="6110"/>
                </a:lnTo>
                <a:cubicBezTo>
                  <a:pt x="16323" y="5411"/>
                  <a:pt x="15988" y="4742"/>
                  <a:pt x="15563" y="4165"/>
                </a:cubicBezTo>
                <a:lnTo>
                  <a:pt x="15867" y="3435"/>
                </a:lnTo>
                <a:lnTo>
                  <a:pt x="14955" y="2402"/>
                </a:lnTo>
                <a:lnTo>
                  <a:pt x="14164" y="2584"/>
                </a:lnTo>
                <a:cubicBezTo>
                  <a:pt x="13617" y="2128"/>
                  <a:pt x="12979" y="1703"/>
                  <a:pt x="12341" y="1399"/>
                </a:cubicBezTo>
                <a:lnTo>
                  <a:pt x="12219" y="639"/>
                </a:lnTo>
                <a:lnTo>
                  <a:pt x="10942" y="213"/>
                </a:lnTo>
                <a:lnTo>
                  <a:pt x="10335" y="761"/>
                </a:lnTo>
                <a:cubicBezTo>
                  <a:pt x="9635" y="609"/>
                  <a:pt x="8906" y="578"/>
                  <a:pt x="8146" y="639"/>
                </a:cubicBezTo>
                <a:lnTo>
                  <a:pt x="7660" y="1"/>
                </a:lnTo>
                <a:lnTo>
                  <a:pt x="6322" y="305"/>
                </a:lnTo>
                <a:lnTo>
                  <a:pt x="6110" y="1065"/>
                </a:lnTo>
                <a:cubicBezTo>
                  <a:pt x="5380" y="1308"/>
                  <a:pt x="4742" y="1642"/>
                  <a:pt x="4134" y="2068"/>
                </a:cubicBezTo>
                <a:lnTo>
                  <a:pt x="3435" y="1764"/>
                </a:lnTo>
                <a:lnTo>
                  <a:pt x="2401" y="2675"/>
                </a:lnTo>
                <a:lnTo>
                  <a:pt x="2584" y="3466"/>
                </a:lnTo>
                <a:cubicBezTo>
                  <a:pt x="2097" y="4013"/>
                  <a:pt x="1702" y="4621"/>
                  <a:pt x="1398" y="5289"/>
                </a:cubicBezTo>
                <a:lnTo>
                  <a:pt x="608" y="5411"/>
                </a:lnTo>
                <a:lnTo>
                  <a:pt x="182" y="6688"/>
                </a:lnTo>
                <a:lnTo>
                  <a:pt x="730" y="7296"/>
                </a:lnTo>
                <a:cubicBezTo>
                  <a:pt x="608" y="7995"/>
                  <a:pt x="547" y="8724"/>
                  <a:pt x="608" y="9484"/>
                </a:cubicBezTo>
                <a:lnTo>
                  <a:pt x="0" y="9940"/>
                </a:lnTo>
                <a:lnTo>
                  <a:pt x="274" y="11277"/>
                </a:lnTo>
                <a:lnTo>
                  <a:pt x="1064" y="11521"/>
                </a:lnTo>
                <a:cubicBezTo>
                  <a:pt x="1307" y="12250"/>
                  <a:pt x="1641" y="12888"/>
                  <a:pt x="2037" y="13496"/>
                </a:cubicBezTo>
                <a:lnTo>
                  <a:pt x="1763" y="14195"/>
                </a:lnTo>
                <a:lnTo>
                  <a:pt x="2675" y="15229"/>
                </a:lnTo>
                <a:lnTo>
                  <a:pt x="3465" y="15046"/>
                </a:lnTo>
                <a:cubicBezTo>
                  <a:pt x="4012" y="15533"/>
                  <a:pt x="4620" y="15928"/>
                  <a:pt x="5289" y="16232"/>
                </a:cubicBezTo>
                <a:lnTo>
                  <a:pt x="5380" y="17022"/>
                </a:lnTo>
                <a:lnTo>
                  <a:pt x="6687" y="17448"/>
                </a:lnTo>
                <a:lnTo>
                  <a:pt x="7265" y="16901"/>
                </a:lnTo>
                <a:cubicBezTo>
                  <a:pt x="7994" y="17022"/>
                  <a:pt x="8724" y="17053"/>
                  <a:pt x="9453" y="16992"/>
                </a:cubicBezTo>
                <a:lnTo>
                  <a:pt x="9939" y="17630"/>
                </a:lnTo>
                <a:lnTo>
                  <a:pt x="11277" y="17326"/>
                </a:lnTo>
                <a:lnTo>
                  <a:pt x="11520" y="16566"/>
                </a:lnTo>
                <a:cubicBezTo>
                  <a:pt x="12219" y="16323"/>
                  <a:pt x="12888" y="15989"/>
                  <a:pt x="13465" y="15563"/>
                </a:cubicBezTo>
                <a:lnTo>
                  <a:pt x="14195" y="15867"/>
                </a:lnTo>
                <a:lnTo>
                  <a:pt x="15198" y="14955"/>
                </a:lnTo>
                <a:lnTo>
                  <a:pt x="15016" y="14165"/>
                </a:lnTo>
                <a:cubicBezTo>
                  <a:pt x="15502" y="13618"/>
                  <a:pt x="15897" y="13010"/>
                  <a:pt x="16231" y="12341"/>
                </a:cubicBezTo>
                <a:lnTo>
                  <a:pt x="16991" y="12250"/>
                </a:lnTo>
                <a:lnTo>
                  <a:pt x="17417" y="10943"/>
                </a:lnTo>
                <a:lnTo>
                  <a:pt x="16870" y="10335"/>
                </a:lnTo>
                <a:cubicBezTo>
                  <a:pt x="17022" y="9636"/>
                  <a:pt x="17052" y="8907"/>
                  <a:pt x="16991" y="8147"/>
                </a:cubicBezTo>
                <a:close/>
                <a:moveTo>
                  <a:pt x="8815" y="13284"/>
                </a:moveTo>
                <a:cubicBezTo>
                  <a:pt x="6353" y="13284"/>
                  <a:pt x="4347" y="11277"/>
                  <a:pt x="4347" y="8815"/>
                </a:cubicBezTo>
                <a:cubicBezTo>
                  <a:pt x="4347" y="6353"/>
                  <a:pt x="6353" y="4347"/>
                  <a:pt x="8815" y="4347"/>
                </a:cubicBezTo>
                <a:cubicBezTo>
                  <a:pt x="11277" y="4347"/>
                  <a:pt x="13283" y="6353"/>
                  <a:pt x="13283" y="8815"/>
                </a:cubicBezTo>
                <a:cubicBezTo>
                  <a:pt x="13283" y="11277"/>
                  <a:pt x="11277" y="13284"/>
                  <a:pt x="8815" y="13284"/>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CUSTOM_19">
    <p:spTree>
      <p:nvGrpSpPr>
        <p:cNvPr id="1" name="Shape 570"/>
        <p:cNvGrpSpPr/>
        <p:nvPr/>
      </p:nvGrpSpPr>
      <p:grpSpPr>
        <a:xfrm>
          <a:off x="0" y="0"/>
          <a:ext cx="0" cy="0"/>
          <a:chOff x="0" y="0"/>
          <a:chExt cx="0" cy="0"/>
        </a:xfrm>
      </p:grpSpPr>
      <p:sp>
        <p:nvSpPr>
          <p:cNvPr id="571" name="Google Shape;571;p41"/>
          <p:cNvSpPr/>
          <p:nvPr/>
        </p:nvSpPr>
        <p:spPr>
          <a:xfrm>
            <a:off x="-62400" y="-66000"/>
            <a:ext cx="9268800" cy="5275500"/>
          </a:xfrm>
          <a:prstGeom prst="rect">
            <a:avLst/>
          </a:prstGeom>
          <a:gradFill>
            <a:gsLst>
              <a:gs pos="0">
                <a:srgbClr val="FFFFFF">
                  <a:alpha val="41180"/>
                </a:srgbClr>
              </a:gs>
              <a:gs pos="100000">
                <a:srgbClr val="F3F3F3">
                  <a:alpha val="4118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2" name="Google Shape;572;p41"/>
          <p:cNvSpPr/>
          <p:nvPr/>
        </p:nvSpPr>
        <p:spPr>
          <a:xfrm rot="-3075939">
            <a:off x="4301454" y="1956101"/>
            <a:ext cx="7570775" cy="4973281"/>
          </a:xfrm>
          <a:custGeom>
            <a:avLst/>
            <a:gdLst/>
            <a:ahLst/>
            <a:cxnLst/>
            <a:rect l="l" t="t" r="r" b="b"/>
            <a:pathLst>
              <a:path w="102546" h="67363" extrusionOk="0">
                <a:moveTo>
                  <a:pt x="0" y="1"/>
                </a:moveTo>
                <a:lnTo>
                  <a:pt x="0" y="67363"/>
                </a:lnTo>
                <a:lnTo>
                  <a:pt x="102546" y="67363"/>
                </a:lnTo>
                <a:cubicBezTo>
                  <a:pt x="102322" y="66357"/>
                  <a:pt x="98937" y="50201"/>
                  <a:pt x="91384" y="46414"/>
                </a:cubicBezTo>
                <a:cubicBezTo>
                  <a:pt x="83563" y="42503"/>
                  <a:pt x="70848" y="43341"/>
                  <a:pt x="57720" y="39576"/>
                </a:cubicBezTo>
                <a:cubicBezTo>
                  <a:pt x="44592" y="35799"/>
                  <a:pt x="41664" y="21978"/>
                  <a:pt x="33284" y="13174"/>
                </a:cubicBezTo>
                <a:cubicBezTo>
                  <a:pt x="24905" y="4381"/>
                  <a:pt x="17642" y="2984"/>
                  <a:pt x="8559" y="2425"/>
                </a:cubicBezTo>
                <a:cubicBezTo>
                  <a:pt x="4693" y="2180"/>
                  <a:pt x="2034" y="1129"/>
                  <a:pt x="0" y="1"/>
                </a:cubicBezTo>
                <a:close/>
              </a:path>
            </a:pathLst>
          </a:custGeom>
          <a:solidFill>
            <a:srgbClr val="D6D7D7">
              <a:alpha val="41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3" name="Google Shape;573;p41"/>
          <p:cNvSpPr/>
          <p:nvPr/>
        </p:nvSpPr>
        <p:spPr>
          <a:xfrm rot="9103592" flipH="1">
            <a:off x="-736449" y="-1679977"/>
            <a:ext cx="7437770" cy="5089555"/>
          </a:xfrm>
          <a:custGeom>
            <a:avLst/>
            <a:gdLst/>
            <a:ahLst/>
            <a:cxnLst/>
            <a:rect l="l" t="t" r="r" b="b"/>
            <a:pathLst>
              <a:path w="92592" h="48936" extrusionOk="0">
                <a:moveTo>
                  <a:pt x="64841" y="1"/>
                </a:moveTo>
                <a:cubicBezTo>
                  <a:pt x="58884" y="1"/>
                  <a:pt x="53522" y="1916"/>
                  <a:pt x="50559" y="5316"/>
                </a:cubicBezTo>
                <a:cubicBezTo>
                  <a:pt x="45456" y="11168"/>
                  <a:pt x="45800" y="21411"/>
                  <a:pt x="40578" y="21411"/>
                </a:cubicBezTo>
                <a:cubicBezTo>
                  <a:pt x="40506" y="21411"/>
                  <a:pt x="40432" y="21409"/>
                  <a:pt x="40358" y="21405"/>
                </a:cubicBezTo>
                <a:cubicBezTo>
                  <a:pt x="36232" y="21194"/>
                  <a:pt x="34026" y="16844"/>
                  <a:pt x="29913" y="16844"/>
                </a:cubicBezTo>
                <a:cubicBezTo>
                  <a:pt x="28602" y="16844"/>
                  <a:pt x="27097" y="17286"/>
                  <a:pt x="25274" y="18444"/>
                </a:cubicBezTo>
                <a:cubicBezTo>
                  <a:pt x="17732" y="23249"/>
                  <a:pt x="21643" y="29740"/>
                  <a:pt x="21084" y="33830"/>
                </a:cubicBezTo>
                <a:cubicBezTo>
                  <a:pt x="20943" y="34861"/>
                  <a:pt x="20429" y="35229"/>
                  <a:pt x="19656" y="35229"/>
                </a:cubicBezTo>
                <a:cubicBezTo>
                  <a:pt x="17739" y="35229"/>
                  <a:pt x="14230" y="32968"/>
                  <a:pt x="10875" y="32968"/>
                </a:cubicBezTo>
                <a:cubicBezTo>
                  <a:pt x="10219" y="32968"/>
                  <a:pt x="9570" y="33054"/>
                  <a:pt x="8939" y="33260"/>
                </a:cubicBezTo>
                <a:cubicBezTo>
                  <a:pt x="3766" y="34958"/>
                  <a:pt x="1398" y="39763"/>
                  <a:pt x="1956" y="42578"/>
                </a:cubicBezTo>
                <a:cubicBezTo>
                  <a:pt x="2515" y="45405"/>
                  <a:pt x="1" y="48936"/>
                  <a:pt x="1" y="48936"/>
                </a:cubicBezTo>
                <a:lnTo>
                  <a:pt x="91195" y="48936"/>
                </a:lnTo>
                <a:cubicBezTo>
                  <a:pt x="91195" y="48936"/>
                  <a:pt x="92591" y="30578"/>
                  <a:pt x="90357" y="18299"/>
                </a:cubicBezTo>
                <a:cubicBezTo>
                  <a:pt x="90357" y="18299"/>
                  <a:pt x="88547" y="8702"/>
                  <a:pt x="78346" y="3339"/>
                </a:cubicBezTo>
                <a:cubicBezTo>
                  <a:pt x="74006" y="1055"/>
                  <a:pt x="69260" y="1"/>
                  <a:pt x="64841" y="1"/>
                </a:cubicBezTo>
                <a:close/>
              </a:path>
            </a:pathLst>
          </a:custGeom>
          <a:solidFill>
            <a:srgbClr val="D6D7D7">
              <a:alpha val="41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4" name="Google Shape;574;p41"/>
          <p:cNvSpPr/>
          <p:nvPr/>
        </p:nvSpPr>
        <p:spPr>
          <a:xfrm rot="10800000">
            <a:off x="2140773" y="4666738"/>
            <a:ext cx="1423571" cy="1423532"/>
          </a:xfrm>
          <a:custGeom>
            <a:avLst/>
            <a:gdLst/>
            <a:ahLst/>
            <a:cxnLst/>
            <a:rect l="l" t="t" r="r" b="b"/>
            <a:pathLst>
              <a:path w="36598" h="36597" fill="none" extrusionOk="0">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5" name="Google Shape;575;p41"/>
          <p:cNvSpPr/>
          <p:nvPr/>
        </p:nvSpPr>
        <p:spPr>
          <a:xfrm rot="-7572997">
            <a:off x="9225983" y="3708212"/>
            <a:ext cx="451684" cy="451723"/>
          </a:xfrm>
          <a:custGeom>
            <a:avLst/>
            <a:gdLst/>
            <a:ahLst/>
            <a:cxnLst/>
            <a:rect l="l" t="t" r="r" b="b"/>
            <a:pathLst>
              <a:path w="11612" h="11613" fill="none" extrusionOk="0">
                <a:moveTo>
                  <a:pt x="11612" y="5806"/>
                </a:moveTo>
                <a:cubicBezTo>
                  <a:pt x="11612" y="9028"/>
                  <a:pt x="9028" y="11612"/>
                  <a:pt x="5806" y="11612"/>
                </a:cubicBezTo>
                <a:cubicBezTo>
                  <a:pt x="2584" y="11612"/>
                  <a:pt x="1" y="9028"/>
                  <a:pt x="1" y="5806"/>
                </a:cubicBezTo>
                <a:cubicBezTo>
                  <a:pt x="1" y="2615"/>
                  <a:pt x="2584" y="1"/>
                  <a:pt x="5806" y="1"/>
                </a:cubicBezTo>
                <a:cubicBezTo>
                  <a:pt x="9028" y="1"/>
                  <a:pt x="11612" y="2615"/>
                  <a:pt x="11612" y="5806"/>
                </a:cubicBezTo>
                <a:close/>
              </a:path>
            </a:pathLst>
          </a:custGeom>
          <a:noFill/>
          <a:ln w="4550"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6" name="Google Shape;576;p41"/>
          <p:cNvSpPr/>
          <p:nvPr/>
        </p:nvSpPr>
        <p:spPr>
          <a:xfrm rot="10800000" flipH="1">
            <a:off x="7463000" y="-417497"/>
            <a:ext cx="822888" cy="824337"/>
          </a:xfrm>
          <a:custGeom>
            <a:avLst/>
            <a:gdLst/>
            <a:ahLst/>
            <a:cxnLst/>
            <a:rect l="l" t="t" r="r" b="b"/>
            <a:pathLst>
              <a:path w="17600" h="17631" fill="none" extrusionOk="0">
                <a:moveTo>
                  <a:pt x="16991" y="8147"/>
                </a:moveTo>
                <a:lnTo>
                  <a:pt x="17599" y="7691"/>
                </a:lnTo>
                <a:lnTo>
                  <a:pt x="17326" y="6353"/>
                </a:lnTo>
                <a:lnTo>
                  <a:pt x="16566" y="6110"/>
                </a:lnTo>
                <a:cubicBezTo>
                  <a:pt x="16323" y="5411"/>
                  <a:pt x="15988" y="4742"/>
                  <a:pt x="15563" y="4165"/>
                </a:cubicBezTo>
                <a:lnTo>
                  <a:pt x="15867" y="3435"/>
                </a:lnTo>
                <a:lnTo>
                  <a:pt x="14955" y="2402"/>
                </a:lnTo>
                <a:lnTo>
                  <a:pt x="14164" y="2584"/>
                </a:lnTo>
                <a:cubicBezTo>
                  <a:pt x="13617" y="2128"/>
                  <a:pt x="12979" y="1703"/>
                  <a:pt x="12341" y="1399"/>
                </a:cubicBezTo>
                <a:lnTo>
                  <a:pt x="12219" y="639"/>
                </a:lnTo>
                <a:lnTo>
                  <a:pt x="10942" y="213"/>
                </a:lnTo>
                <a:lnTo>
                  <a:pt x="10335" y="761"/>
                </a:lnTo>
                <a:cubicBezTo>
                  <a:pt x="9635" y="609"/>
                  <a:pt x="8906" y="578"/>
                  <a:pt x="8146" y="639"/>
                </a:cubicBezTo>
                <a:lnTo>
                  <a:pt x="7660" y="1"/>
                </a:lnTo>
                <a:lnTo>
                  <a:pt x="6322" y="305"/>
                </a:lnTo>
                <a:lnTo>
                  <a:pt x="6110" y="1065"/>
                </a:lnTo>
                <a:cubicBezTo>
                  <a:pt x="5380" y="1308"/>
                  <a:pt x="4742" y="1642"/>
                  <a:pt x="4134" y="2068"/>
                </a:cubicBezTo>
                <a:lnTo>
                  <a:pt x="3435" y="1764"/>
                </a:lnTo>
                <a:lnTo>
                  <a:pt x="2401" y="2675"/>
                </a:lnTo>
                <a:lnTo>
                  <a:pt x="2584" y="3466"/>
                </a:lnTo>
                <a:cubicBezTo>
                  <a:pt x="2097" y="4013"/>
                  <a:pt x="1702" y="4621"/>
                  <a:pt x="1398" y="5289"/>
                </a:cubicBezTo>
                <a:lnTo>
                  <a:pt x="608" y="5411"/>
                </a:lnTo>
                <a:lnTo>
                  <a:pt x="182" y="6688"/>
                </a:lnTo>
                <a:lnTo>
                  <a:pt x="730" y="7296"/>
                </a:lnTo>
                <a:cubicBezTo>
                  <a:pt x="608" y="7995"/>
                  <a:pt x="547" y="8724"/>
                  <a:pt x="608" y="9484"/>
                </a:cubicBezTo>
                <a:lnTo>
                  <a:pt x="0" y="9940"/>
                </a:lnTo>
                <a:lnTo>
                  <a:pt x="274" y="11277"/>
                </a:lnTo>
                <a:lnTo>
                  <a:pt x="1064" y="11521"/>
                </a:lnTo>
                <a:cubicBezTo>
                  <a:pt x="1307" y="12250"/>
                  <a:pt x="1641" y="12888"/>
                  <a:pt x="2037" y="13496"/>
                </a:cubicBezTo>
                <a:lnTo>
                  <a:pt x="1763" y="14195"/>
                </a:lnTo>
                <a:lnTo>
                  <a:pt x="2675" y="15229"/>
                </a:lnTo>
                <a:lnTo>
                  <a:pt x="3465" y="15046"/>
                </a:lnTo>
                <a:cubicBezTo>
                  <a:pt x="4012" y="15533"/>
                  <a:pt x="4620" y="15928"/>
                  <a:pt x="5289" y="16232"/>
                </a:cubicBezTo>
                <a:lnTo>
                  <a:pt x="5380" y="17022"/>
                </a:lnTo>
                <a:lnTo>
                  <a:pt x="6687" y="17448"/>
                </a:lnTo>
                <a:lnTo>
                  <a:pt x="7265" y="16901"/>
                </a:lnTo>
                <a:cubicBezTo>
                  <a:pt x="7994" y="17022"/>
                  <a:pt x="8724" y="17053"/>
                  <a:pt x="9453" y="16992"/>
                </a:cubicBezTo>
                <a:lnTo>
                  <a:pt x="9939" y="17630"/>
                </a:lnTo>
                <a:lnTo>
                  <a:pt x="11277" y="17326"/>
                </a:lnTo>
                <a:lnTo>
                  <a:pt x="11520" y="16566"/>
                </a:lnTo>
                <a:cubicBezTo>
                  <a:pt x="12219" y="16323"/>
                  <a:pt x="12888" y="15989"/>
                  <a:pt x="13465" y="15563"/>
                </a:cubicBezTo>
                <a:lnTo>
                  <a:pt x="14195" y="15867"/>
                </a:lnTo>
                <a:lnTo>
                  <a:pt x="15198" y="14955"/>
                </a:lnTo>
                <a:lnTo>
                  <a:pt x="15016" y="14165"/>
                </a:lnTo>
                <a:cubicBezTo>
                  <a:pt x="15502" y="13618"/>
                  <a:pt x="15897" y="13010"/>
                  <a:pt x="16231" y="12341"/>
                </a:cubicBezTo>
                <a:lnTo>
                  <a:pt x="16991" y="12250"/>
                </a:lnTo>
                <a:lnTo>
                  <a:pt x="17417" y="10943"/>
                </a:lnTo>
                <a:lnTo>
                  <a:pt x="16870" y="10335"/>
                </a:lnTo>
                <a:cubicBezTo>
                  <a:pt x="17022" y="9636"/>
                  <a:pt x="17052" y="8907"/>
                  <a:pt x="16991" y="8147"/>
                </a:cubicBezTo>
                <a:close/>
                <a:moveTo>
                  <a:pt x="8815" y="13284"/>
                </a:moveTo>
                <a:cubicBezTo>
                  <a:pt x="6353" y="13284"/>
                  <a:pt x="4347" y="11277"/>
                  <a:pt x="4347" y="8815"/>
                </a:cubicBezTo>
                <a:cubicBezTo>
                  <a:pt x="4347" y="6353"/>
                  <a:pt x="6353" y="4347"/>
                  <a:pt x="8815" y="4347"/>
                </a:cubicBezTo>
                <a:cubicBezTo>
                  <a:pt x="11277" y="4347"/>
                  <a:pt x="13283" y="6353"/>
                  <a:pt x="13283" y="8815"/>
                </a:cubicBezTo>
                <a:cubicBezTo>
                  <a:pt x="13283" y="11277"/>
                  <a:pt x="11277" y="13284"/>
                  <a:pt x="8815" y="13284"/>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577" name="Google Shape;577;p41"/>
          <p:cNvGrpSpPr/>
          <p:nvPr/>
        </p:nvGrpSpPr>
        <p:grpSpPr>
          <a:xfrm rot="10800000" flipH="1">
            <a:off x="324724" y="-271330"/>
            <a:ext cx="1265051" cy="1265051"/>
            <a:chOff x="3912750" y="637550"/>
            <a:chExt cx="947533" cy="947533"/>
          </a:xfrm>
        </p:grpSpPr>
        <p:sp>
          <p:nvSpPr>
            <p:cNvPr id="578" name="Google Shape;578;p41"/>
            <p:cNvSpPr/>
            <p:nvPr/>
          </p:nvSpPr>
          <p:spPr>
            <a:xfrm>
              <a:off x="3912750" y="637550"/>
              <a:ext cx="947533" cy="947533"/>
            </a:xfrm>
            <a:custGeom>
              <a:avLst/>
              <a:gdLst/>
              <a:ahLst/>
              <a:cxnLst/>
              <a:rect l="l" t="t" r="r" b="b"/>
              <a:pathLst>
                <a:path w="14743" h="14743" fill="none" extrusionOk="0">
                  <a:moveTo>
                    <a:pt x="14226" y="6809"/>
                  </a:moveTo>
                  <a:lnTo>
                    <a:pt x="14742" y="6414"/>
                  </a:lnTo>
                  <a:lnTo>
                    <a:pt x="14530" y="5289"/>
                  </a:lnTo>
                  <a:lnTo>
                    <a:pt x="13861" y="5107"/>
                  </a:lnTo>
                  <a:cubicBezTo>
                    <a:pt x="13648" y="4499"/>
                    <a:pt x="13375" y="3952"/>
                    <a:pt x="13040" y="3466"/>
                  </a:cubicBezTo>
                  <a:lnTo>
                    <a:pt x="13283" y="2858"/>
                  </a:lnTo>
                  <a:lnTo>
                    <a:pt x="12524" y="2007"/>
                  </a:lnTo>
                  <a:lnTo>
                    <a:pt x="11855" y="2159"/>
                  </a:lnTo>
                  <a:cubicBezTo>
                    <a:pt x="11399" y="1764"/>
                    <a:pt x="10882" y="1429"/>
                    <a:pt x="10335" y="1156"/>
                  </a:cubicBezTo>
                  <a:lnTo>
                    <a:pt x="10244" y="517"/>
                  </a:lnTo>
                  <a:lnTo>
                    <a:pt x="9150" y="153"/>
                  </a:lnTo>
                  <a:lnTo>
                    <a:pt x="8663" y="609"/>
                  </a:lnTo>
                  <a:cubicBezTo>
                    <a:pt x="8055" y="487"/>
                    <a:pt x="7447" y="457"/>
                    <a:pt x="6809" y="517"/>
                  </a:cubicBezTo>
                  <a:lnTo>
                    <a:pt x="6414" y="1"/>
                  </a:lnTo>
                  <a:lnTo>
                    <a:pt x="5289" y="213"/>
                  </a:lnTo>
                  <a:lnTo>
                    <a:pt x="5107" y="882"/>
                  </a:lnTo>
                  <a:cubicBezTo>
                    <a:pt x="4499" y="1095"/>
                    <a:pt x="3952" y="1368"/>
                    <a:pt x="3466" y="1703"/>
                  </a:cubicBezTo>
                  <a:lnTo>
                    <a:pt x="2858" y="1460"/>
                  </a:lnTo>
                  <a:lnTo>
                    <a:pt x="2007" y="2219"/>
                  </a:lnTo>
                  <a:lnTo>
                    <a:pt x="2159" y="2888"/>
                  </a:lnTo>
                  <a:cubicBezTo>
                    <a:pt x="1763" y="3344"/>
                    <a:pt x="1429" y="3861"/>
                    <a:pt x="1156" y="4408"/>
                  </a:cubicBezTo>
                  <a:lnTo>
                    <a:pt x="517" y="4499"/>
                  </a:lnTo>
                  <a:lnTo>
                    <a:pt x="153" y="5593"/>
                  </a:lnTo>
                  <a:lnTo>
                    <a:pt x="608" y="6080"/>
                  </a:lnTo>
                  <a:cubicBezTo>
                    <a:pt x="487" y="6688"/>
                    <a:pt x="456" y="7296"/>
                    <a:pt x="517" y="7934"/>
                  </a:cubicBezTo>
                  <a:lnTo>
                    <a:pt x="1" y="8329"/>
                  </a:lnTo>
                  <a:lnTo>
                    <a:pt x="213" y="9454"/>
                  </a:lnTo>
                  <a:lnTo>
                    <a:pt x="882" y="9636"/>
                  </a:lnTo>
                  <a:cubicBezTo>
                    <a:pt x="1095" y="10244"/>
                    <a:pt x="1368" y="10791"/>
                    <a:pt x="1703" y="11277"/>
                  </a:cubicBezTo>
                  <a:lnTo>
                    <a:pt x="1460" y="11885"/>
                  </a:lnTo>
                  <a:lnTo>
                    <a:pt x="2219" y="12736"/>
                  </a:lnTo>
                  <a:lnTo>
                    <a:pt x="2888" y="12584"/>
                  </a:lnTo>
                  <a:cubicBezTo>
                    <a:pt x="3344" y="12980"/>
                    <a:pt x="3861" y="13314"/>
                    <a:pt x="4408" y="13587"/>
                  </a:cubicBezTo>
                  <a:lnTo>
                    <a:pt x="4499" y="14226"/>
                  </a:lnTo>
                  <a:lnTo>
                    <a:pt x="5593" y="14590"/>
                  </a:lnTo>
                  <a:lnTo>
                    <a:pt x="6080" y="14135"/>
                  </a:lnTo>
                  <a:cubicBezTo>
                    <a:pt x="6688" y="14256"/>
                    <a:pt x="7296" y="14287"/>
                    <a:pt x="7934" y="14226"/>
                  </a:cubicBezTo>
                  <a:lnTo>
                    <a:pt x="8329" y="14742"/>
                  </a:lnTo>
                  <a:lnTo>
                    <a:pt x="9454" y="14530"/>
                  </a:lnTo>
                  <a:lnTo>
                    <a:pt x="9636" y="13861"/>
                  </a:lnTo>
                  <a:cubicBezTo>
                    <a:pt x="10244" y="13648"/>
                    <a:pt x="10791" y="13375"/>
                    <a:pt x="11277" y="13040"/>
                  </a:cubicBezTo>
                  <a:lnTo>
                    <a:pt x="11885" y="13283"/>
                  </a:lnTo>
                  <a:lnTo>
                    <a:pt x="12736" y="12524"/>
                  </a:lnTo>
                  <a:lnTo>
                    <a:pt x="12584" y="11855"/>
                  </a:lnTo>
                  <a:cubicBezTo>
                    <a:pt x="12980" y="11399"/>
                    <a:pt x="13314" y="10882"/>
                    <a:pt x="13587" y="10335"/>
                  </a:cubicBezTo>
                  <a:lnTo>
                    <a:pt x="14226" y="10244"/>
                  </a:lnTo>
                  <a:lnTo>
                    <a:pt x="14590" y="9150"/>
                  </a:lnTo>
                  <a:lnTo>
                    <a:pt x="14135" y="8663"/>
                  </a:lnTo>
                  <a:cubicBezTo>
                    <a:pt x="14256" y="8055"/>
                    <a:pt x="14287" y="7448"/>
                    <a:pt x="14226" y="6809"/>
                  </a:cubicBezTo>
                  <a:close/>
                  <a:moveTo>
                    <a:pt x="7387" y="11125"/>
                  </a:moveTo>
                  <a:cubicBezTo>
                    <a:pt x="5320" y="11125"/>
                    <a:pt x="3618" y="9423"/>
                    <a:pt x="3618" y="7356"/>
                  </a:cubicBezTo>
                  <a:cubicBezTo>
                    <a:pt x="3618" y="5320"/>
                    <a:pt x="5320" y="3618"/>
                    <a:pt x="7387" y="3618"/>
                  </a:cubicBezTo>
                  <a:cubicBezTo>
                    <a:pt x="9423" y="3618"/>
                    <a:pt x="11125" y="5320"/>
                    <a:pt x="11125" y="7356"/>
                  </a:cubicBezTo>
                  <a:cubicBezTo>
                    <a:pt x="11125" y="9423"/>
                    <a:pt x="9423" y="11125"/>
                    <a:pt x="7387" y="11125"/>
                  </a:cubicBezTo>
                  <a:close/>
                </a:path>
              </a:pathLst>
            </a:custGeom>
            <a:noFill/>
            <a:ln w="45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9" name="Google Shape;579;p41"/>
            <p:cNvSpPr/>
            <p:nvPr/>
          </p:nvSpPr>
          <p:spPr>
            <a:xfrm>
              <a:off x="4242902" y="967702"/>
              <a:ext cx="287223" cy="287223"/>
            </a:xfrm>
            <a:custGeom>
              <a:avLst/>
              <a:gdLst/>
              <a:ahLst/>
              <a:cxnLst/>
              <a:rect l="l" t="t" r="r" b="b"/>
              <a:pathLst>
                <a:path w="4469" h="4469" fill="none" extrusionOk="0">
                  <a:moveTo>
                    <a:pt x="2250" y="4469"/>
                  </a:moveTo>
                  <a:cubicBezTo>
                    <a:pt x="1003" y="4469"/>
                    <a:pt x="0" y="3466"/>
                    <a:pt x="0" y="2219"/>
                  </a:cubicBezTo>
                  <a:cubicBezTo>
                    <a:pt x="0" y="1004"/>
                    <a:pt x="1003" y="0"/>
                    <a:pt x="2250" y="0"/>
                  </a:cubicBezTo>
                  <a:cubicBezTo>
                    <a:pt x="3466" y="0"/>
                    <a:pt x="4469" y="1004"/>
                    <a:pt x="4469" y="2219"/>
                  </a:cubicBezTo>
                  <a:cubicBezTo>
                    <a:pt x="4469" y="3466"/>
                    <a:pt x="3466" y="4469"/>
                    <a:pt x="2250" y="4469"/>
                  </a:cubicBezTo>
                  <a:close/>
                </a:path>
              </a:pathLst>
            </a:custGeom>
            <a:noFill/>
            <a:ln w="45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580" name="Google Shape;580;p41"/>
          <p:cNvSpPr/>
          <p:nvPr/>
        </p:nvSpPr>
        <p:spPr>
          <a:xfrm rot="1205794">
            <a:off x="7274479" y="3684239"/>
            <a:ext cx="1255248" cy="1255213"/>
          </a:xfrm>
          <a:custGeom>
            <a:avLst/>
            <a:gdLst/>
            <a:ahLst/>
            <a:cxnLst/>
            <a:rect l="l" t="t" r="r" b="b"/>
            <a:pathLst>
              <a:path w="36598" h="36597" fill="none" extrusionOk="0">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1" name="Google Shape;581;p41"/>
          <p:cNvSpPr/>
          <p:nvPr/>
        </p:nvSpPr>
        <p:spPr>
          <a:xfrm rot="4432563">
            <a:off x="8298731" y="3767846"/>
            <a:ext cx="451679" cy="451718"/>
          </a:xfrm>
          <a:custGeom>
            <a:avLst/>
            <a:gdLst/>
            <a:ahLst/>
            <a:cxnLst/>
            <a:rect l="l" t="t" r="r" b="b"/>
            <a:pathLst>
              <a:path w="11612" h="11613" fill="none" extrusionOk="0">
                <a:moveTo>
                  <a:pt x="11612" y="5806"/>
                </a:moveTo>
                <a:cubicBezTo>
                  <a:pt x="11612" y="9028"/>
                  <a:pt x="9028" y="11612"/>
                  <a:pt x="5806" y="11612"/>
                </a:cubicBezTo>
                <a:cubicBezTo>
                  <a:pt x="2584" y="11612"/>
                  <a:pt x="1" y="9028"/>
                  <a:pt x="1" y="5806"/>
                </a:cubicBezTo>
                <a:cubicBezTo>
                  <a:pt x="1" y="2615"/>
                  <a:pt x="2584" y="1"/>
                  <a:pt x="5806" y="1"/>
                </a:cubicBezTo>
                <a:cubicBezTo>
                  <a:pt x="9028" y="1"/>
                  <a:pt x="11612" y="2615"/>
                  <a:pt x="11612" y="5806"/>
                </a:cubicBezTo>
                <a:close/>
              </a:path>
            </a:pathLst>
          </a:custGeom>
          <a:noFill/>
          <a:ln w="4550"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2" name="Google Shape;582;p41"/>
          <p:cNvSpPr/>
          <p:nvPr/>
        </p:nvSpPr>
        <p:spPr>
          <a:xfrm rot="10800000" flipH="1">
            <a:off x="-344463" y="4461962"/>
            <a:ext cx="1125652" cy="1127635"/>
          </a:xfrm>
          <a:custGeom>
            <a:avLst/>
            <a:gdLst/>
            <a:ahLst/>
            <a:cxnLst/>
            <a:rect l="l" t="t" r="r" b="b"/>
            <a:pathLst>
              <a:path w="17600" h="17631" fill="none" extrusionOk="0">
                <a:moveTo>
                  <a:pt x="16991" y="8147"/>
                </a:moveTo>
                <a:lnTo>
                  <a:pt x="17599" y="7691"/>
                </a:lnTo>
                <a:lnTo>
                  <a:pt x="17326" y="6353"/>
                </a:lnTo>
                <a:lnTo>
                  <a:pt x="16566" y="6110"/>
                </a:lnTo>
                <a:cubicBezTo>
                  <a:pt x="16323" y="5411"/>
                  <a:pt x="15988" y="4742"/>
                  <a:pt x="15563" y="4165"/>
                </a:cubicBezTo>
                <a:lnTo>
                  <a:pt x="15867" y="3435"/>
                </a:lnTo>
                <a:lnTo>
                  <a:pt x="14955" y="2402"/>
                </a:lnTo>
                <a:lnTo>
                  <a:pt x="14164" y="2584"/>
                </a:lnTo>
                <a:cubicBezTo>
                  <a:pt x="13617" y="2128"/>
                  <a:pt x="12979" y="1703"/>
                  <a:pt x="12341" y="1399"/>
                </a:cubicBezTo>
                <a:lnTo>
                  <a:pt x="12219" y="639"/>
                </a:lnTo>
                <a:lnTo>
                  <a:pt x="10942" y="213"/>
                </a:lnTo>
                <a:lnTo>
                  <a:pt x="10335" y="761"/>
                </a:lnTo>
                <a:cubicBezTo>
                  <a:pt x="9635" y="609"/>
                  <a:pt x="8906" y="578"/>
                  <a:pt x="8146" y="639"/>
                </a:cubicBezTo>
                <a:lnTo>
                  <a:pt x="7660" y="1"/>
                </a:lnTo>
                <a:lnTo>
                  <a:pt x="6322" y="305"/>
                </a:lnTo>
                <a:lnTo>
                  <a:pt x="6110" y="1065"/>
                </a:lnTo>
                <a:cubicBezTo>
                  <a:pt x="5380" y="1308"/>
                  <a:pt x="4742" y="1642"/>
                  <a:pt x="4134" y="2068"/>
                </a:cubicBezTo>
                <a:lnTo>
                  <a:pt x="3435" y="1764"/>
                </a:lnTo>
                <a:lnTo>
                  <a:pt x="2401" y="2675"/>
                </a:lnTo>
                <a:lnTo>
                  <a:pt x="2584" y="3466"/>
                </a:lnTo>
                <a:cubicBezTo>
                  <a:pt x="2097" y="4013"/>
                  <a:pt x="1702" y="4621"/>
                  <a:pt x="1398" y="5289"/>
                </a:cubicBezTo>
                <a:lnTo>
                  <a:pt x="608" y="5411"/>
                </a:lnTo>
                <a:lnTo>
                  <a:pt x="182" y="6688"/>
                </a:lnTo>
                <a:lnTo>
                  <a:pt x="730" y="7296"/>
                </a:lnTo>
                <a:cubicBezTo>
                  <a:pt x="608" y="7995"/>
                  <a:pt x="547" y="8724"/>
                  <a:pt x="608" y="9484"/>
                </a:cubicBezTo>
                <a:lnTo>
                  <a:pt x="0" y="9940"/>
                </a:lnTo>
                <a:lnTo>
                  <a:pt x="274" y="11277"/>
                </a:lnTo>
                <a:lnTo>
                  <a:pt x="1064" y="11521"/>
                </a:lnTo>
                <a:cubicBezTo>
                  <a:pt x="1307" y="12250"/>
                  <a:pt x="1641" y="12888"/>
                  <a:pt x="2037" y="13496"/>
                </a:cubicBezTo>
                <a:lnTo>
                  <a:pt x="1763" y="14195"/>
                </a:lnTo>
                <a:lnTo>
                  <a:pt x="2675" y="15229"/>
                </a:lnTo>
                <a:lnTo>
                  <a:pt x="3465" y="15046"/>
                </a:lnTo>
                <a:cubicBezTo>
                  <a:pt x="4012" y="15533"/>
                  <a:pt x="4620" y="15928"/>
                  <a:pt x="5289" y="16232"/>
                </a:cubicBezTo>
                <a:lnTo>
                  <a:pt x="5380" y="17022"/>
                </a:lnTo>
                <a:lnTo>
                  <a:pt x="6687" y="17448"/>
                </a:lnTo>
                <a:lnTo>
                  <a:pt x="7265" y="16901"/>
                </a:lnTo>
                <a:cubicBezTo>
                  <a:pt x="7994" y="17022"/>
                  <a:pt x="8724" y="17053"/>
                  <a:pt x="9453" y="16992"/>
                </a:cubicBezTo>
                <a:lnTo>
                  <a:pt x="9939" y="17630"/>
                </a:lnTo>
                <a:lnTo>
                  <a:pt x="11277" y="17326"/>
                </a:lnTo>
                <a:lnTo>
                  <a:pt x="11520" y="16566"/>
                </a:lnTo>
                <a:cubicBezTo>
                  <a:pt x="12219" y="16323"/>
                  <a:pt x="12888" y="15989"/>
                  <a:pt x="13465" y="15563"/>
                </a:cubicBezTo>
                <a:lnTo>
                  <a:pt x="14195" y="15867"/>
                </a:lnTo>
                <a:lnTo>
                  <a:pt x="15198" y="14955"/>
                </a:lnTo>
                <a:lnTo>
                  <a:pt x="15016" y="14165"/>
                </a:lnTo>
                <a:cubicBezTo>
                  <a:pt x="15502" y="13618"/>
                  <a:pt x="15897" y="13010"/>
                  <a:pt x="16231" y="12341"/>
                </a:cubicBezTo>
                <a:lnTo>
                  <a:pt x="16991" y="12250"/>
                </a:lnTo>
                <a:lnTo>
                  <a:pt x="17417" y="10943"/>
                </a:lnTo>
                <a:lnTo>
                  <a:pt x="16870" y="10335"/>
                </a:lnTo>
                <a:cubicBezTo>
                  <a:pt x="17022" y="9636"/>
                  <a:pt x="17052" y="8907"/>
                  <a:pt x="16991" y="8147"/>
                </a:cubicBezTo>
                <a:close/>
                <a:moveTo>
                  <a:pt x="8815" y="13284"/>
                </a:moveTo>
                <a:cubicBezTo>
                  <a:pt x="6353" y="13284"/>
                  <a:pt x="4347" y="11277"/>
                  <a:pt x="4347" y="8815"/>
                </a:cubicBezTo>
                <a:cubicBezTo>
                  <a:pt x="4347" y="6353"/>
                  <a:pt x="6353" y="4347"/>
                  <a:pt x="8815" y="4347"/>
                </a:cubicBezTo>
                <a:cubicBezTo>
                  <a:pt x="11277" y="4347"/>
                  <a:pt x="13283" y="6353"/>
                  <a:pt x="13283" y="8815"/>
                </a:cubicBezTo>
                <a:cubicBezTo>
                  <a:pt x="13283" y="11277"/>
                  <a:pt x="11277" y="13284"/>
                  <a:pt x="8815" y="13284"/>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2"/>
        <p:cNvGrpSpPr/>
        <p:nvPr/>
      </p:nvGrpSpPr>
      <p:grpSpPr>
        <a:xfrm>
          <a:off x="0" y="0"/>
          <a:ext cx="0" cy="0"/>
          <a:chOff x="0" y="0"/>
          <a:chExt cx="0" cy="0"/>
        </a:xfrm>
      </p:grpSpPr>
      <p:sp>
        <p:nvSpPr>
          <p:cNvPr id="23" name="Google Shape;23;p3"/>
          <p:cNvSpPr/>
          <p:nvPr/>
        </p:nvSpPr>
        <p:spPr>
          <a:xfrm>
            <a:off x="-62400" y="-66000"/>
            <a:ext cx="9268800" cy="5275500"/>
          </a:xfrm>
          <a:prstGeom prst="rect">
            <a:avLst/>
          </a:prstGeom>
          <a:gradFill>
            <a:gsLst>
              <a:gs pos="0">
                <a:srgbClr val="FFFFFF">
                  <a:alpha val="41180"/>
                </a:srgbClr>
              </a:gs>
              <a:gs pos="100000">
                <a:srgbClr val="F3F3F3">
                  <a:alpha val="4118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24;p3"/>
          <p:cNvSpPr/>
          <p:nvPr/>
        </p:nvSpPr>
        <p:spPr>
          <a:xfrm flipH="1">
            <a:off x="-337540" y="1524375"/>
            <a:ext cx="7437684" cy="3930907"/>
          </a:xfrm>
          <a:custGeom>
            <a:avLst/>
            <a:gdLst/>
            <a:ahLst/>
            <a:cxnLst/>
            <a:rect l="l" t="t" r="r" b="b"/>
            <a:pathLst>
              <a:path w="92592" h="48936" extrusionOk="0">
                <a:moveTo>
                  <a:pt x="64841" y="1"/>
                </a:moveTo>
                <a:cubicBezTo>
                  <a:pt x="58884" y="1"/>
                  <a:pt x="53522" y="1916"/>
                  <a:pt x="50559" y="5316"/>
                </a:cubicBezTo>
                <a:cubicBezTo>
                  <a:pt x="45456" y="11168"/>
                  <a:pt x="45800" y="21411"/>
                  <a:pt x="40578" y="21411"/>
                </a:cubicBezTo>
                <a:cubicBezTo>
                  <a:pt x="40506" y="21411"/>
                  <a:pt x="40432" y="21409"/>
                  <a:pt x="40358" y="21405"/>
                </a:cubicBezTo>
                <a:cubicBezTo>
                  <a:pt x="36232" y="21194"/>
                  <a:pt x="34026" y="16844"/>
                  <a:pt x="29913" y="16844"/>
                </a:cubicBezTo>
                <a:cubicBezTo>
                  <a:pt x="28602" y="16844"/>
                  <a:pt x="27097" y="17286"/>
                  <a:pt x="25274" y="18444"/>
                </a:cubicBezTo>
                <a:cubicBezTo>
                  <a:pt x="17732" y="23249"/>
                  <a:pt x="21643" y="29740"/>
                  <a:pt x="21084" y="33830"/>
                </a:cubicBezTo>
                <a:cubicBezTo>
                  <a:pt x="20943" y="34861"/>
                  <a:pt x="20429" y="35229"/>
                  <a:pt x="19656" y="35229"/>
                </a:cubicBezTo>
                <a:cubicBezTo>
                  <a:pt x="17739" y="35229"/>
                  <a:pt x="14230" y="32968"/>
                  <a:pt x="10875" y="32968"/>
                </a:cubicBezTo>
                <a:cubicBezTo>
                  <a:pt x="10219" y="32968"/>
                  <a:pt x="9570" y="33054"/>
                  <a:pt x="8939" y="33260"/>
                </a:cubicBezTo>
                <a:cubicBezTo>
                  <a:pt x="3766" y="34958"/>
                  <a:pt x="1398" y="39763"/>
                  <a:pt x="1956" y="42578"/>
                </a:cubicBezTo>
                <a:cubicBezTo>
                  <a:pt x="2515" y="45405"/>
                  <a:pt x="1" y="48936"/>
                  <a:pt x="1" y="48936"/>
                </a:cubicBezTo>
                <a:lnTo>
                  <a:pt x="91195" y="48936"/>
                </a:lnTo>
                <a:cubicBezTo>
                  <a:pt x="91195" y="48936"/>
                  <a:pt x="92591" y="30578"/>
                  <a:pt x="90357" y="18299"/>
                </a:cubicBezTo>
                <a:cubicBezTo>
                  <a:pt x="90357" y="18299"/>
                  <a:pt x="88547" y="8702"/>
                  <a:pt x="78346" y="3339"/>
                </a:cubicBezTo>
                <a:cubicBezTo>
                  <a:pt x="74006" y="1055"/>
                  <a:pt x="69260" y="1"/>
                  <a:pt x="64841" y="1"/>
                </a:cubicBezTo>
                <a:close/>
              </a:path>
            </a:pathLst>
          </a:custGeom>
          <a:solidFill>
            <a:srgbClr val="D6D7D7">
              <a:alpha val="41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5" name="Google Shape;25;p3"/>
          <p:cNvSpPr txBox="1">
            <a:spLocks noGrp="1"/>
          </p:cNvSpPr>
          <p:nvPr>
            <p:ph type="title"/>
          </p:nvPr>
        </p:nvSpPr>
        <p:spPr>
          <a:xfrm>
            <a:off x="1146900" y="3068936"/>
            <a:ext cx="6850200" cy="841800"/>
          </a:xfrm>
          <a:prstGeom prst="rect">
            <a:avLst/>
          </a:prstGeom>
          <a:noFill/>
        </p:spPr>
        <p:txBody>
          <a:bodyPr spcFirstLastPara="1" wrap="square" lIns="91425" tIns="91425" rIns="91425" bIns="91425" anchor="ctr" anchorCtr="0">
            <a:noAutofit/>
          </a:bodyPr>
          <a:lstStyle>
            <a:lvl1pPr lvl="0" algn="ctr">
              <a:spcBef>
                <a:spcPts val="0"/>
              </a:spcBef>
              <a:spcAft>
                <a:spcPts val="0"/>
              </a:spcAft>
              <a:buSzPts val="3600"/>
              <a:buNone/>
              <a:defRPr sz="45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6" name="Google Shape;26;p3"/>
          <p:cNvSpPr txBox="1">
            <a:spLocks noGrp="1"/>
          </p:cNvSpPr>
          <p:nvPr>
            <p:ph type="title" idx="2" hasCustomPrompt="1"/>
          </p:nvPr>
        </p:nvSpPr>
        <p:spPr>
          <a:xfrm>
            <a:off x="3140400" y="925223"/>
            <a:ext cx="2863200" cy="1708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12000"/>
              <a:buNone/>
              <a:defRPr sz="12000">
                <a:solidFill>
                  <a:schemeClr val="dk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7" name="Google Shape;27;p3"/>
          <p:cNvSpPr txBox="1">
            <a:spLocks noGrp="1"/>
          </p:cNvSpPr>
          <p:nvPr>
            <p:ph type="subTitle" idx="1"/>
          </p:nvPr>
        </p:nvSpPr>
        <p:spPr>
          <a:xfrm>
            <a:off x="1693800" y="3823464"/>
            <a:ext cx="5756400" cy="623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200"/>
              <a:buNone/>
              <a:defRPr/>
            </a:lvl1pPr>
            <a:lvl2pPr lvl="1" rtl="0">
              <a:spcBef>
                <a:spcPts val="0"/>
              </a:spcBef>
              <a:spcAft>
                <a:spcPts val="0"/>
              </a:spcAft>
              <a:buSzPts val="2200"/>
              <a:buNone/>
              <a:defRPr sz="2200"/>
            </a:lvl2pPr>
            <a:lvl3pPr lvl="2" rtl="0">
              <a:spcBef>
                <a:spcPts val="0"/>
              </a:spcBef>
              <a:spcAft>
                <a:spcPts val="0"/>
              </a:spcAft>
              <a:buSzPts val="2200"/>
              <a:buNone/>
              <a:defRPr sz="2200"/>
            </a:lvl3pPr>
            <a:lvl4pPr lvl="3" rtl="0">
              <a:spcBef>
                <a:spcPts val="0"/>
              </a:spcBef>
              <a:spcAft>
                <a:spcPts val="0"/>
              </a:spcAft>
              <a:buSzPts val="2200"/>
              <a:buNone/>
              <a:defRPr sz="2200"/>
            </a:lvl4pPr>
            <a:lvl5pPr lvl="4" rtl="0">
              <a:spcBef>
                <a:spcPts val="0"/>
              </a:spcBef>
              <a:spcAft>
                <a:spcPts val="0"/>
              </a:spcAft>
              <a:buSzPts val="2200"/>
              <a:buNone/>
              <a:defRPr sz="2200"/>
            </a:lvl5pPr>
            <a:lvl6pPr lvl="5" rtl="0">
              <a:spcBef>
                <a:spcPts val="0"/>
              </a:spcBef>
              <a:spcAft>
                <a:spcPts val="0"/>
              </a:spcAft>
              <a:buSzPts val="2200"/>
              <a:buNone/>
              <a:defRPr sz="2200"/>
            </a:lvl6pPr>
            <a:lvl7pPr lvl="6" rtl="0">
              <a:spcBef>
                <a:spcPts val="0"/>
              </a:spcBef>
              <a:spcAft>
                <a:spcPts val="0"/>
              </a:spcAft>
              <a:buSzPts val="2200"/>
              <a:buNone/>
              <a:defRPr sz="2200"/>
            </a:lvl7pPr>
            <a:lvl8pPr lvl="7" rtl="0">
              <a:spcBef>
                <a:spcPts val="0"/>
              </a:spcBef>
              <a:spcAft>
                <a:spcPts val="0"/>
              </a:spcAft>
              <a:buSzPts val="2200"/>
              <a:buNone/>
              <a:defRPr sz="2200"/>
            </a:lvl8pPr>
            <a:lvl9pPr lvl="8" rtl="0">
              <a:spcBef>
                <a:spcPts val="0"/>
              </a:spcBef>
              <a:spcAft>
                <a:spcPts val="0"/>
              </a:spcAft>
              <a:buSzPts val="2200"/>
              <a:buNone/>
              <a:defRPr sz="2200"/>
            </a:lvl9pPr>
          </a:lstStyle>
          <a:p>
            <a:endParaRPr/>
          </a:p>
        </p:txBody>
      </p:sp>
      <p:sp>
        <p:nvSpPr>
          <p:cNvPr id="28" name="Google Shape;28;p3"/>
          <p:cNvSpPr/>
          <p:nvPr/>
        </p:nvSpPr>
        <p:spPr>
          <a:xfrm>
            <a:off x="6852570" y="4244879"/>
            <a:ext cx="1144520" cy="1145687"/>
          </a:xfrm>
          <a:custGeom>
            <a:avLst/>
            <a:gdLst/>
            <a:ahLst/>
            <a:cxnLst/>
            <a:rect l="l" t="t" r="r" b="b"/>
            <a:pathLst>
              <a:path w="29424" h="29454" fill="none" extrusionOk="0">
                <a:moveTo>
                  <a:pt x="18967" y="2371"/>
                </a:moveTo>
                <a:cubicBezTo>
                  <a:pt x="25806" y="4742"/>
                  <a:pt x="29423" y="12189"/>
                  <a:pt x="27083" y="18998"/>
                </a:cubicBezTo>
                <a:cubicBezTo>
                  <a:pt x="24712" y="25837"/>
                  <a:pt x="17265" y="29454"/>
                  <a:pt x="10426" y="27113"/>
                </a:cubicBezTo>
                <a:cubicBezTo>
                  <a:pt x="3617" y="24743"/>
                  <a:pt x="0" y="17296"/>
                  <a:pt x="2341" y="10457"/>
                </a:cubicBezTo>
                <a:cubicBezTo>
                  <a:pt x="4711" y="3648"/>
                  <a:pt x="12158" y="1"/>
                  <a:pt x="18967" y="2371"/>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 name="Google Shape;29;p3"/>
          <p:cNvSpPr/>
          <p:nvPr/>
        </p:nvSpPr>
        <p:spPr>
          <a:xfrm>
            <a:off x="10" y="80779"/>
            <a:ext cx="392554" cy="393759"/>
          </a:xfrm>
          <a:custGeom>
            <a:avLst/>
            <a:gdLst/>
            <a:ahLst/>
            <a:cxnLst/>
            <a:rect l="l" t="t" r="r" b="b"/>
            <a:pathLst>
              <a:path w="10092" h="10123" fill="none" extrusionOk="0">
                <a:moveTo>
                  <a:pt x="10092" y="5077"/>
                </a:moveTo>
                <a:cubicBezTo>
                  <a:pt x="10092" y="2280"/>
                  <a:pt x="7843" y="1"/>
                  <a:pt x="5046" y="1"/>
                </a:cubicBezTo>
                <a:cubicBezTo>
                  <a:pt x="2250" y="1"/>
                  <a:pt x="1" y="2280"/>
                  <a:pt x="1" y="5077"/>
                </a:cubicBezTo>
                <a:cubicBezTo>
                  <a:pt x="1" y="7843"/>
                  <a:pt x="2250" y="10122"/>
                  <a:pt x="5046" y="10122"/>
                </a:cubicBezTo>
                <a:cubicBezTo>
                  <a:pt x="7843" y="10122"/>
                  <a:pt x="10092" y="7843"/>
                  <a:pt x="10092" y="5077"/>
                </a:cubicBezTo>
                <a:close/>
              </a:path>
            </a:pathLst>
          </a:custGeom>
          <a:noFill/>
          <a:ln w="4550" cap="flat" cmpd="sng">
            <a:solidFill>
              <a:schemeClr val="accent3"/>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 name="Google Shape;30;p3"/>
          <p:cNvSpPr/>
          <p:nvPr/>
        </p:nvSpPr>
        <p:spPr>
          <a:xfrm>
            <a:off x="6648473" y="-122721"/>
            <a:ext cx="451678" cy="451717"/>
          </a:xfrm>
          <a:custGeom>
            <a:avLst/>
            <a:gdLst/>
            <a:ahLst/>
            <a:cxnLst/>
            <a:rect l="l" t="t" r="r" b="b"/>
            <a:pathLst>
              <a:path w="11612" h="11613" fill="none" extrusionOk="0">
                <a:moveTo>
                  <a:pt x="11612" y="5806"/>
                </a:moveTo>
                <a:cubicBezTo>
                  <a:pt x="11612" y="9028"/>
                  <a:pt x="9028" y="11612"/>
                  <a:pt x="5806" y="11612"/>
                </a:cubicBezTo>
                <a:cubicBezTo>
                  <a:pt x="2584" y="11612"/>
                  <a:pt x="1" y="9028"/>
                  <a:pt x="1" y="5806"/>
                </a:cubicBezTo>
                <a:cubicBezTo>
                  <a:pt x="1" y="2615"/>
                  <a:pt x="2584" y="1"/>
                  <a:pt x="5806" y="1"/>
                </a:cubicBezTo>
                <a:cubicBezTo>
                  <a:pt x="9028" y="1"/>
                  <a:pt x="11612" y="2615"/>
                  <a:pt x="11612" y="5806"/>
                </a:cubicBezTo>
                <a:close/>
              </a:path>
            </a:pathLst>
          </a:custGeom>
          <a:noFill/>
          <a:ln w="4550"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Google Shape;31;p3"/>
          <p:cNvSpPr/>
          <p:nvPr/>
        </p:nvSpPr>
        <p:spPr>
          <a:xfrm>
            <a:off x="2540620" y="-719259"/>
            <a:ext cx="1144520" cy="1145687"/>
          </a:xfrm>
          <a:custGeom>
            <a:avLst/>
            <a:gdLst/>
            <a:ahLst/>
            <a:cxnLst/>
            <a:rect l="l" t="t" r="r" b="b"/>
            <a:pathLst>
              <a:path w="29424" h="29454" fill="none" extrusionOk="0">
                <a:moveTo>
                  <a:pt x="18967" y="2371"/>
                </a:moveTo>
                <a:cubicBezTo>
                  <a:pt x="25806" y="4742"/>
                  <a:pt x="29423" y="12189"/>
                  <a:pt x="27083" y="18998"/>
                </a:cubicBezTo>
                <a:cubicBezTo>
                  <a:pt x="24712" y="25837"/>
                  <a:pt x="17265" y="29454"/>
                  <a:pt x="10426" y="27113"/>
                </a:cubicBezTo>
                <a:cubicBezTo>
                  <a:pt x="3617" y="24743"/>
                  <a:pt x="0" y="17296"/>
                  <a:pt x="2341" y="10457"/>
                </a:cubicBezTo>
                <a:cubicBezTo>
                  <a:pt x="4711" y="3648"/>
                  <a:pt x="12158" y="1"/>
                  <a:pt x="18967" y="2371"/>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32;p3"/>
          <p:cNvSpPr/>
          <p:nvPr/>
        </p:nvSpPr>
        <p:spPr>
          <a:xfrm>
            <a:off x="-813290" y="4749729"/>
            <a:ext cx="392554" cy="393759"/>
          </a:xfrm>
          <a:custGeom>
            <a:avLst/>
            <a:gdLst/>
            <a:ahLst/>
            <a:cxnLst/>
            <a:rect l="l" t="t" r="r" b="b"/>
            <a:pathLst>
              <a:path w="10092" h="10123" fill="none" extrusionOk="0">
                <a:moveTo>
                  <a:pt x="10092" y="5077"/>
                </a:moveTo>
                <a:cubicBezTo>
                  <a:pt x="10092" y="2280"/>
                  <a:pt x="7843" y="1"/>
                  <a:pt x="5046" y="1"/>
                </a:cubicBezTo>
                <a:cubicBezTo>
                  <a:pt x="2250" y="1"/>
                  <a:pt x="1" y="2280"/>
                  <a:pt x="1" y="5077"/>
                </a:cubicBezTo>
                <a:cubicBezTo>
                  <a:pt x="1" y="7843"/>
                  <a:pt x="2250" y="10122"/>
                  <a:pt x="5046" y="10122"/>
                </a:cubicBezTo>
                <a:cubicBezTo>
                  <a:pt x="7843" y="10122"/>
                  <a:pt x="10092" y="7843"/>
                  <a:pt x="10092" y="5077"/>
                </a:cubicBezTo>
                <a:close/>
              </a:path>
            </a:pathLst>
          </a:custGeom>
          <a:noFill/>
          <a:ln w="4550" cap="flat" cmpd="sng">
            <a:solidFill>
              <a:schemeClr val="accent3"/>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3" name="Google Shape;33;p3"/>
          <p:cNvSpPr/>
          <p:nvPr/>
        </p:nvSpPr>
        <p:spPr>
          <a:xfrm>
            <a:off x="-131739" y="3823471"/>
            <a:ext cx="1423571" cy="1423532"/>
          </a:xfrm>
          <a:custGeom>
            <a:avLst/>
            <a:gdLst/>
            <a:ahLst/>
            <a:cxnLst/>
            <a:rect l="l" t="t" r="r" b="b"/>
            <a:pathLst>
              <a:path w="36598" h="36597" fill="none" extrusionOk="0">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34;p3"/>
          <p:cNvSpPr/>
          <p:nvPr/>
        </p:nvSpPr>
        <p:spPr>
          <a:xfrm>
            <a:off x="-39725" y="1873600"/>
            <a:ext cx="693132" cy="694353"/>
          </a:xfrm>
          <a:custGeom>
            <a:avLst/>
            <a:gdLst/>
            <a:ahLst/>
            <a:cxnLst/>
            <a:rect l="l" t="t" r="r" b="b"/>
            <a:pathLst>
              <a:path w="17600" h="17631" fill="none" extrusionOk="0">
                <a:moveTo>
                  <a:pt x="16991" y="8147"/>
                </a:moveTo>
                <a:lnTo>
                  <a:pt x="17599" y="7691"/>
                </a:lnTo>
                <a:lnTo>
                  <a:pt x="17326" y="6353"/>
                </a:lnTo>
                <a:lnTo>
                  <a:pt x="16566" y="6110"/>
                </a:lnTo>
                <a:cubicBezTo>
                  <a:pt x="16323" y="5411"/>
                  <a:pt x="15988" y="4742"/>
                  <a:pt x="15563" y="4165"/>
                </a:cubicBezTo>
                <a:lnTo>
                  <a:pt x="15867" y="3435"/>
                </a:lnTo>
                <a:lnTo>
                  <a:pt x="14955" y="2402"/>
                </a:lnTo>
                <a:lnTo>
                  <a:pt x="14164" y="2584"/>
                </a:lnTo>
                <a:cubicBezTo>
                  <a:pt x="13617" y="2128"/>
                  <a:pt x="12979" y="1703"/>
                  <a:pt x="12341" y="1399"/>
                </a:cubicBezTo>
                <a:lnTo>
                  <a:pt x="12219" y="639"/>
                </a:lnTo>
                <a:lnTo>
                  <a:pt x="10942" y="213"/>
                </a:lnTo>
                <a:lnTo>
                  <a:pt x="10335" y="761"/>
                </a:lnTo>
                <a:cubicBezTo>
                  <a:pt x="9635" y="609"/>
                  <a:pt x="8906" y="578"/>
                  <a:pt x="8146" y="639"/>
                </a:cubicBezTo>
                <a:lnTo>
                  <a:pt x="7660" y="1"/>
                </a:lnTo>
                <a:lnTo>
                  <a:pt x="6322" y="305"/>
                </a:lnTo>
                <a:lnTo>
                  <a:pt x="6110" y="1065"/>
                </a:lnTo>
                <a:cubicBezTo>
                  <a:pt x="5380" y="1308"/>
                  <a:pt x="4742" y="1642"/>
                  <a:pt x="4134" y="2068"/>
                </a:cubicBezTo>
                <a:lnTo>
                  <a:pt x="3435" y="1764"/>
                </a:lnTo>
                <a:lnTo>
                  <a:pt x="2401" y="2675"/>
                </a:lnTo>
                <a:lnTo>
                  <a:pt x="2584" y="3466"/>
                </a:lnTo>
                <a:cubicBezTo>
                  <a:pt x="2097" y="4013"/>
                  <a:pt x="1702" y="4621"/>
                  <a:pt x="1398" y="5289"/>
                </a:cubicBezTo>
                <a:lnTo>
                  <a:pt x="608" y="5411"/>
                </a:lnTo>
                <a:lnTo>
                  <a:pt x="182" y="6688"/>
                </a:lnTo>
                <a:lnTo>
                  <a:pt x="730" y="7296"/>
                </a:lnTo>
                <a:cubicBezTo>
                  <a:pt x="608" y="7995"/>
                  <a:pt x="547" y="8724"/>
                  <a:pt x="608" y="9484"/>
                </a:cubicBezTo>
                <a:lnTo>
                  <a:pt x="0" y="9940"/>
                </a:lnTo>
                <a:lnTo>
                  <a:pt x="274" y="11277"/>
                </a:lnTo>
                <a:lnTo>
                  <a:pt x="1064" y="11521"/>
                </a:lnTo>
                <a:cubicBezTo>
                  <a:pt x="1307" y="12250"/>
                  <a:pt x="1641" y="12888"/>
                  <a:pt x="2037" y="13496"/>
                </a:cubicBezTo>
                <a:lnTo>
                  <a:pt x="1763" y="14195"/>
                </a:lnTo>
                <a:lnTo>
                  <a:pt x="2675" y="15229"/>
                </a:lnTo>
                <a:lnTo>
                  <a:pt x="3465" y="15046"/>
                </a:lnTo>
                <a:cubicBezTo>
                  <a:pt x="4012" y="15533"/>
                  <a:pt x="4620" y="15928"/>
                  <a:pt x="5289" y="16232"/>
                </a:cubicBezTo>
                <a:lnTo>
                  <a:pt x="5380" y="17022"/>
                </a:lnTo>
                <a:lnTo>
                  <a:pt x="6687" y="17448"/>
                </a:lnTo>
                <a:lnTo>
                  <a:pt x="7265" y="16901"/>
                </a:lnTo>
                <a:cubicBezTo>
                  <a:pt x="7994" y="17022"/>
                  <a:pt x="8724" y="17053"/>
                  <a:pt x="9453" y="16992"/>
                </a:cubicBezTo>
                <a:lnTo>
                  <a:pt x="9939" y="17630"/>
                </a:lnTo>
                <a:lnTo>
                  <a:pt x="11277" y="17326"/>
                </a:lnTo>
                <a:lnTo>
                  <a:pt x="11520" y="16566"/>
                </a:lnTo>
                <a:cubicBezTo>
                  <a:pt x="12219" y="16323"/>
                  <a:pt x="12888" y="15989"/>
                  <a:pt x="13465" y="15563"/>
                </a:cubicBezTo>
                <a:lnTo>
                  <a:pt x="14195" y="15867"/>
                </a:lnTo>
                <a:lnTo>
                  <a:pt x="15198" y="14955"/>
                </a:lnTo>
                <a:lnTo>
                  <a:pt x="15016" y="14165"/>
                </a:lnTo>
                <a:cubicBezTo>
                  <a:pt x="15502" y="13618"/>
                  <a:pt x="15897" y="13010"/>
                  <a:pt x="16231" y="12341"/>
                </a:cubicBezTo>
                <a:lnTo>
                  <a:pt x="16991" y="12250"/>
                </a:lnTo>
                <a:lnTo>
                  <a:pt x="17417" y="10943"/>
                </a:lnTo>
                <a:lnTo>
                  <a:pt x="16870" y="10335"/>
                </a:lnTo>
                <a:cubicBezTo>
                  <a:pt x="17022" y="9636"/>
                  <a:pt x="17052" y="8907"/>
                  <a:pt x="16991" y="8147"/>
                </a:cubicBezTo>
                <a:close/>
                <a:moveTo>
                  <a:pt x="8815" y="13284"/>
                </a:moveTo>
                <a:cubicBezTo>
                  <a:pt x="6353" y="13284"/>
                  <a:pt x="4347" y="11277"/>
                  <a:pt x="4347" y="8815"/>
                </a:cubicBezTo>
                <a:cubicBezTo>
                  <a:pt x="4347" y="6353"/>
                  <a:pt x="6353" y="4347"/>
                  <a:pt x="8815" y="4347"/>
                </a:cubicBezTo>
                <a:cubicBezTo>
                  <a:pt x="11277" y="4347"/>
                  <a:pt x="13283" y="6353"/>
                  <a:pt x="13283" y="8815"/>
                </a:cubicBezTo>
                <a:cubicBezTo>
                  <a:pt x="13283" y="11277"/>
                  <a:pt x="11277" y="13284"/>
                  <a:pt x="8815" y="13284"/>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5" name="Google Shape;35;p3"/>
          <p:cNvGrpSpPr/>
          <p:nvPr/>
        </p:nvGrpSpPr>
        <p:grpSpPr>
          <a:xfrm>
            <a:off x="7544274" y="1469732"/>
            <a:ext cx="1265051" cy="1265051"/>
            <a:chOff x="3912750" y="637550"/>
            <a:chExt cx="947533" cy="947533"/>
          </a:xfrm>
        </p:grpSpPr>
        <p:sp>
          <p:nvSpPr>
            <p:cNvPr id="36" name="Google Shape;36;p3"/>
            <p:cNvSpPr/>
            <p:nvPr/>
          </p:nvSpPr>
          <p:spPr>
            <a:xfrm>
              <a:off x="3912750" y="637550"/>
              <a:ext cx="947533" cy="947533"/>
            </a:xfrm>
            <a:custGeom>
              <a:avLst/>
              <a:gdLst/>
              <a:ahLst/>
              <a:cxnLst/>
              <a:rect l="l" t="t" r="r" b="b"/>
              <a:pathLst>
                <a:path w="14743" h="14743" fill="none" extrusionOk="0">
                  <a:moveTo>
                    <a:pt x="14226" y="6809"/>
                  </a:moveTo>
                  <a:lnTo>
                    <a:pt x="14742" y="6414"/>
                  </a:lnTo>
                  <a:lnTo>
                    <a:pt x="14530" y="5289"/>
                  </a:lnTo>
                  <a:lnTo>
                    <a:pt x="13861" y="5107"/>
                  </a:lnTo>
                  <a:cubicBezTo>
                    <a:pt x="13648" y="4499"/>
                    <a:pt x="13375" y="3952"/>
                    <a:pt x="13040" y="3466"/>
                  </a:cubicBezTo>
                  <a:lnTo>
                    <a:pt x="13283" y="2858"/>
                  </a:lnTo>
                  <a:lnTo>
                    <a:pt x="12524" y="2007"/>
                  </a:lnTo>
                  <a:lnTo>
                    <a:pt x="11855" y="2159"/>
                  </a:lnTo>
                  <a:cubicBezTo>
                    <a:pt x="11399" y="1764"/>
                    <a:pt x="10882" y="1429"/>
                    <a:pt x="10335" y="1156"/>
                  </a:cubicBezTo>
                  <a:lnTo>
                    <a:pt x="10244" y="517"/>
                  </a:lnTo>
                  <a:lnTo>
                    <a:pt x="9150" y="153"/>
                  </a:lnTo>
                  <a:lnTo>
                    <a:pt x="8663" y="609"/>
                  </a:lnTo>
                  <a:cubicBezTo>
                    <a:pt x="8055" y="487"/>
                    <a:pt x="7447" y="457"/>
                    <a:pt x="6809" y="517"/>
                  </a:cubicBezTo>
                  <a:lnTo>
                    <a:pt x="6414" y="1"/>
                  </a:lnTo>
                  <a:lnTo>
                    <a:pt x="5289" y="213"/>
                  </a:lnTo>
                  <a:lnTo>
                    <a:pt x="5107" y="882"/>
                  </a:lnTo>
                  <a:cubicBezTo>
                    <a:pt x="4499" y="1095"/>
                    <a:pt x="3952" y="1368"/>
                    <a:pt x="3466" y="1703"/>
                  </a:cubicBezTo>
                  <a:lnTo>
                    <a:pt x="2858" y="1460"/>
                  </a:lnTo>
                  <a:lnTo>
                    <a:pt x="2007" y="2219"/>
                  </a:lnTo>
                  <a:lnTo>
                    <a:pt x="2159" y="2888"/>
                  </a:lnTo>
                  <a:cubicBezTo>
                    <a:pt x="1763" y="3344"/>
                    <a:pt x="1429" y="3861"/>
                    <a:pt x="1156" y="4408"/>
                  </a:cubicBezTo>
                  <a:lnTo>
                    <a:pt x="517" y="4499"/>
                  </a:lnTo>
                  <a:lnTo>
                    <a:pt x="153" y="5593"/>
                  </a:lnTo>
                  <a:lnTo>
                    <a:pt x="608" y="6080"/>
                  </a:lnTo>
                  <a:cubicBezTo>
                    <a:pt x="487" y="6688"/>
                    <a:pt x="456" y="7296"/>
                    <a:pt x="517" y="7934"/>
                  </a:cubicBezTo>
                  <a:lnTo>
                    <a:pt x="1" y="8329"/>
                  </a:lnTo>
                  <a:lnTo>
                    <a:pt x="213" y="9454"/>
                  </a:lnTo>
                  <a:lnTo>
                    <a:pt x="882" y="9636"/>
                  </a:lnTo>
                  <a:cubicBezTo>
                    <a:pt x="1095" y="10244"/>
                    <a:pt x="1368" y="10791"/>
                    <a:pt x="1703" y="11277"/>
                  </a:cubicBezTo>
                  <a:lnTo>
                    <a:pt x="1460" y="11885"/>
                  </a:lnTo>
                  <a:lnTo>
                    <a:pt x="2219" y="12736"/>
                  </a:lnTo>
                  <a:lnTo>
                    <a:pt x="2888" y="12584"/>
                  </a:lnTo>
                  <a:cubicBezTo>
                    <a:pt x="3344" y="12980"/>
                    <a:pt x="3861" y="13314"/>
                    <a:pt x="4408" y="13587"/>
                  </a:cubicBezTo>
                  <a:lnTo>
                    <a:pt x="4499" y="14226"/>
                  </a:lnTo>
                  <a:lnTo>
                    <a:pt x="5593" y="14590"/>
                  </a:lnTo>
                  <a:lnTo>
                    <a:pt x="6080" y="14135"/>
                  </a:lnTo>
                  <a:cubicBezTo>
                    <a:pt x="6688" y="14256"/>
                    <a:pt x="7296" y="14287"/>
                    <a:pt x="7934" y="14226"/>
                  </a:cubicBezTo>
                  <a:lnTo>
                    <a:pt x="8329" y="14742"/>
                  </a:lnTo>
                  <a:lnTo>
                    <a:pt x="9454" y="14530"/>
                  </a:lnTo>
                  <a:lnTo>
                    <a:pt x="9636" y="13861"/>
                  </a:lnTo>
                  <a:cubicBezTo>
                    <a:pt x="10244" y="13648"/>
                    <a:pt x="10791" y="13375"/>
                    <a:pt x="11277" y="13040"/>
                  </a:cubicBezTo>
                  <a:lnTo>
                    <a:pt x="11885" y="13283"/>
                  </a:lnTo>
                  <a:lnTo>
                    <a:pt x="12736" y="12524"/>
                  </a:lnTo>
                  <a:lnTo>
                    <a:pt x="12584" y="11855"/>
                  </a:lnTo>
                  <a:cubicBezTo>
                    <a:pt x="12980" y="11399"/>
                    <a:pt x="13314" y="10882"/>
                    <a:pt x="13587" y="10335"/>
                  </a:cubicBezTo>
                  <a:lnTo>
                    <a:pt x="14226" y="10244"/>
                  </a:lnTo>
                  <a:lnTo>
                    <a:pt x="14590" y="9150"/>
                  </a:lnTo>
                  <a:lnTo>
                    <a:pt x="14135" y="8663"/>
                  </a:lnTo>
                  <a:cubicBezTo>
                    <a:pt x="14256" y="8055"/>
                    <a:pt x="14287" y="7448"/>
                    <a:pt x="14226" y="6809"/>
                  </a:cubicBezTo>
                  <a:close/>
                  <a:moveTo>
                    <a:pt x="7387" y="11125"/>
                  </a:moveTo>
                  <a:cubicBezTo>
                    <a:pt x="5320" y="11125"/>
                    <a:pt x="3618" y="9423"/>
                    <a:pt x="3618" y="7356"/>
                  </a:cubicBezTo>
                  <a:cubicBezTo>
                    <a:pt x="3618" y="5320"/>
                    <a:pt x="5320" y="3618"/>
                    <a:pt x="7387" y="3618"/>
                  </a:cubicBezTo>
                  <a:cubicBezTo>
                    <a:pt x="9423" y="3618"/>
                    <a:pt x="11125" y="5320"/>
                    <a:pt x="11125" y="7356"/>
                  </a:cubicBezTo>
                  <a:cubicBezTo>
                    <a:pt x="11125" y="9423"/>
                    <a:pt x="9423" y="11125"/>
                    <a:pt x="7387" y="11125"/>
                  </a:cubicBezTo>
                  <a:close/>
                </a:path>
              </a:pathLst>
            </a:custGeom>
            <a:noFill/>
            <a:ln w="45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 name="Google Shape;37;p3"/>
            <p:cNvSpPr/>
            <p:nvPr/>
          </p:nvSpPr>
          <p:spPr>
            <a:xfrm>
              <a:off x="4242902" y="967702"/>
              <a:ext cx="287223" cy="287223"/>
            </a:xfrm>
            <a:custGeom>
              <a:avLst/>
              <a:gdLst/>
              <a:ahLst/>
              <a:cxnLst/>
              <a:rect l="l" t="t" r="r" b="b"/>
              <a:pathLst>
                <a:path w="4469" h="4469" fill="none" extrusionOk="0">
                  <a:moveTo>
                    <a:pt x="2250" y="4469"/>
                  </a:moveTo>
                  <a:cubicBezTo>
                    <a:pt x="1003" y="4469"/>
                    <a:pt x="0" y="3466"/>
                    <a:pt x="0" y="2219"/>
                  </a:cubicBezTo>
                  <a:cubicBezTo>
                    <a:pt x="0" y="1004"/>
                    <a:pt x="1003" y="0"/>
                    <a:pt x="2250" y="0"/>
                  </a:cubicBezTo>
                  <a:cubicBezTo>
                    <a:pt x="3466" y="0"/>
                    <a:pt x="4469" y="1004"/>
                    <a:pt x="4469" y="2219"/>
                  </a:cubicBezTo>
                  <a:cubicBezTo>
                    <a:pt x="4469" y="3466"/>
                    <a:pt x="3466" y="4469"/>
                    <a:pt x="2250" y="4469"/>
                  </a:cubicBezTo>
                  <a:close/>
                </a:path>
              </a:pathLst>
            </a:custGeom>
            <a:noFill/>
            <a:ln w="45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CUSTOM_20">
    <p:spTree>
      <p:nvGrpSpPr>
        <p:cNvPr id="1" name="Shape 170"/>
        <p:cNvGrpSpPr/>
        <p:nvPr/>
      </p:nvGrpSpPr>
      <p:grpSpPr>
        <a:xfrm>
          <a:off x="0" y="0"/>
          <a:ext cx="0" cy="0"/>
          <a:chOff x="0" y="0"/>
          <a:chExt cx="0" cy="0"/>
        </a:xfrm>
      </p:grpSpPr>
      <p:sp>
        <p:nvSpPr>
          <p:cNvPr id="171" name="Google Shape;171;p14"/>
          <p:cNvSpPr/>
          <p:nvPr/>
        </p:nvSpPr>
        <p:spPr>
          <a:xfrm>
            <a:off x="-62400" y="-66000"/>
            <a:ext cx="9268800" cy="5275500"/>
          </a:xfrm>
          <a:prstGeom prst="rect">
            <a:avLst/>
          </a:prstGeom>
          <a:gradFill>
            <a:gsLst>
              <a:gs pos="0">
                <a:srgbClr val="FFFFFF">
                  <a:alpha val="41180"/>
                </a:srgbClr>
              </a:gs>
              <a:gs pos="100000">
                <a:srgbClr val="F3F3F3">
                  <a:alpha val="4118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 name="Google Shape;172;p14"/>
          <p:cNvSpPr/>
          <p:nvPr/>
        </p:nvSpPr>
        <p:spPr>
          <a:xfrm rot="-7572997">
            <a:off x="-207075" y="161699"/>
            <a:ext cx="1423590" cy="1423551"/>
          </a:xfrm>
          <a:custGeom>
            <a:avLst/>
            <a:gdLst/>
            <a:ahLst/>
            <a:cxnLst/>
            <a:rect l="l" t="t" r="r" b="b"/>
            <a:pathLst>
              <a:path w="36598" h="36597" fill="none" extrusionOk="0">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3" name="Google Shape;173;p14"/>
          <p:cNvSpPr/>
          <p:nvPr/>
        </p:nvSpPr>
        <p:spPr>
          <a:xfrm rot="10800000">
            <a:off x="4488413" y="-269325"/>
            <a:ext cx="1423571" cy="1423532"/>
          </a:xfrm>
          <a:custGeom>
            <a:avLst/>
            <a:gdLst/>
            <a:ahLst/>
            <a:cxnLst/>
            <a:rect l="l" t="t" r="r" b="b"/>
            <a:pathLst>
              <a:path w="36598" h="36597" fill="none" extrusionOk="0">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4" name="Google Shape;174;p14"/>
          <p:cNvSpPr/>
          <p:nvPr/>
        </p:nvSpPr>
        <p:spPr>
          <a:xfrm rot="-7572997">
            <a:off x="1036036" y="941999"/>
            <a:ext cx="451684" cy="451723"/>
          </a:xfrm>
          <a:custGeom>
            <a:avLst/>
            <a:gdLst/>
            <a:ahLst/>
            <a:cxnLst/>
            <a:rect l="l" t="t" r="r" b="b"/>
            <a:pathLst>
              <a:path w="11612" h="11613" fill="none" extrusionOk="0">
                <a:moveTo>
                  <a:pt x="11612" y="5806"/>
                </a:moveTo>
                <a:cubicBezTo>
                  <a:pt x="11612" y="9028"/>
                  <a:pt x="9028" y="11612"/>
                  <a:pt x="5806" y="11612"/>
                </a:cubicBezTo>
                <a:cubicBezTo>
                  <a:pt x="2584" y="11612"/>
                  <a:pt x="1" y="9028"/>
                  <a:pt x="1" y="5806"/>
                </a:cubicBezTo>
                <a:cubicBezTo>
                  <a:pt x="1" y="2615"/>
                  <a:pt x="2584" y="1"/>
                  <a:pt x="5806" y="1"/>
                </a:cubicBezTo>
                <a:cubicBezTo>
                  <a:pt x="9028" y="1"/>
                  <a:pt x="11612" y="2615"/>
                  <a:pt x="11612" y="5806"/>
                </a:cubicBezTo>
                <a:close/>
              </a:path>
            </a:pathLst>
          </a:custGeom>
          <a:noFill/>
          <a:ln w="4550"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5" name="Google Shape;175;p14"/>
          <p:cNvSpPr/>
          <p:nvPr/>
        </p:nvSpPr>
        <p:spPr>
          <a:xfrm rot="10800000" flipH="1">
            <a:off x="2447728" y="538240"/>
            <a:ext cx="822888" cy="824337"/>
          </a:xfrm>
          <a:custGeom>
            <a:avLst/>
            <a:gdLst/>
            <a:ahLst/>
            <a:cxnLst/>
            <a:rect l="l" t="t" r="r" b="b"/>
            <a:pathLst>
              <a:path w="17600" h="17631" fill="none" extrusionOk="0">
                <a:moveTo>
                  <a:pt x="16991" y="8147"/>
                </a:moveTo>
                <a:lnTo>
                  <a:pt x="17599" y="7691"/>
                </a:lnTo>
                <a:lnTo>
                  <a:pt x="17326" y="6353"/>
                </a:lnTo>
                <a:lnTo>
                  <a:pt x="16566" y="6110"/>
                </a:lnTo>
                <a:cubicBezTo>
                  <a:pt x="16323" y="5411"/>
                  <a:pt x="15988" y="4742"/>
                  <a:pt x="15563" y="4165"/>
                </a:cubicBezTo>
                <a:lnTo>
                  <a:pt x="15867" y="3435"/>
                </a:lnTo>
                <a:lnTo>
                  <a:pt x="14955" y="2402"/>
                </a:lnTo>
                <a:lnTo>
                  <a:pt x="14164" y="2584"/>
                </a:lnTo>
                <a:cubicBezTo>
                  <a:pt x="13617" y="2128"/>
                  <a:pt x="12979" y="1703"/>
                  <a:pt x="12341" y="1399"/>
                </a:cubicBezTo>
                <a:lnTo>
                  <a:pt x="12219" y="639"/>
                </a:lnTo>
                <a:lnTo>
                  <a:pt x="10942" y="213"/>
                </a:lnTo>
                <a:lnTo>
                  <a:pt x="10335" y="761"/>
                </a:lnTo>
                <a:cubicBezTo>
                  <a:pt x="9635" y="609"/>
                  <a:pt x="8906" y="578"/>
                  <a:pt x="8146" y="639"/>
                </a:cubicBezTo>
                <a:lnTo>
                  <a:pt x="7660" y="1"/>
                </a:lnTo>
                <a:lnTo>
                  <a:pt x="6322" y="305"/>
                </a:lnTo>
                <a:lnTo>
                  <a:pt x="6110" y="1065"/>
                </a:lnTo>
                <a:cubicBezTo>
                  <a:pt x="5380" y="1308"/>
                  <a:pt x="4742" y="1642"/>
                  <a:pt x="4134" y="2068"/>
                </a:cubicBezTo>
                <a:lnTo>
                  <a:pt x="3435" y="1764"/>
                </a:lnTo>
                <a:lnTo>
                  <a:pt x="2401" y="2675"/>
                </a:lnTo>
                <a:lnTo>
                  <a:pt x="2584" y="3466"/>
                </a:lnTo>
                <a:cubicBezTo>
                  <a:pt x="2097" y="4013"/>
                  <a:pt x="1702" y="4621"/>
                  <a:pt x="1398" y="5289"/>
                </a:cubicBezTo>
                <a:lnTo>
                  <a:pt x="608" y="5411"/>
                </a:lnTo>
                <a:lnTo>
                  <a:pt x="182" y="6688"/>
                </a:lnTo>
                <a:lnTo>
                  <a:pt x="730" y="7296"/>
                </a:lnTo>
                <a:cubicBezTo>
                  <a:pt x="608" y="7995"/>
                  <a:pt x="547" y="8724"/>
                  <a:pt x="608" y="9484"/>
                </a:cubicBezTo>
                <a:lnTo>
                  <a:pt x="0" y="9940"/>
                </a:lnTo>
                <a:lnTo>
                  <a:pt x="274" y="11277"/>
                </a:lnTo>
                <a:lnTo>
                  <a:pt x="1064" y="11521"/>
                </a:lnTo>
                <a:cubicBezTo>
                  <a:pt x="1307" y="12250"/>
                  <a:pt x="1641" y="12888"/>
                  <a:pt x="2037" y="13496"/>
                </a:cubicBezTo>
                <a:lnTo>
                  <a:pt x="1763" y="14195"/>
                </a:lnTo>
                <a:lnTo>
                  <a:pt x="2675" y="15229"/>
                </a:lnTo>
                <a:lnTo>
                  <a:pt x="3465" y="15046"/>
                </a:lnTo>
                <a:cubicBezTo>
                  <a:pt x="4012" y="15533"/>
                  <a:pt x="4620" y="15928"/>
                  <a:pt x="5289" y="16232"/>
                </a:cubicBezTo>
                <a:lnTo>
                  <a:pt x="5380" y="17022"/>
                </a:lnTo>
                <a:lnTo>
                  <a:pt x="6687" y="17448"/>
                </a:lnTo>
                <a:lnTo>
                  <a:pt x="7265" y="16901"/>
                </a:lnTo>
                <a:cubicBezTo>
                  <a:pt x="7994" y="17022"/>
                  <a:pt x="8724" y="17053"/>
                  <a:pt x="9453" y="16992"/>
                </a:cubicBezTo>
                <a:lnTo>
                  <a:pt x="9939" y="17630"/>
                </a:lnTo>
                <a:lnTo>
                  <a:pt x="11277" y="17326"/>
                </a:lnTo>
                <a:lnTo>
                  <a:pt x="11520" y="16566"/>
                </a:lnTo>
                <a:cubicBezTo>
                  <a:pt x="12219" y="16323"/>
                  <a:pt x="12888" y="15989"/>
                  <a:pt x="13465" y="15563"/>
                </a:cubicBezTo>
                <a:lnTo>
                  <a:pt x="14195" y="15867"/>
                </a:lnTo>
                <a:lnTo>
                  <a:pt x="15198" y="14955"/>
                </a:lnTo>
                <a:lnTo>
                  <a:pt x="15016" y="14165"/>
                </a:lnTo>
                <a:cubicBezTo>
                  <a:pt x="15502" y="13618"/>
                  <a:pt x="15897" y="13010"/>
                  <a:pt x="16231" y="12341"/>
                </a:cubicBezTo>
                <a:lnTo>
                  <a:pt x="16991" y="12250"/>
                </a:lnTo>
                <a:lnTo>
                  <a:pt x="17417" y="10943"/>
                </a:lnTo>
                <a:lnTo>
                  <a:pt x="16870" y="10335"/>
                </a:lnTo>
                <a:cubicBezTo>
                  <a:pt x="17022" y="9636"/>
                  <a:pt x="17052" y="8907"/>
                  <a:pt x="16991" y="8147"/>
                </a:cubicBezTo>
                <a:close/>
                <a:moveTo>
                  <a:pt x="8815" y="13284"/>
                </a:moveTo>
                <a:cubicBezTo>
                  <a:pt x="6353" y="13284"/>
                  <a:pt x="4347" y="11277"/>
                  <a:pt x="4347" y="8815"/>
                </a:cubicBezTo>
                <a:cubicBezTo>
                  <a:pt x="4347" y="6353"/>
                  <a:pt x="6353" y="4347"/>
                  <a:pt x="8815" y="4347"/>
                </a:cubicBezTo>
                <a:cubicBezTo>
                  <a:pt x="11277" y="4347"/>
                  <a:pt x="13283" y="6353"/>
                  <a:pt x="13283" y="8815"/>
                </a:cubicBezTo>
                <a:cubicBezTo>
                  <a:pt x="13283" y="11277"/>
                  <a:pt x="11277" y="13284"/>
                  <a:pt x="8815" y="13284"/>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76" name="Google Shape;176;p14"/>
          <p:cNvGrpSpPr/>
          <p:nvPr/>
        </p:nvGrpSpPr>
        <p:grpSpPr>
          <a:xfrm rot="10800000" flipH="1">
            <a:off x="8132126" y="-5"/>
            <a:ext cx="1265051" cy="1265051"/>
            <a:chOff x="3912750" y="637550"/>
            <a:chExt cx="947533" cy="947533"/>
          </a:xfrm>
        </p:grpSpPr>
        <p:sp>
          <p:nvSpPr>
            <p:cNvPr id="177" name="Google Shape;177;p14"/>
            <p:cNvSpPr/>
            <p:nvPr/>
          </p:nvSpPr>
          <p:spPr>
            <a:xfrm>
              <a:off x="3912750" y="637550"/>
              <a:ext cx="947533" cy="947533"/>
            </a:xfrm>
            <a:custGeom>
              <a:avLst/>
              <a:gdLst/>
              <a:ahLst/>
              <a:cxnLst/>
              <a:rect l="l" t="t" r="r" b="b"/>
              <a:pathLst>
                <a:path w="14743" h="14743" fill="none" extrusionOk="0">
                  <a:moveTo>
                    <a:pt x="14226" y="6809"/>
                  </a:moveTo>
                  <a:lnTo>
                    <a:pt x="14742" y="6414"/>
                  </a:lnTo>
                  <a:lnTo>
                    <a:pt x="14530" y="5289"/>
                  </a:lnTo>
                  <a:lnTo>
                    <a:pt x="13861" y="5107"/>
                  </a:lnTo>
                  <a:cubicBezTo>
                    <a:pt x="13648" y="4499"/>
                    <a:pt x="13375" y="3952"/>
                    <a:pt x="13040" y="3466"/>
                  </a:cubicBezTo>
                  <a:lnTo>
                    <a:pt x="13283" y="2858"/>
                  </a:lnTo>
                  <a:lnTo>
                    <a:pt x="12524" y="2007"/>
                  </a:lnTo>
                  <a:lnTo>
                    <a:pt x="11855" y="2159"/>
                  </a:lnTo>
                  <a:cubicBezTo>
                    <a:pt x="11399" y="1764"/>
                    <a:pt x="10882" y="1429"/>
                    <a:pt x="10335" y="1156"/>
                  </a:cubicBezTo>
                  <a:lnTo>
                    <a:pt x="10244" y="517"/>
                  </a:lnTo>
                  <a:lnTo>
                    <a:pt x="9150" y="153"/>
                  </a:lnTo>
                  <a:lnTo>
                    <a:pt x="8663" y="609"/>
                  </a:lnTo>
                  <a:cubicBezTo>
                    <a:pt x="8055" y="487"/>
                    <a:pt x="7447" y="457"/>
                    <a:pt x="6809" y="517"/>
                  </a:cubicBezTo>
                  <a:lnTo>
                    <a:pt x="6414" y="1"/>
                  </a:lnTo>
                  <a:lnTo>
                    <a:pt x="5289" y="213"/>
                  </a:lnTo>
                  <a:lnTo>
                    <a:pt x="5107" y="882"/>
                  </a:lnTo>
                  <a:cubicBezTo>
                    <a:pt x="4499" y="1095"/>
                    <a:pt x="3952" y="1368"/>
                    <a:pt x="3466" y="1703"/>
                  </a:cubicBezTo>
                  <a:lnTo>
                    <a:pt x="2858" y="1460"/>
                  </a:lnTo>
                  <a:lnTo>
                    <a:pt x="2007" y="2219"/>
                  </a:lnTo>
                  <a:lnTo>
                    <a:pt x="2159" y="2888"/>
                  </a:lnTo>
                  <a:cubicBezTo>
                    <a:pt x="1763" y="3344"/>
                    <a:pt x="1429" y="3861"/>
                    <a:pt x="1156" y="4408"/>
                  </a:cubicBezTo>
                  <a:lnTo>
                    <a:pt x="517" y="4499"/>
                  </a:lnTo>
                  <a:lnTo>
                    <a:pt x="153" y="5593"/>
                  </a:lnTo>
                  <a:lnTo>
                    <a:pt x="608" y="6080"/>
                  </a:lnTo>
                  <a:cubicBezTo>
                    <a:pt x="487" y="6688"/>
                    <a:pt x="456" y="7296"/>
                    <a:pt x="517" y="7934"/>
                  </a:cubicBezTo>
                  <a:lnTo>
                    <a:pt x="1" y="8329"/>
                  </a:lnTo>
                  <a:lnTo>
                    <a:pt x="213" y="9454"/>
                  </a:lnTo>
                  <a:lnTo>
                    <a:pt x="882" y="9636"/>
                  </a:lnTo>
                  <a:cubicBezTo>
                    <a:pt x="1095" y="10244"/>
                    <a:pt x="1368" y="10791"/>
                    <a:pt x="1703" y="11277"/>
                  </a:cubicBezTo>
                  <a:lnTo>
                    <a:pt x="1460" y="11885"/>
                  </a:lnTo>
                  <a:lnTo>
                    <a:pt x="2219" y="12736"/>
                  </a:lnTo>
                  <a:lnTo>
                    <a:pt x="2888" y="12584"/>
                  </a:lnTo>
                  <a:cubicBezTo>
                    <a:pt x="3344" y="12980"/>
                    <a:pt x="3861" y="13314"/>
                    <a:pt x="4408" y="13587"/>
                  </a:cubicBezTo>
                  <a:lnTo>
                    <a:pt x="4499" y="14226"/>
                  </a:lnTo>
                  <a:lnTo>
                    <a:pt x="5593" y="14590"/>
                  </a:lnTo>
                  <a:lnTo>
                    <a:pt x="6080" y="14135"/>
                  </a:lnTo>
                  <a:cubicBezTo>
                    <a:pt x="6688" y="14256"/>
                    <a:pt x="7296" y="14287"/>
                    <a:pt x="7934" y="14226"/>
                  </a:cubicBezTo>
                  <a:lnTo>
                    <a:pt x="8329" y="14742"/>
                  </a:lnTo>
                  <a:lnTo>
                    <a:pt x="9454" y="14530"/>
                  </a:lnTo>
                  <a:lnTo>
                    <a:pt x="9636" y="13861"/>
                  </a:lnTo>
                  <a:cubicBezTo>
                    <a:pt x="10244" y="13648"/>
                    <a:pt x="10791" y="13375"/>
                    <a:pt x="11277" y="13040"/>
                  </a:cubicBezTo>
                  <a:lnTo>
                    <a:pt x="11885" y="13283"/>
                  </a:lnTo>
                  <a:lnTo>
                    <a:pt x="12736" y="12524"/>
                  </a:lnTo>
                  <a:lnTo>
                    <a:pt x="12584" y="11855"/>
                  </a:lnTo>
                  <a:cubicBezTo>
                    <a:pt x="12980" y="11399"/>
                    <a:pt x="13314" y="10882"/>
                    <a:pt x="13587" y="10335"/>
                  </a:cubicBezTo>
                  <a:lnTo>
                    <a:pt x="14226" y="10244"/>
                  </a:lnTo>
                  <a:lnTo>
                    <a:pt x="14590" y="9150"/>
                  </a:lnTo>
                  <a:lnTo>
                    <a:pt x="14135" y="8663"/>
                  </a:lnTo>
                  <a:cubicBezTo>
                    <a:pt x="14256" y="8055"/>
                    <a:pt x="14287" y="7448"/>
                    <a:pt x="14226" y="6809"/>
                  </a:cubicBezTo>
                  <a:close/>
                  <a:moveTo>
                    <a:pt x="7387" y="11125"/>
                  </a:moveTo>
                  <a:cubicBezTo>
                    <a:pt x="5320" y="11125"/>
                    <a:pt x="3618" y="9423"/>
                    <a:pt x="3618" y="7356"/>
                  </a:cubicBezTo>
                  <a:cubicBezTo>
                    <a:pt x="3618" y="5320"/>
                    <a:pt x="5320" y="3618"/>
                    <a:pt x="7387" y="3618"/>
                  </a:cubicBezTo>
                  <a:cubicBezTo>
                    <a:pt x="9423" y="3618"/>
                    <a:pt x="11125" y="5320"/>
                    <a:pt x="11125" y="7356"/>
                  </a:cubicBezTo>
                  <a:cubicBezTo>
                    <a:pt x="11125" y="9423"/>
                    <a:pt x="9423" y="11125"/>
                    <a:pt x="7387" y="11125"/>
                  </a:cubicBezTo>
                  <a:close/>
                </a:path>
              </a:pathLst>
            </a:custGeom>
            <a:noFill/>
            <a:ln w="45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 name="Google Shape;178;p14"/>
            <p:cNvSpPr/>
            <p:nvPr/>
          </p:nvSpPr>
          <p:spPr>
            <a:xfrm>
              <a:off x="4242902" y="967702"/>
              <a:ext cx="287223" cy="287223"/>
            </a:xfrm>
            <a:custGeom>
              <a:avLst/>
              <a:gdLst/>
              <a:ahLst/>
              <a:cxnLst/>
              <a:rect l="l" t="t" r="r" b="b"/>
              <a:pathLst>
                <a:path w="4469" h="4469" fill="none" extrusionOk="0">
                  <a:moveTo>
                    <a:pt x="2250" y="4469"/>
                  </a:moveTo>
                  <a:cubicBezTo>
                    <a:pt x="1003" y="4469"/>
                    <a:pt x="0" y="3466"/>
                    <a:pt x="0" y="2219"/>
                  </a:cubicBezTo>
                  <a:cubicBezTo>
                    <a:pt x="0" y="1004"/>
                    <a:pt x="1003" y="0"/>
                    <a:pt x="2250" y="0"/>
                  </a:cubicBezTo>
                  <a:cubicBezTo>
                    <a:pt x="3466" y="0"/>
                    <a:pt x="4469" y="1004"/>
                    <a:pt x="4469" y="2219"/>
                  </a:cubicBezTo>
                  <a:cubicBezTo>
                    <a:pt x="4469" y="3466"/>
                    <a:pt x="3466" y="4469"/>
                    <a:pt x="2250" y="4469"/>
                  </a:cubicBezTo>
                  <a:close/>
                </a:path>
              </a:pathLst>
            </a:custGeom>
            <a:noFill/>
            <a:ln w="45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79" name="Google Shape;179;p14"/>
          <p:cNvSpPr txBox="1">
            <a:spLocks noGrp="1"/>
          </p:cNvSpPr>
          <p:nvPr>
            <p:ph type="title"/>
          </p:nvPr>
        </p:nvSpPr>
        <p:spPr>
          <a:xfrm>
            <a:off x="4788150" y="2932725"/>
            <a:ext cx="3567000" cy="589500"/>
          </a:xfrm>
          <a:prstGeom prst="rect">
            <a:avLst/>
          </a:prstGeom>
        </p:spPr>
        <p:txBody>
          <a:bodyPr spcFirstLastPara="1" wrap="square" lIns="91425" tIns="91425" rIns="91425" bIns="91425" anchor="ctr" anchorCtr="0">
            <a:noAutofit/>
          </a:bodyPr>
          <a:lstStyle>
            <a:lvl1pPr lvl="0" rtl="0">
              <a:spcBef>
                <a:spcPts val="0"/>
              </a:spcBef>
              <a:spcAft>
                <a:spcPts val="0"/>
              </a:spcAft>
              <a:buSzPts val="2200"/>
              <a:buNone/>
              <a:defRPr sz="18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80" name="Google Shape;180;p14"/>
          <p:cNvSpPr txBox="1">
            <a:spLocks noGrp="1"/>
          </p:cNvSpPr>
          <p:nvPr>
            <p:ph type="body" idx="1"/>
          </p:nvPr>
        </p:nvSpPr>
        <p:spPr>
          <a:xfrm>
            <a:off x="4761600" y="1621275"/>
            <a:ext cx="3620100" cy="1229700"/>
          </a:xfrm>
          <a:prstGeom prst="rect">
            <a:avLst/>
          </a:prstGeom>
        </p:spPr>
        <p:txBody>
          <a:bodyPr spcFirstLastPara="1" wrap="square" lIns="91425" tIns="91425" rIns="91425" bIns="91425" anchor="t" anchorCtr="0">
            <a:noAutofit/>
          </a:bodyPr>
          <a:lstStyle>
            <a:lvl1pPr marL="457200" lvl="0" indent="-330200" algn="ctr" rtl="0">
              <a:lnSpc>
                <a:spcPct val="100000"/>
              </a:lnSpc>
              <a:spcBef>
                <a:spcPts val="0"/>
              </a:spcBef>
              <a:spcAft>
                <a:spcPts val="0"/>
              </a:spcAft>
              <a:buSzPts val="1600"/>
              <a:buChar char="●"/>
              <a:defRPr/>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181" name="Google Shape;181;p14"/>
          <p:cNvSpPr/>
          <p:nvPr/>
        </p:nvSpPr>
        <p:spPr>
          <a:xfrm flipH="1">
            <a:off x="-346512" y="-725638"/>
            <a:ext cx="6411366" cy="6132485"/>
          </a:xfrm>
          <a:custGeom>
            <a:avLst/>
            <a:gdLst/>
            <a:ahLst/>
            <a:cxnLst/>
            <a:rect l="l" t="t" r="r" b="b"/>
            <a:pathLst>
              <a:path w="183878" h="208517" extrusionOk="0">
                <a:moveTo>
                  <a:pt x="159240" y="0"/>
                </a:moveTo>
                <a:cubicBezTo>
                  <a:pt x="153253" y="2843"/>
                  <a:pt x="147568" y="6332"/>
                  <a:pt x="142356" y="10381"/>
                </a:cubicBezTo>
                <a:cubicBezTo>
                  <a:pt x="135249" y="16066"/>
                  <a:pt x="129778" y="21795"/>
                  <a:pt x="124868" y="30237"/>
                </a:cubicBezTo>
                <a:cubicBezTo>
                  <a:pt x="119958" y="38723"/>
                  <a:pt x="117460" y="49663"/>
                  <a:pt x="115134" y="59139"/>
                </a:cubicBezTo>
                <a:cubicBezTo>
                  <a:pt x="114057" y="63446"/>
                  <a:pt x="112980" y="67840"/>
                  <a:pt x="110826" y="71760"/>
                </a:cubicBezTo>
                <a:cubicBezTo>
                  <a:pt x="103159" y="85931"/>
                  <a:pt x="84853" y="89678"/>
                  <a:pt x="71630" y="98852"/>
                </a:cubicBezTo>
                <a:cubicBezTo>
                  <a:pt x="61982" y="105572"/>
                  <a:pt x="54918" y="115306"/>
                  <a:pt x="51515" y="126505"/>
                </a:cubicBezTo>
                <a:cubicBezTo>
                  <a:pt x="47423" y="140116"/>
                  <a:pt x="48500" y="156269"/>
                  <a:pt x="38550" y="166391"/>
                </a:cubicBezTo>
                <a:cubicBezTo>
                  <a:pt x="32520" y="172593"/>
                  <a:pt x="23647" y="174962"/>
                  <a:pt x="16454" y="179787"/>
                </a:cubicBezTo>
                <a:cubicBezTo>
                  <a:pt x="7064" y="186032"/>
                  <a:pt x="991" y="197274"/>
                  <a:pt x="0" y="208516"/>
                </a:cubicBezTo>
                <a:lnTo>
                  <a:pt x="183878" y="208516"/>
                </a:lnTo>
                <a:lnTo>
                  <a:pt x="183878" y="0"/>
                </a:lnTo>
                <a:close/>
              </a:path>
            </a:pathLst>
          </a:custGeom>
          <a:solidFill>
            <a:srgbClr val="D6D7D7">
              <a:alpha val="41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hree columns">
  <p:cSld name="CUSTOM_1">
    <p:spTree>
      <p:nvGrpSpPr>
        <p:cNvPr id="1" name="Shape 182"/>
        <p:cNvGrpSpPr/>
        <p:nvPr/>
      </p:nvGrpSpPr>
      <p:grpSpPr>
        <a:xfrm>
          <a:off x="0" y="0"/>
          <a:ext cx="0" cy="0"/>
          <a:chOff x="0" y="0"/>
          <a:chExt cx="0" cy="0"/>
        </a:xfrm>
      </p:grpSpPr>
      <p:sp>
        <p:nvSpPr>
          <p:cNvPr id="183" name="Google Shape;183;p15"/>
          <p:cNvSpPr/>
          <p:nvPr/>
        </p:nvSpPr>
        <p:spPr>
          <a:xfrm>
            <a:off x="-62400" y="-66000"/>
            <a:ext cx="9268800" cy="5275500"/>
          </a:xfrm>
          <a:prstGeom prst="rect">
            <a:avLst/>
          </a:prstGeom>
          <a:gradFill>
            <a:gsLst>
              <a:gs pos="0">
                <a:srgbClr val="FFFFFF">
                  <a:alpha val="41180"/>
                </a:srgbClr>
              </a:gs>
              <a:gs pos="100000">
                <a:srgbClr val="F3F3F3">
                  <a:alpha val="4118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 name="Google Shape;184;p15"/>
          <p:cNvSpPr txBox="1">
            <a:spLocks noGrp="1"/>
          </p:cNvSpPr>
          <p:nvPr>
            <p:ph type="subTitle" idx="1"/>
          </p:nvPr>
        </p:nvSpPr>
        <p:spPr>
          <a:xfrm>
            <a:off x="3406188" y="2642660"/>
            <a:ext cx="2331600" cy="535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2"/>
              </a:buClr>
              <a:buSzPts val="2000"/>
              <a:buFont typeface="Montserrat"/>
              <a:buNone/>
              <a:defRPr sz="2200" b="1">
                <a:latin typeface="Montserrat"/>
                <a:ea typeface="Montserrat"/>
                <a:cs typeface="Montserrat"/>
                <a:sym typeface="Montserrat"/>
              </a:defRPr>
            </a:lvl1pPr>
            <a:lvl2pPr lvl="1" algn="ctr" rtl="0">
              <a:spcBef>
                <a:spcPts val="0"/>
              </a:spcBef>
              <a:spcAft>
                <a:spcPts val="0"/>
              </a:spcAft>
              <a:buClr>
                <a:schemeClr val="lt2"/>
              </a:buClr>
              <a:buSzPts val="2000"/>
              <a:buFont typeface="Montserrat"/>
              <a:buNone/>
              <a:defRPr sz="2000" b="1">
                <a:solidFill>
                  <a:schemeClr val="lt2"/>
                </a:solidFill>
                <a:latin typeface="Montserrat"/>
                <a:ea typeface="Montserrat"/>
                <a:cs typeface="Montserrat"/>
                <a:sym typeface="Montserrat"/>
              </a:defRPr>
            </a:lvl2pPr>
            <a:lvl3pPr lvl="2" algn="ctr" rtl="0">
              <a:spcBef>
                <a:spcPts val="0"/>
              </a:spcBef>
              <a:spcAft>
                <a:spcPts val="0"/>
              </a:spcAft>
              <a:buClr>
                <a:schemeClr val="lt2"/>
              </a:buClr>
              <a:buSzPts val="2000"/>
              <a:buFont typeface="Montserrat"/>
              <a:buNone/>
              <a:defRPr sz="2000" b="1">
                <a:solidFill>
                  <a:schemeClr val="lt2"/>
                </a:solidFill>
                <a:latin typeface="Montserrat"/>
                <a:ea typeface="Montserrat"/>
                <a:cs typeface="Montserrat"/>
                <a:sym typeface="Montserrat"/>
              </a:defRPr>
            </a:lvl3pPr>
            <a:lvl4pPr lvl="3" algn="ctr" rtl="0">
              <a:spcBef>
                <a:spcPts val="0"/>
              </a:spcBef>
              <a:spcAft>
                <a:spcPts val="0"/>
              </a:spcAft>
              <a:buClr>
                <a:schemeClr val="lt2"/>
              </a:buClr>
              <a:buSzPts val="2000"/>
              <a:buFont typeface="Montserrat"/>
              <a:buNone/>
              <a:defRPr sz="2000" b="1">
                <a:solidFill>
                  <a:schemeClr val="lt2"/>
                </a:solidFill>
                <a:latin typeface="Montserrat"/>
                <a:ea typeface="Montserrat"/>
                <a:cs typeface="Montserrat"/>
                <a:sym typeface="Montserrat"/>
              </a:defRPr>
            </a:lvl4pPr>
            <a:lvl5pPr lvl="4" algn="ctr" rtl="0">
              <a:spcBef>
                <a:spcPts val="0"/>
              </a:spcBef>
              <a:spcAft>
                <a:spcPts val="0"/>
              </a:spcAft>
              <a:buClr>
                <a:schemeClr val="lt2"/>
              </a:buClr>
              <a:buSzPts val="2000"/>
              <a:buFont typeface="Montserrat"/>
              <a:buNone/>
              <a:defRPr sz="2000" b="1">
                <a:solidFill>
                  <a:schemeClr val="lt2"/>
                </a:solidFill>
                <a:latin typeface="Montserrat"/>
                <a:ea typeface="Montserrat"/>
                <a:cs typeface="Montserrat"/>
                <a:sym typeface="Montserrat"/>
              </a:defRPr>
            </a:lvl5pPr>
            <a:lvl6pPr lvl="5" algn="ctr" rtl="0">
              <a:spcBef>
                <a:spcPts val="0"/>
              </a:spcBef>
              <a:spcAft>
                <a:spcPts val="0"/>
              </a:spcAft>
              <a:buClr>
                <a:schemeClr val="lt2"/>
              </a:buClr>
              <a:buSzPts val="2000"/>
              <a:buFont typeface="Montserrat"/>
              <a:buNone/>
              <a:defRPr sz="2000" b="1">
                <a:solidFill>
                  <a:schemeClr val="lt2"/>
                </a:solidFill>
                <a:latin typeface="Montserrat"/>
                <a:ea typeface="Montserrat"/>
                <a:cs typeface="Montserrat"/>
                <a:sym typeface="Montserrat"/>
              </a:defRPr>
            </a:lvl6pPr>
            <a:lvl7pPr lvl="6" algn="ctr" rtl="0">
              <a:spcBef>
                <a:spcPts val="0"/>
              </a:spcBef>
              <a:spcAft>
                <a:spcPts val="0"/>
              </a:spcAft>
              <a:buClr>
                <a:schemeClr val="lt2"/>
              </a:buClr>
              <a:buSzPts val="2000"/>
              <a:buFont typeface="Montserrat"/>
              <a:buNone/>
              <a:defRPr sz="2000" b="1">
                <a:solidFill>
                  <a:schemeClr val="lt2"/>
                </a:solidFill>
                <a:latin typeface="Montserrat"/>
                <a:ea typeface="Montserrat"/>
                <a:cs typeface="Montserrat"/>
                <a:sym typeface="Montserrat"/>
              </a:defRPr>
            </a:lvl7pPr>
            <a:lvl8pPr lvl="7" algn="ctr" rtl="0">
              <a:spcBef>
                <a:spcPts val="0"/>
              </a:spcBef>
              <a:spcAft>
                <a:spcPts val="0"/>
              </a:spcAft>
              <a:buClr>
                <a:schemeClr val="lt2"/>
              </a:buClr>
              <a:buSzPts val="2000"/>
              <a:buFont typeface="Montserrat"/>
              <a:buNone/>
              <a:defRPr sz="2000" b="1">
                <a:solidFill>
                  <a:schemeClr val="lt2"/>
                </a:solidFill>
                <a:latin typeface="Montserrat"/>
                <a:ea typeface="Montserrat"/>
                <a:cs typeface="Montserrat"/>
                <a:sym typeface="Montserrat"/>
              </a:defRPr>
            </a:lvl8pPr>
            <a:lvl9pPr lvl="8" algn="ctr" rtl="0">
              <a:spcBef>
                <a:spcPts val="0"/>
              </a:spcBef>
              <a:spcAft>
                <a:spcPts val="0"/>
              </a:spcAft>
              <a:buClr>
                <a:schemeClr val="lt2"/>
              </a:buClr>
              <a:buSzPts val="2000"/>
              <a:buFont typeface="Montserrat"/>
              <a:buNone/>
              <a:defRPr sz="2000" b="1">
                <a:solidFill>
                  <a:schemeClr val="lt2"/>
                </a:solidFill>
                <a:latin typeface="Montserrat"/>
                <a:ea typeface="Montserrat"/>
                <a:cs typeface="Montserrat"/>
                <a:sym typeface="Montserrat"/>
              </a:defRPr>
            </a:lvl9pPr>
          </a:lstStyle>
          <a:p>
            <a:endParaRPr/>
          </a:p>
        </p:txBody>
      </p:sp>
      <p:sp>
        <p:nvSpPr>
          <p:cNvPr id="185" name="Google Shape;185;p15"/>
          <p:cNvSpPr txBox="1">
            <a:spLocks noGrp="1"/>
          </p:cNvSpPr>
          <p:nvPr>
            <p:ph type="subTitle" idx="2"/>
          </p:nvPr>
        </p:nvSpPr>
        <p:spPr>
          <a:xfrm>
            <a:off x="1048988" y="2642660"/>
            <a:ext cx="2331600" cy="535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2"/>
              </a:buClr>
              <a:buSzPts val="2000"/>
              <a:buFont typeface="Montserrat"/>
              <a:buNone/>
              <a:defRPr sz="2200" b="1">
                <a:latin typeface="Montserrat"/>
                <a:ea typeface="Montserrat"/>
                <a:cs typeface="Montserrat"/>
                <a:sym typeface="Montserrat"/>
              </a:defRPr>
            </a:lvl1pPr>
            <a:lvl2pPr lvl="1" algn="ctr" rtl="0">
              <a:spcBef>
                <a:spcPts val="0"/>
              </a:spcBef>
              <a:spcAft>
                <a:spcPts val="0"/>
              </a:spcAft>
              <a:buClr>
                <a:schemeClr val="lt2"/>
              </a:buClr>
              <a:buSzPts val="2000"/>
              <a:buFont typeface="Montserrat"/>
              <a:buNone/>
              <a:defRPr sz="2000" b="1">
                <a:solidFill>
                  <a:schemeClr val="lt2"/>
                </a:solidFill>
                <a:latin typeface="Montserrat"/>
                <a:ea typeface="Montserrat"/>
                <a:cs typeface="Montserrat"/>
                <a:sym typeface="Montserrat"/>
              </a:defRPr>
            </a:lvl2pPr>
            <a:lvl3pPr lvl="2" algn="ctr" rtl="0">
              <a:spcBef>
                <a:spcPts val="0"/>
              </a:spcBef>
              <a:spcAft>
                <a:spcPts val="0"/>
              </a:spcAft>
              <a:buClr>
                <a:schemeClr val="lt2"/>
              </a:buClr>
              <a:buSzPts val="2000"/>
              <a:buFont typeface="Montserrat"/>
              <a:buNone/>
              <a:defRPr sz="2000" b="1">
                <a:solidFill>
                  <a:schemeClr val="lt2"/>
                </a:solidFill>
                <a:latin typeface="Montserrat"/>
                <a:ea typeface="Montserrat"/>
                <a:cs typeface="Montserrat"/>
                <a:sym typeface="Montserrat"/>
              </a:defRPr>
            </a:lvl3pPr>
            <a:lvl4pPr lvl="3" algn="ctr" rtl="0">
              <a:spcBef>
                <a:spcPts val="0"/>
              </a:spcBef>
              <a:spcAft>
                <a:spcPts val="0"/>
              </a:spcAft>
              <a:buClr>
                <a:schemeClr val="lt2"/>
              </a:buClr>
              <a:buSzPts val="2000"/>
              <a:buFont typeface="Montserrat"/>
              <a:buNone/>
              <a:defRPr sz="2000" b="1">
                <a:solidFill>
                  <a:schemeClr val="lt2"/>
                </a:solidFill>
                <a:latin typeface="Montserrat"/>
                <a:ea typeface="Montserrat"/>
                <a:cs typeface="Montserrat"/>
                <a:sym typeface="Montserrat"/>
              </a:defRPr>
            </a:lvl4pPr>
            <a:lvl5pPr lvl="4" algn="ctr" rtl="0">
              <a:spcBef>
                <a:spcPts val="0"/>
              </a:spcBef>
              <a:spcAft>
                <a:spcPts val="0"/>
              </a:spcAft>
              <a:buClr>
                <a:schemeClr val="lt2"/>
              </a:buClr>
              <a:buSzPts val="2000"/>
              <a:buFont typeface="Montserrat"/>
              <a:buNone/>
              <a:defRPr sz="2000" b="1">
                <a:solidFill>
                  <a:schemeClr val="lt2"/>
                </a:solidFill>
                <a:latin typeface="Montserrat"/>
                <a:ea typeface="Montserrat"/>
                <a:cs typeface="Montserrat"/>
                <a:sym typeface="Montserrat"/>
              </a:defRPr>
            </a:lvl5pPr>
            <a:lvl6pPr lvl="5" algn="ctr" rtl="0">
              <a:spcBef>
                <a:spcPts val="0"/>
              </a:spcBef>
              <a:spcAft>
                <a:spcPts val="0"/>
              </a:spcAft>
              <a:buClr>
                <a:schemeClr val="lt2"/>
              </a:buClr>
              <a:buSzPts val="2000"/>
              <a:buFont typeface="Montserrat"/>
              <a:buNone/>
              <a:defRPr sz="2000" b="1">
                <a:solidFill>
                  <a:schemeClr val="lt2"/>
                </a:solidFill>
                <a:latin typeface="Montserrat"/>
                <a:ea typeface="Montserrat"/>
                <a:cs typeface="Montserrat"/>
                <a:sym typeface="Montserrat"/>
              </a:defRPr>
            </a:lvl6pPr>
            <a:lvl7pPr lvl="6" algn="ctr" rtl="0">
              <a:spcBef>
                <a:spcPts val="0"/>
              </a:spcBef>
              <a:spcAft>
                <a:spcPts val="0"/>
              </a:spcAft>
              <a:buClr>
                <a:schemeClr val="lt2"/>
              </a:buClr>
              <a:buSzPts val="2000"/>
              <a:buFont typeface="Montserrat"/>
              <a:buNone/>
              <a:defRPr sz="2000" b="1">
                <a:solidFill>
                  <a:schemeClr val="lt2"/>
                </a:solidFill>
                <a:latin typeface="Montserrat"/>
                <a:ea typeface="Montserrat"/>
                <a:cs typeface="Montserrat"/>
                <a:sym typeface="Montserrat"/>
              </a:defRPr>
            </a:lvl7pPr>
            <a:lvl8pPr lvl="7" algn="ctr" rtl="0">
              <a:spcBef>
                <a:spcPts val="0"/>
              </a:spcBef>
              <a:spcAft>
                <a:spcPts val="0"/>
              </a:spcAft>
              <a:buClr>
                <a:schemeClr val="lt2"/>
              </a:buClr>
              <a:buSzPts val="2000"/>
              <a:buFont typeface="Montserrat"/>
              <a:buNone/>
              <a:defRPr sz="2000" b="1">
                <a:solidFill>
                  <a:schemeClr val="lt2"/>
                </a:solidFill>
                <a:latin typeface="Montserrat"/>
                <a:ea typeface="Montserrat"/>
                <a:cs typeface="Montserrat"/>
                <a:sym typeface="Montserrat"/>
              </a:defRPr>
            </a:lvl8pPr>
            <a:lvl9pPr lvl="8" algn="ctr" rtl="0">
              <a:spcBef>
                <a:spcPts val="0"/>
              </a:spcBef>
              <a:spcAft>
                <a:spcPts val="0"/>
              </a:spcAft>
              <a:buClr>
                <a:schemeClr val="lt2"/>
              </a:buClr>
              <a:buSzPts val="2000"/>
              <a:buFont typeface="Montserrat"/>
              <a:buNone/>
              <a:defRPr sz="2000" b="1">
                <a:solidFill>
                  <a:schemeClr val="lt2"/>
                </a:solidFill>
                <a:latin typeface="Montserrat"/>
                <a:ea typeface="Montserrat"/>
                <a:cs typeface="Montserrat"/>
                <a:sym typeface="Montserrat"/>
              </a:defRPr>
            </a:lvl9pPr>
          </a:lstStyle>
          <a:p>
            <a:endParaRPr/>
          </a:p>
        </p:txBody>
      </p:sp>
      <p:sp>
        <p:nvSpPr>
          <p:cNvPr id="186" name="Google Shape;186;p15"/>
          <p:cNvSpPr txBox="1">
            <a:spLocks noGrp="1"/>
          </p:cNvSpPr>
          <p:nvPr>
            <p:ph type="subTitle" idx="3"/>
          </p:nvPr>
        </p:nvSpPr>
        <p:spPr>
          <a:xfrm>
            <a:off x="5763401" y="2642660"/>
            <a:ext cx="2331600" cy="535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lt2"/>
              </a:buClr>
              <a:buSzPts val="2000"/>
              <a:buFont typeface="Montserrat"/>
              <a:buNone/>
              <a:defRPr sz="2200" b="1">
                <a:latin typeface="Montserrat"/>
                <a:ea typeface="Montserrat"/>
                <a:cs typeface="Montserrat"/>
                <a:sym typeface="Montserrat"/>
              </a:defRPr>
            </a:lvl1pPr>
            <a:lvl2pPr lvl="1" algn="ctr" rtl="0">
              <a:spcBef>
                <a:spcPts val="0"/>
              </a:spcBef>
              <a:spcAft>
                <a:spcPts val="0"/>
              </a:spcAft>
              <a:buClr>
                <a:schemeClr val="lt2"/>
              </a:buClr>
              <a:buSzPts val="2000"/>
              <a:buFont typeface="Montserrat"/>
              <a:buNone/>
              <a:defRPr sz="2000" b="1">
                <a:solidFill>
                  <a:schemeClr val="lt2"/>
                </a:solidFill>
                <a:latin typeface="Montserrat"/>
                <a:ea typeface="Montserrat"/>
                <a:cs typeface="Montserrat"/>
                <a:sym typeface="Montserrat"/>
              </a:defRPr>
            </a:lvl2pPr>
            <a:lvl3pPr lvl="2" algn="ctr" rtl="0">
              <a:spcBef>
                <a:spcPts val="0"/>
              </a:spcBef>
              <a:spcAft>
                <a:spcPts val="0"/>
              </a:spcAft>
              <a:buClr>
                <a:schemeClr val="lt2"/>
              </a:buClr>
              <a:buSzPts val="2000"/>
              <a:buFont typeface="Montserrat"/>
              <a:buNone/>
              <a:defRPr sz="2000" b="1">
                <a:solidFill>
                  <a:schemeClr val="lt2"/>
                </a:solidFill>
                <a:latin typeface="Montserrat"/>
                <a:ea typeface="Montserrat"/>
                <a:cs typeface="Montserrat"/>
                <a:sym typeface="Montserrat"/>
              </a:defRPr>
            </a:lvl3pPr>
            <a:lvl4pPr lvl="3" algn="ctr" rtl="0">
              <a:spcBef>
                <a:spcPts val="0"/>
              </a:spcBef>
              <a:spcAft>
                <a:spcPts val="0"/>
              </a:spcAft>
              <a:buClr>
                <a:schemeClr val="lt2"/>
              </a:buClr>
              <a:buSzPts val="2000"/>
              <a:buFont typeface="Montserrat"/>
              <a:buNone/>
              <a:defRPr sz="2000" b="1">
                <a:solidFill>
                  <a:schemeClr val="lt2"/>
                </a:solidFill>
                <a:latin typeface="Montserrat"/>
                <a:ea typeface="Montserrat"/>
                <a:cs typeface="Montserrat"/>
                <a:sym typeface="Montserrat"/>
              </a:defRPr>
            </a:lvl4pPr>
            <a:lvl5pPr lvl="4" algn="ctr" rtl="0">
              <a:spcBef>
                <a:spcPts val="0"/>
              </a:spcBef>
              <a:spcAft>
                <a:spcPts val="0"/>
              </a:spcAft>
              <a:buClr>
                <a:schemeClr val="lt2"/>
              </a:buClr>
              <a:buSzPts val="2000"/>
              <a:buFont typeface="Montserrat"/>
              <a:buNone/>
              <a:defRPr sz="2000" b="1">
                <a:solidFill>
                  <a:schemeClr val="lt2"/>
                </a:solidFill>
                <a:latin typeface="Montserrat"/>
                <a:ea typeface="Montserrat"/>
                <a:cs typeface="Montserrat"/>
                <a:sym typeface="Montserrat"/>
              </a:defRPr>
            </a:lvl5pPr>
            <a:lvl6pPr lvl="5" algn="ctr" rtl="0">
              <a:spcBef>
                <a:spcPts val="0"/>
              </a:spcBef>
              <a:spcAft>
                <a:spcPts val="0"/>
              </a:spcAft>
              <a:buClr>
                <a:schemeClr val="lt2"/>
              </a:buClr>
              <a:buSzPts val="2000"/>
              <a:buFont typeface="Montserrat"/>
              <a:buNone/>
              <a:defRPr sz="2000" b="1">
                <a:solidFill>
                  <a:schemeClr val="lt2"/>
                </a:solidFill>
                <a:latin typeface="Montserrat"/>
                <a:ea typeface="Montserrat"/>
                <a:cs typeface="Montserrat"/>
                <a:sym typeface="Montserrat"/>
              </a:defRPr>
            </a:lvl6pPr>
            <a:lvl7pPr lvl="6" algn="ctr" rtl="0">
              <a:spcBef>
                <a:spcPts val="0"/>
              </a:spcBef>
              <a:spcAft>
                <a:spcPts val="0"/>
              </a:spcAft>
              <a:buClr>
                <a:schemeClr val="lt2"/>
              </a:buClr>
              <a:buSzPts val="2000"/>
              <a:buFont typeface="Montserrat"/>
              <a:buNone/>
              <a:defRPr sz="2000" b="1">
                <a:solidFill>
                  <a:schemeClr val="lt2"/>
                </a:solidFill>
                <a:latin typeface="Montserrat"/>
                <a:ea typeface="Montserrat"/>
                <a:cs typeface="Montserrat"/>
                <a:sym typeface="Montserrat"/>
              </a:defRPr>
            </a:lvl7pPr>
            <a:lvl8pPr lvl="7" algn="ctr" rtl="0">
              <a:spcBef>
                <a:spcPts val="0"/>
              </a:spcBef>
              <a:spcAft>
                <a:spcPts val="0"/>
              </a:spcAft>
              <a:buClr>
                <a:schemeClr val="lt2"/>
              </a:buClr>
              <a:buSzPts val="2000"/>
              <a:buFont typeface="Montserrat"/>
              <a:buNone/>
              <a:defRPr sz="2000" b="1">
                <a:solidFill>
                  <a:schemeClr val="lt2"/>
                </a:solidFill>
                <a:latin typeface="Montserrat"/>
                <a:ea typeface="Montserrat"/>
                <a:cs typeface="Montserrat"/>
                <a:sym typeface="Montserrat"/>
              </a:defRPr>
            </a:lvl8pPr>
            <a:lvl9pPr lvl="8" algn="ctr" rtl="0">
              <a:spcBef>
                <a:spcPts val="0"/>
              </a:spcBef>
              <a:spcAft>
                <a:spcPts val="0"/>
              </a:spcAft>
              <a:buClr>
                <a:schemeClr val="lt2"/>
              </a:buClr>
              <a:buSzPts val="2000"/>
              <a:buFont typeface="Montserrat"/>
              <a:buNone/>
              <a:defRPr sz="2000" b="1">
                <a:solidFill>
                  <a:schemeClr val="lt2"/>
                </a:solidFill>
                <a:latin typeface="Montserrat"/>
                <a:ea typeface="Montserrat"/>
                <a:cs typeface="Montserrat"/>
                <a:sym typeface="Montserrat"/>
              </a:defRPr>
            </a:lvl9pPr>
          </a:lstStyle>
          <a:p>
            <a:endParaRPr/>
          </a:p>
        </p:txBody>
      </p:sp>
      <p:sp>
        <p:nvSpPr>
          <p:cNvPr id="187" name="Google Shape;187;p15"/>
          <p:cNvSpPr txBox="1">
            <a:spLocks noGrp="1"/>
          </p:cNvSpPr>
          <p:nvPr>
            <p:ph type="subTitle" idx="4"/>
          </p:nvPr>
        </p:nvSpPr>
        <p:spPr>
          <a:xfrm>
            <a:off x="1049000" y="3349701"/>
            <a:ext cx="2331600" cy="86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4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
        <p:nvSpPr>
          <p:cNvPr id="188" name="Google Shape;188;p15"/>
          <p:cNvSpPr txBox="1">
            <a:spLocks noGrp="1"/>
          </p:cNvSpPr>
          <p:nvPr>
            <p:ph type="subTitle" idx="5"/>
          </p:nvPr>
        </p:nvSpPr>
        <p:spPr>
          <a:xfrm>
            <a:off x="3406200" y="3351499"/>
            <a:ext cx="2331600" cy="86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4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
        <p:nvSpPr>
          <p:cNvPr id="189" name="Google Shape;189;p15"/>
          <p:cNvSpPr txBox="1">
            <a:spLocks noGrp="1"/>
          </p:cNvSpPr>
          <p:nvPr>
            <p:ph type="subTitle" idx="6"/>
          </p:nvPr>
        </p:nvSpPr>
        <p:spPr>
          <a:xfrm>
            <a:off x="5763400" y="3350875"/>
            <a:ext cx="2331600" cy="86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4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sp>
        <p:nvSpPr>
          <p:cNvPr id="190" name="Google Shape;190;p15"/>
          <p:cNvSpPr/>
          <p:nvPr/>
        </p:nvSpPr>
        <p:spPr>
          <a:xfrm rot="5400000" flipH="1">
            <a:off x="-711137" y="-2501813"/>
            <a:ext cx="6411366" cy="6132485"/>
          </a:xfrm>
          <a:custGeom>
            <a:avLst/>
            <a:gdLst/>
            <a:ahLst/>
            <a:cxnLst/>
            <a:rect l="l" t="t" r="r" b="b"/>
            <a:pathLst>
              <a:path w="183878" h="208517" extrusionOk="0">
                <a:moveTo>
                  <a:pt x="159240" y="0"/>
                </a:moveTo>
                <a:cubicBezTo>
                  <a:pt x="153253" y="2843"/>
                  <a:pt x="147568" y="6332"/>
                  <a:pt x="142356" y="10381"/>
                </a:cubicBezTo>
                <a:cubicBezTo>
                  <a:pt x="135249" y="16066"/>
                  <a:pt x="129778" y="21795"/>
                  <a:pt x="124868" y="30237"/>
                </a:cubicBezTo>
                <a:cubicBezTo>
                  <a:pt x="119958" y="38723"/>
                  <a:pt x="117460" y="49663"/>
                  <a:pt x="115134" y="59139"/>
                </a:cubicBezTo>
                <a:cubicBezTo>
                  <a:pt x="114057" y="63446"/>
                  <a:pt x="112980" y="67840"/>
                  <a:pt x="110826" y="71760"/>
                </a:cubicBezTo>
                <a:cubicBezTo>
                  <a:pt x="103159" y="85931"/>
                  <a:pt x="84853" y="89678"/>
                  <a:pt x="71630" y="98852"/>
                </a:cubicBezTo>
                <a:cubicBezTo>
                  <a:pt x="61982" y="105572"/>
                  <a:pt x="54918" y="115306"/>
                  <a:pt x="51515" y="126505"/>
                </a:cubicBezTo>
                <a:cubicBezTo>
                  <a:pt x="47423" y="140116"/>
                  <a:pt x="48500" y="156269"/>
                  <a:pt x="38550" y="166391"/>
                </a:cubicBezTo>
                <a:cubicBezTo>
                  <a:pt x="32520" y="172593"/>
                  <a:pt x="23647" y="174962"/>
                  <a:pt x="16454" y="179787"/>
                </a:cubicBezTo>
                <a:cubicBezTo>
                  <a:pt x="7064" y="186032"/>
                  <a:pt x="991" y="197274"/>
                  <a:pt x="0" y="208516"/>
                </a:cubicBezTo>
                <a:lnTo>
                  <a:pt x="183878" y="208516"/>
                </a:lnTo>
                <a:lnTo>
                  <a:pt x="183878" y="0"/>
                </a:lnTo>
                <a:close/>
              </a:path>
            </a:pathLst>
          </a:custGeom>
          <a:solidFill>
            <a:srgbClr val="D6D7D7">
              <a:alpha val="41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1" name="Google Shape;191;p15"/>
          <p:cNvSpPr/>
          <p:nvPr/>
        </p:nvSpPr>
        <p:spPr>
          <a:xfrm rot="-4592020" flipH="1">
            <a:off x="7848941" y="81971"/>
            <a:ext cx="6411577" cy="6132638"/>
          </a:xfrm>
          <a:custGeom>
            <a:avLst/>
            <a:gdLst/>
            <a:ahLst/>
            <a:cxnLst/>
            <a:rect l="l" t="t" r="r" b="b"/>
            <a:pathLst>
              <a:path w="183878" h="208517" extrusionOk="0">
                <a:moveTo>
                  <a:pt x="159240" y="0"/>
                </a:moveTo>
                <a:cubicBezTo>
                  <a:pt x="153253" y="2843"/>
                  <a:pt x="147568" y="6332"/>
                  <a:pt x="142356" y="10381"/>
                </a:cubicBezTo>
                <a:cubicBezTo>
                  <a:pt x="135249" y="16066"/>
                  <a:pt x="129778" y="21795"/>
                  <a:pt x="124868" y="30237"/>
                </a:cubicBezTo>
                <a:cubicBezTo>
                  <a:pt x="119958" y="38723"/>
                  <a:pt x="117460" y="49663"/>
                  <a:pt x="115134" y="59139"/>
                </a:cubicBezTo>
                <a:cubicBezTo>
                  <a:pt x="114057" y="63446"/>
                  <a:pt x="112980" y="67840"/>
                  <a:pt x="110826" y="71760"/>
                </a:cubicBezTo>
                <a:cubicBezTo>
                  <a:pt x="103159" y="85931"/>
                  <a:pt x="84853" y="89678"/>
                  <a:pt x="71630" y="98852"/>
                </a:cubicBezTo>
                <a:cubicBezTo>
                  <a:pt x="61982" y="105572"/>
                  <a:pt x="54918" y="115306"/>
                  <a:pt x="51515" y="126505"/>
                </a:cubicBezTo>
                <a:cubicBezTo>
                  <a:pt x="47423" y="140116"/>
                  <a:pt x="48500" y="156269"/>
                  <a:pt x="38550" y="166391"/>
                </a:cubicBezTo>
                <a:cubicBezTo>
                  <a:pt x="32520" y="172593"/>
                  <a:pt x="23647" y="174962"/>
                  <a:pt x="16454" y="179787"/>
                </a:cubicBezTo>
                <a:cubicBezTo>
                  <a:pt x="7064" y="186032"/>
                  <a:pt x="991" y="197274"/>
                  <a:pt x="0" y="208516"/>
                </a:cubicBezTo>
                <a:lnTo>
                  <a:pt x="183878" y="208516"/>
                </a:lnTo>
                <a:lnTo>
                  <a:pt x="183878" y="0"/>
                </a:lnTo>
                <a:close/>
              </a:path>
            </a:pathLst>
          </a:custGeom>
          <a:solidFill>
            <a:srgbClr val="D6D7D7">
              <a:alpha val="41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2" name="Google Shape;192;p15"/>
          <p:cNvSpPr/>
          <p:nvPr/>
        </p:nvSpPr>
        <p:spPr>
          <a:xfrm rot="1586888">
            <a:off x="7312589" y="4479536"/>
            <a:ext cx="1423615" cy="1423576"/>
          </a:xfrm>
          <a:custGeom>
            <a:avLst/>
            <a:gdLst/>
            <a:ahLst/>
            <a:cxnLst/>
            <a:rect l="l" t="t" r="r" b="b"/>
            <a:pathLst>
              <a:path w="36598" h="36597" fill="none" extrusionOk="0">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3" name="Google Shape;193;p15"/>
          <p:cNvSpPr/>
          <p:nvPr/>
        </p:nvSpPr>
        <p:spPr>
          <a:xfrm>
            <a:off x="320678" y="4298004"/>
            <a:ext cx="392554" cy="393759"/>
          </a:xfrm>
          <a:custGeom>
            <a:avLst/>
            <a:gdLst/>
            <a:ahLst/>
            <a:cxnLst/>
            <a:rect l="l" t="t" r="r" b="b"/>
            <a:pathLst>
              <a:path w="10092" h="10123" fill="none" extrusionOk="0">
                <a:moveTo>
                  <a:pt x="10092" y="5077"/>
                </a:moveTo>
                <a:cubicBezTo>
                  <a:pt x="10092" y="2280"/>
                  <a:pt x="7843" y="1"/>
                  <a:pt x="5046" y="1"/>
                </a:cubicBezTo>
                <a:cubicBezTo>
                  <a:pt x="2250" y="1"/>
                  <a:pt x="1" y="2280"/>
                  <a:pt x="1" y="5077"/>
                </a:cubicBezTo>
                <a:cubicBezTo>
                  <a:pt x="1" y="7843"/>
                  <a:pt x="2250" y="10122"/>
                  <a:pt x="5046" y="10122"/>
                </a:cubicBezTo>
                <a:cubicBezTo>
                  <a:pt x="7843" y="10122"/>
                  <a:pt x="10092" y="7843"/>
                  <a:pt x="10092" y="5077"/>
                </a:cubicBezTo>
                <a:close/>
              </a:path>
            </a:pathLst>
          </a:custGeom>
          <a:noFill/>
          <a:ln w="4550" cap="flat" cmpd="sng">
            <a:solidFill>
              <a:schemeClr val="accent3"/>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4" name="Google Shape;194;p15"/>
          <p:cNvSpPr/>
          <p:nvPr/>
        </p:nvSpPr>
        <p:spPr>
          <a:xfrm>
            <a:off x="7720415" y="-212621"/>
            <a:ext cx="451678" cy="451717"/>
          </a:xfrm>
          <a:custGeom>
            <a:avLst/>
            <a:gdLst/>
            <a:ahLst/>
            <a:cxnLst/>
            <a:rect l="l" t="t" r="r" b="b"/>
            <a:pathLst>
              <a:path w="11612" h="11613" fill="none" extrusionOk="0">
                <a:moveTo>
                  <a:pt x="11612" y="5806"/>
                </a:moveTo>
                <a:cubicBezTo>
                  <a:pt x="11612" y="9028"/>
                  <a:pt x="9028" y="11612"/>
                  <a:pt x="5806" y="11612"/>
                </a:cubicBezTo>
                <a:cubicBezTo>
                  <a:pt x="2584" y="11612"/>
                  <a:pt x="1" y="9028"/>
                  <a:pt x="1" y="5806"/>
                </a:cubicBezTo>
                <a:cubicBezTo>
                  <a:pt x="1" y="2615"/>
                  <a:pt x="2584" y="1"/>
                  <a:pt x="5806" y="1"/>
                </a:cubicBezTo>
                <a:cubicBezTo>
                  <a:pt x="9028" y="1"/>
                  <a:pt x="11612" y="2615"/>
                  <a:pt x="11612" y="5806"/>
                </a:cubicBezTo>
                <a:close/>
              </a:path>
            </a:pathLst>
          </a:custGeom>
          <a:noFill/>
          <a:ln w="4550"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5" name="Google Shape;195;p15"/>
          <p:cNvSpPr/>
          <p:nvPr/>
        </p:nvSpPr>
        <p:spPr>
          <a:xfrm>
            <a:off x="1061012" y="-906584"/>
            <a:ext cx="1144520" cy="1145687"/>
          </a:xfrm>
          <a:custGeom>
            <a:avLst/>
            <a:gdLst/>
            <a:ahLst/>
            <a:cxnLst/>
            <a:rect l="l" t="t" r="r" b="b"/>
            <a:pathLst>
              <a:path w="29424" h="29454" fill="none" extrusionOk="0">
                <a:moveTo>
                  <a:pt x="18967" y="2371"/>
                </a:moveTo>
                <a:cubicBezTo>
                  <a:pt x="25806" y="4742"/>
                  <a:pt x="29423" y="12189"/>
                  <a:pt x="27083" y="18998"/>
                </a:cubicBezTo>
                <a:cubicBezTo>
                  <a:pt x="24712" y="25837"/>
                  <a:pt x="17265" y="29454"/>
                  <a:pt x="10426" y="27113"/>
                </a:cubicBezTo>
                <a:cubicBezTo>
                  <a:pt x="3617" y="24743"/>
                  <a:pt x="0" y="17296"/>
                  <a:pt x="2341" y="10457"/>
                </a:cubicBezTo>
                <a:cubicBezTo>
                  <a:pt x="4711" y="3648"/>
                  <a:pt x="12158" y="1"/>
                  <a:pt x="18967" y="2371"/>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 name="Google Shape;196;p15"/>
          <p:cNvSpPr/>
          <p:nvPr/>
        </p:nvSpPr>
        <p:spPr>
          <a:xfrm>
            <a:off x="2451854" y="4691771"/>
            <a:ext cx="1423571" cy="1423532"/>
          </a:xfrm>
          <a:custGeom>
            <a:avLst/>
            <a:gdLst/>
            <a:ahLst/>
            <a:cxnLst/>
            <a:rect l="l" t="t" r="r" b="b"/>
            <a:pathLst>
              <a:path w="36598" h="36597" fill="none" extrusionOk="0">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 name="Google Shape;197;p15"/>
          <p:cNvSpPr/>
          <p:nvPr/>
        </p:nvSpPr>
        <p:spPr>
          <a:xfrm rot="1586888">
            <a:off x="6990750" y="5051613"/>
            <a:ext cx="451692" cy="451731"/>
          </a:xfrm>
          <a:custGeom>
            <a:avLst/>
            <a:gdLst/>
            <a:ahLst/>
            <a:cxnLst/>
            <a:rect l="l" t="t" r="r" b="b"/>
            <a:pathLst>
              <a:path w="11612" h="11613" fill="none" extrusionOk="0">
                <a:moveTo>
                  <a:pt x="11612" y="5806"/>
                </a:moveTo>
                <a:cubicBezTo>
                  <a:pt x="11612" y="9028"/>
                  <a:pt x="9028" y="11612"/>
                  <a:pt x="5806" y="11612"/>
                </a:cubicBezTo>
                <a:cubicBezTo>
                  <a:pt x="2584" y="11612"/>
                  <a:pt x="1" y="9028"/>
                  <a:pt x="1" y="5806"/>
                </a:cubicBezTo>
                <a:cubicBezTo>
                  <a:pt x="1" y="2615"/>
                  <a:pt x="2584" y="1"/>
                  <a:pt x="5806" y="1"/>
                </a:cubicBezTo>
                <a:cubicBezTo>
                  <a:pt x="9028" y="1"/>
                  <a:pt x="11612" y="2615"/>
                  <a:pt x="11612" y="5806"/>
                </a:cubicBezTo>
                <a:close/>
              </a:path>
            </a:pathLst>
          </a:custGeom>
          <a:noFill/>
          <a:ln w="4550"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 name="Google Shape;198;p15"/>
          <p:cNvSpPr/>
          <p:nvPr/>
        </p:nvSpPr>
        <p:spPr>
          <a:xfrm flipH="1">
            <a:off x="8636922" y="1627125"/>
            <a:ext cx="822888" cy="824337"/>
          </a:xfrm>
          <a:custGeom>
            <a:avLst/>
            <a:gdLst/>
            <a:ahLst/>
            <a:cxnLst/>
            <a:rect l="l" t="t" r="r" b="b"/>
            <a:pathLst>
              <a:path w="17600" h="17631" fill="none" extrusionOk="0">
                <a:moveTo>
                  <a:pt x="16991" y="8147"/>
                </a:moveTo>
                <a:lnTo>
                  <a:pt x="17599" y="7691"/>
                </a:lnTo>
                <a:lnTo>
                  <a:pt x="17326" y="6353"/>
                </a:lnTo>
                <a:lnTo>
                  <a:pt x="16566" y="6110"/>
                </a:lnTo>
                <a:cubicBezTo>
                  <a:pt x="16323" y="5411"/>
                  <a:pt x="15988" y="4742"/>
                  <a:pt x="15563" y="4165"/>
                </a:cubicBezTo>
                <a:lnTo>
                  <a:pt x="15867" y="3435"/>
                </a:lnTo>
                <a:lnTo>
                  <a:pt x="14955" y="2402"/>
                </a:lnTo>
                <a:lnTo>
                  <a:pt x="14164" y="2584"/>
                </a:lnTo>
                <a:cubicBezTo>
                  <a:pt x="13617" y="2128"/>
                  <a:pt x="12979" y="1703"/>
                  <a:pt x="12341" y="1399"/>
                </a:cubicBezTo>
                <a:lnTo>
                  <a:pt x="12219" y="639"/>
                </a:lnTo>
                <a:lnTo>
                  <a:pt x="10942" y="213"/>
                </a:lnTo>
                <a:lnTo>
                  <a:pt x="10335" y="761"/>
                </a:lnTo>
                <a:cubicBezTo>
                  <a:pt x="9635" y="609"/>
                  <a:pt x="8906" y="578"/>
                  <a:pt x="8146" y="639"/>
                </a:cubicBezTo>
                <a:lnTo>
                  <a:pt x="7660" y="1"/>
                </a:lnTo>
                <a:lnTo>
                  <a:pt x="6322" y="305"/>
                </a:lnTo>
                <a:lnTo>
                  <a:pt x="6110" y="1065"/>
                </a:lnTo>
                <a:cubicBezTo>
                  <a:pt x="5380" y="1308"/>
                  <a:pt x="4742" y="1642"/>
                  <a:pt x="4134" y="2068"/>
                </a:cubicBezTo>
                <a:lnTo>
                  <a:pt x="3435" y="1764"/>
                </a:lnTo>
                <a:lnTo>
                  <a:pt x="2401" y="2675"/>
                </a:lnTo>
                <a:lnTo>
                  <a:pt x="2584" y="3466"/>
                </a:lnTo>
                <a:cubicBezTo>
                  <a:pt x="2097" y="4013"/>
                  <a:pt x="1702" y="4621"/>
                  <a:pt x="1398" y="5289"/>
                </a:cubicBezTo>
                <a:lnTo>
                  <a:pt x="608" y="5411"/>
                </a:lnTo>
                <a:lnTo>
                  <a:pt x="182" y="6688"/>
                </a:lnTo>
                <a:lnTo>
                  <a:pt x="730" y="7296"/>
                </a:lnTo>
                <a:cubicBezTo>
                  <a:pt x="608" y="7995"/>
                  <a:pt x="547" y="8724"/>
                  <a:pt x="608" y="9484"/>
                </a:cubicBezTo>
                <a:lnTo>
                  <a:pt x="0" y="9940"/>
                </a:lnTo>
                <a:lnTo>
                  <a:pt x="274" y="11277"/>
                </a:lnTo>
                <a:lnTo>
                  <a:pt x="1064" y="11521"/>
                </a:lnTo>
                <a:cubicBezTo>
                  <a:pt x="1307" y="12250"/>
                  <a:pt x="1641" y="12888"/>
                  <a:pt x="2037" y="13496"/>
                </a:cubicBezTo>
                <a:lnTo>
                  <a:pt x="1763" y="14195"/>
                </a:lnTo>
                <a:lnTo>
                  <a:pt x="2675" y="15229"/>
                </a:lnTo>
                <a:lnTo>
                  <a:pt x="3465" y="15046"/>
                </a:lnTo>
                <a:cubicBezTo>
                  <a:pt x="4012" y="15533"/>
                  <a:pt x="4620" y="15928"/>
                  <a:pt x="5289" y="16232"/>
                </a:cubicBezTo>
                <a:lnTo>
                  <a:pt x="5380" y="17022"/>
                </a:lnTo>
                <a:lnTo>
                  <a:pt x="6687" y="17448"/>
                </a:lnTo>
                <a:lnTo>
                  <a:pt x="7265" y="16901"/>
                </a:lnTo>
                <a:cubicBezTo>
                  <a:pt x="7994" y="17022"/>
                  <a:pt x="8724" y="17053"/>
                  <a:pt x="9453" y="16992"/>
                </a:cubicBezTo>
                <a:lnTo>
                  <a:pt x="9939" y="17630"/>
                </a:lnTo>
                <a:lnTo>
                  <a:pt x="11277" y="17326"/>
                </a:lnTo>
                <a:lnTo>
                  <a:pt x="11520" y="16566"/>
                </a:lnTo>
                <a:cubicBezTo>
                  <a:pt x="12219" y="16323"/>
                  <a:pt x="12888" y="15989"/>
                  <a:pt x="13465" y="15563"/>
                </a:cubicBezTo>
                <a:lnTo>
                  <a:pt x="14195" y="15867"/>
                </a:lnTo>
                <a:lnTo>
                  <a:pt x="15198" y="14955"/>
                </a:lnTo>
                <a:lnTo>
                  <a:pt x="15016" y="14165"/>
                </a:lnTo>
                <a:cubicBezTo>
                  <a:pt x="15502" y="13618"/>
                  <a:pt x="15897" y="13010"/>
                  <a:pt x="16231" y="12341"/>
                </a:cubicBezTo>
                <a:lnTo>
                  <a:pt x="16991" y="12250"/>
                </a:lnTo>
                <a:lnTo>
                  <a:pt x="17417" y="10943"/>
                </a:lnTo>
                <a:lnTo>
                  <a:pt x="16870" y="10335"/>
                </a:lnTo>
                <a:cubicBezTo>
                  <a:pt x="17022" y="9636"/>
                  <a:pt x="17052" y="8907"/>
                  <a:pt x="16991" y="8147"/>
                </a:cubicBezTo>
                <a:close/>
                <a:moveTo>
                  <a:pt x="8815" y="13284"/>
                </a:moveTo>
                <a:cubicBezTo>
                  <a:pt x="6353" y="13284"/>
                  <a:pt x="4347" y="11277"/>
                  <a:pt x="4347" y="8815"/>
                </a:cubicBezTo>
                <a:cubicBezTo>
                  <a:pt x="4347" y="6353"/>
                  <a:pt x="6353" y="4347"/>
                  <a:pt x="8815" y="4347"/>
                </a:cubicBezTo>
                <a:cubicBezTo>
                  <a:pt x="11277" y="4347"/>
                  <a:pt x="13283" y="6353"/>
                  <a:pt x="13283" y="8815"/>
                </a:cubicBezTo>
                <a:cubicBezTo>
                  <a:pt x="13283" y="11277"/>
                  <a:pt x="11277" y="13284"/>
                  <a:pt x="8815" y="13284"/>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99" name="Google Shape;199;p15"/>
          <p:cNvGrpSpPr/>
          <p:nvPr/>
        </p:nvGrpSpPr>
        <p:grpSpPr>
          <a:xfrm flipH="1">
            <a:off x="-700240" y="1939232"/>
            <a:ext cx="1265051" cy="1265051"/>
            <a:chOff x="3912750" y="637550"/>
            <a:chExt cx="947533" cy="947533"/>
          </a:xfrm>
        </p:grpSpPr>
        <p:sp>
          <p:nvSpPr>
            <p:cNvPr id="200" name="Google Shape;200;p15"/>
            <p:cNvSpPr/>
            <p:nvPr/>
          </p:nvSpPr>
          <p:spPr>
            <a:xfrm>
              <a:off x="3912750" y="637550"/>
              <a:ext cx="947533" cy="947533"/>
            </a:xfrm>
            <a:custGeom>
              <a:avLst/>
              <a:gdLst/>
              <a:ahLst/>
              <a:cxnLst/>
              <a:rect l="l" t="t" r="r" b="b"/>
              <a:pathLst>
                <a:path w="14743" h="14743" fill="none" extrusionOk="0">
                  <a:moveTo>
                    <a:pt x="14226" y="6809"/>
                  </a:moveTo>
                  <a:lnTo>
                    <a:pt x="14742" y="6414"/>
                  </a:lnTo>
                  <a:lnTo>
                    <a:pt x="14530" y="5289"/>
                  </a:lnTo>
                  <a:lnTo>
                    <a:pt x="13861" y="5107"/>
                  </a:lnTo>
                  <a:cubicBezTo>
                    <a:pt x="13648" y="4499"/>
                    <a:pt x="13375" y="3952"/>
                    <a:pt x="13040" y="3466"/>
                  </a:cubicBezTo>
                  <a:lnTo>
                    <a:pt x="13283" y="2858"/>
                  </a:lnTo>
                  <a:lnTo>
                    <a:pt x="12524" y="2007"/>
                  </a:lnTo>
                  <a:lnTo>
                    <a:pt x="11855" y="2159"/>
                  </a:lnTo>
                  <a:cubicBezTo>
                    <a:pt x="11399" y="1764"/>
                    <a:pt x="10882" y="1429"/>
                    <a:pt x="10335" y="1156"/>
                  </a:cubicBezTo>
                  <a:lnTo>
                    <a:pt x="10244" y="517"/>
                  </a:lnTo>
                  <a:lnTo>
                    <a:pt x="9150" y="153"/>
                  </a:lnTo>
                  <a:lnTo>
                    <a:pt x="8663" y="609"/>
                  </a:lnTo>
                  <a:cubicBezTo>
                    <a:pt x="8055" y="487"/>
                    <a:pt x="7447" y="457"/>
                    <a:pt x="6809" y="517"/>
                  </a:cubicBezTo>
                  <a:lnTo>
                    <a:pt x="6414" y="1"/>
                  </a:lnTo>
                  <a:lnTo>
                    <a:pt x="5289" y="213"/>
                  </a:lnTo>
                  <a:lnTo>
                    <a:pt x="5107" y="882"/>
                  </a:lnTo>
                  <a:cubicBezTo>
                    <a:pt x="4499" y="1095"/>
                    <a:pt x="3952" y="1368"/>
                    <a:pt x="3466" y="1703"/>
                  </a:cubicBezTo>
                  <a:lnTo>
                    <a:pt x="2858" y="1460"/>
                  </a:lnTo>
                  <a:lnTo>
                    <a:pt x="2007" y="2219"/>
                  </a:lnTo>
                  <a:lnTo>
                    <a:pt x="2159" y="2888"/>
                  </a:lnTo>
                  <a:cubicBezTo>
                    <a:pt x="1763" y="3344"/>
                    <a:pt x="1429" y="3861"/>
                    <a:pt x="1156" y="4408"/>
                  </a:cubicBezTo>
                  <a:lnTo>
                    <a:pt x="517" y="4499"/>
                  </a:lnTo>
                  <a:lnTo>
                    <a:pt x="153" y="5593"/>
                  </a:lnTo>
                  <a:lnTo>
                    <a:pt x="608" y="6080"/>
                  </a:lnTo>
                  <a:cubicBezTo>
                    <a:pt x="487" y="6688"/>
                    <a:pt x="456" y="7296"/>
                    <a:pt x="517" y="7934"/>
                  </a:cubicBezTo>
                  <a:lnTo>
                    <a:pt x="1" y="8329"/>
                  </a:lnTo>
                  <a:lnTo>
                    <a:pt x="213" y="9454"/>
                  </a:lnTo>
                  <a:lnTo>
                    <a:pt x="882" y="9636"/>
                  </a:lnTo>
                  <a:cubicBezTo>
                    <a:pt x="1095" y="10244"/>
                    <a:pt x="1368" y="10791"/>
                    <a:pt x="1703" y="11277"/>
                  </a:cubicBezTo>
                  <a:lnTo>
                    <a:pt x="1460" y="11885"/>
                  </a:lnTo>
                  <a:lnTo>
                    <a:pt x="2219" y="12736"/>
                  </a:lnTo>
                  <a:lnTo>
                    <a:pt x="2888" y="12584"/>
                  </a:lnTo>
                  <a:cubicBezTo>
                    <a:pt x="3344" y="12980"/>
                    <a:pt x="3861" y="13314"/>
                    <a:pt x="4408" y="13587"/>
                  </a:cubicBezTo>
                  <a:lnTo>
                    <a:pt x="4499" y="14226"/>
                  </a:lnTo>
                  <a:lnTo>
                    <a:pt x="5593" y="14590"/>
                  </a:lnTo>
                  <a:lnTo>
                    <a:pt x="6080" y="14135"/>
                  </a:lnTo>
                  <a:cubicBezTo>
                    <a:pt x="6688" y="14256"/>
                    <a:pt x="7296" y="14287"/>
                    <a:pt x="7934" y="14226"/>
                  </a:cubicBezTo>
                  <a:lnTo>
                    <a:pt x="8329" y="14742"/>
                  </a:lnTo>
                  <a:lnTo>
                    <a:pt x="9454" y="14530"/>
                  </a:lnTo>
                  <a:lnTo>
                    <a:pt x="9636" y="13861"/>
                  </a:lnTo>
                  <a:cubicBezTo>
                    <a:pt x="10244" y="13648"/>
                    <a:pt x="10791" y="13375"/>
                    <a:pt x="11277" y="13040"/>
                  </a:cubicBezTo>
                  <a:lnTo>
                    <a:pt x="11885" y="13283"/>
                  </a:lnTo>
                  <a:lnTo>
                    <a:pt x="12736" y="12524"/>
                  </a:lnTo>
                  <a:lnTo>
                    <a:pt x="12584" y="11855"/>
                  </a:lnTo>
                  <a:cubicBezTo>
                    <a:pt x="12980" y="11399"/>
                    <a:pt x="13314" y="10882"/>
                    <a:pt x="13587" y="10335"/>
                  </a:cubicBezTo>
                  <a:lnTo>
                    <a:pt x="14226" y="10244"/>
                  </a:lnTo>
                  <a:lnTo>
                    <a:pt x="14590" y="9150"/>
                  </a:lnTo>
                  <a:lnTo>
                    <a:pt x="14135" y="8663"/>
                  </a:lnTo>
                  <a:cubicBezTo>
                    <a:pt x="14256" y="8055"/>
                    <a:pt x="14287" y="7448"/>
                    <a:pt x="14226" y="6809"/>
                  </a:cubicBezTo>
                  <a:close/>
                  <a:moveTo>
                    <a:pt x="7387" y="11125"/>
                  </a:moveTo>
                  <a:cubicBezTo>
                    <a:pt x="5320" y="11125"/>
                    <a:pt x="3618" y="9423"/>
                    <a:pt x="3618" y="7356"/>
                  </a:cubicBezTo>
                  <a:cubicBezTo>
                    <a:pt x="3618" y="5320"/>
                    <a:pt x="5320" y="3618"/>
                    <a:pt x="7387" y="3618"/>
                  </a:cubicBezTo>
                  <a:cubicBezTo>
                    <a:pt x="9423" y="3618"/>
                    <a:pt x="11125" y="5320"/>
                    <a:pt x="11125" y="7356"/>
                  </a:cubicBezTo>
                  <a:cubicBezTo>
                    <a:pt x="11125" y="9423"/>
                    <a:pt x="9423" y="11125"/>
                    <a:pt x="7387" y="11125"/>
                  </a:cubicBezTo>
                  <a:close/>
                </a:path>
              </a:pathLst>
            </a:custGeom>
            <a:noFill/>
            <a:ln w="45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 name="Google Shape;201;p15"/>
            <p:cNvSpPr/>
            <p:nvPr/>
          </p:nvSpPr>
          <p:spPr>
            <a:xfrm>
              <a:off x="4242902" y="967702"/>
              <a:ext cx="287223" cy="287223"/>
            </a:xfrm>
            <a:custGeom>
              <a:avLst/>
              <a:gdLst/>
              <a:ahLst/>
              <a:cxnLst/>
              <a:rect l="l" t="t" r="r" b="b"/>
              <a:pathLst>
                <a:path w="4469" h="4469" fill="none" extrusionOk="0">
                  <a:moveTo>
                    <a:pt x="2250" y="4469"/>
                  </a:moveTo>
                  <a:cubicBezTo>
                    <a:pt x="1003" y="4469"/>
                    <a:pt x="0" y="3466"/>
                    <a:pt x="0" y="2219"/>
                  </a:cubicBezTo>
                  <a:cubicBezTo>
                    <a:pt x="0" y="1004"/>
                    <a:pt x="1003" y="0"/>
                    <a:pt x="2250" y="0"/>
                  </a:cubicBezTo>
                  <a:cubicBezTo>
                    <a:pt x="3466" y="0"/>
                    <a:pt x="4469" y="1004"/>
                    <a:pt x="4469" y="2219"/>
                  </a:cubicBezTo>
                  <a:cubicBezTo>
                    <a:pt x="4469" y="3466"/>
                    <a:pt x="3466" y="4469"/>
                    <a:pt x="2250" y="4469"/>
                  </a:cubicBezTo>
                  <a:close/>
                </a:path>
              </a:pathLst>
            </a:custGeom>
            <a:noFill/>
            <a:ln w="45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02" name="Google Shape;202;p15"/>
          <p:cNvSpPr txBox="1">
            <a:spLocks noGrp="1"/>
          </p:cNvSpPr>
          <p:nvPr>
            <p:ph type="title"/>
          </p:nvPr>
        </p:nvSpPr>
        <p:spPr>
          <a:xfrm>
            <a:off x="713225" y="657995"/>
            <a:ext cx="7717500" cy="3630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1">
  <p:cSld name="CUSTOM_14">
    <p:spTree>
      <p:nvGrpSpPr>
        <p:cNvPr id="1" name="Shape 285"/>
        <p:cNvGrpSpPr/>
        <p:nvPr/>
      </p:nvGrpSpPr>
      <p:grpSpPr>
        <a:xfrm>
          <a:off x="0" y="0"/>
          <a:ext cx="0" cy="0"/>
          <a:chOff x="0" y="0"/>
          <a:chExt cx="0" cy="0"/>
        </a:xfrm>
      </p:grpSpPr>
      <p:sp>
        <p:nvSpPr>
          <p:cNvPr id="286" name="Google Shape;286;p20"/>
          <p:cNvSpPr/>
          <p:nvPr/>
        </p:nvSpPr>
        <p:spPr>
          <a:xfrm>
            <a:off x="-62400" y="-66000"/>
            <a:ext cx="9268800" cy="5275500"/>
          </a:xfrm>
          <a:prstGeom prst="rect">
            <a:avLst/>
          </a:prstGeom>
          <a:gradFill>
            <a:gsLst>
              <a:gs pos="0">
                <a:srgbClr val="FFFFFF">
                  <a:alpha val="41180"/>
                </a:srgbClr>
              </a:gs>
              <a:gs pos="100000">
                <a:srgbClr val="F3F3F3">
                  <a:alpha val="4118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87" name="Google Shape;287;p20"/>
          <p:cNvSpPr txBox="1">
            <a:spLocks noGrp="1"/>
          </p:cNvSpPr>
          <p:nvPr>
            <p:ph type="title"/>
          </p:nvPr>
        </p:nvSpPr>
        <p:spPr>
          <a:xfrm>
            <a:off x="660413" y="3042796"/>
            <a:ext cx="3786600" cy="841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288" name="Google Shape;288;p20"/>
          <p:cNvSpPr txBox="1">
            <a:spLocks noGrp="1"/>
          </p:cNvSpPr>
          <p:nvPr>
            <p:ph type="title" idx="2" hasCustomPrompt="1"/>
          </p:nvPr>
        </p:nvSpPr>
        <p:spPr>
          <a:xfrm>
            <a:off x="660413" y="1166845"/>
            <a:ext cx="3786600" cy="1216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12000">
                <a:solidFill>
                  <a:schemeClr val="dk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289" name="Google Shape;289;p20"/>
          <p:cNvSpPr txBox="1">
            <a:spLocks noGrp="1"/>
          </p:cNvSpPr>
          <p:nvPr>
            <p:ph type="subTitle" idx="1"/>
          </p:nvPr>
        </p:nvSpPr>
        <p:spPr>
          <a:xfrm>
            <a:off x="660413" y="3802300"/>
            <a:ext cx="3786600" cy="62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200"/>
              <a:buNone/>
              <a:defRPr/>
            </a:lvl1pPr>
            <a:lvl2pPr lvl="1" rtl="0">
              <a:spcBef>
                <a:spcPts val="0"/>
              </a:spcBef>
              <a:spcAft>
                <a:spcPts val="0"/>
              </a:spcAft>
              <a:buSzPts val="2200"/>
              <a:buNone/>
              <a:defRPr sz="2200"/>
            </a:lvl2pPr>
            <a:lvl3pPr lvl="2" rtl="0">
              <a:spcBef>
                <a:spcPts val="0"/>
              </a:spcBef>
              <a:spcAft>
                <a:spcPts val="0"/>
              </a:spcAft>
              <a:buSzPts val="2200"/>
              <a:buNone/>
              <a:defRPr sz="2200"/>
            </a:lvl3pPr>
            <a:lvl4pPr lvl="3" rtl="0">
              <a:spcBef>
                <a:spcPts val="0"/>
              </a:spcBef>
              <a:spcAft>
                <a:spcPts val="0"/>
              </a:spcAft>
              <a:buSzPts val="2200"/>
              <a:buNone/>
              <a:defRPr sz="2200"/>
            </a:lvl4pPr>
            <a:lvl5pPr lvl="4" rtl="0">
              <a:spcBef>
                <a:spcPts val="0"/>
              </a:spcBef>
              <a:spcAft>
                <a:spcPts val="0"/>
              </a:spcAft>
              <a:buSzPts val="2200"/>
              <a:buNone/>
              <a:defRPr sz="2200"/>
            </a:lvl5pPr>
            <a:lvl6pPr lvl="5" rtl="0">
              <a:spcBef>
                <a:spcPts val="0"/>
              </a:spcBef>
              <a:spcAft>
                <a:spcPts val="0"/>
              </a:spcAft>
              <a:buSzPts val="2200"/>
              <a:buNone/>
              <a:defRPr sz="2200"/>
            </a:lvl6pPr>
            <a:lvl7pPr lvl="6" rtl="0">
              <a:spcBef>
                <a:spcPts val="0"/>
              </a:spcBef>
              <a:spcAft>
                <a:spcPts val="0"/>
              </a:spcAft>
              <a:buSzPts val="2200"/>
              <a:buNone/>
              <a:defRPr sz="2200"/>
            </a:lvl7pPr>
            <a:lvl8pPr lvl="7" rtl="0">
              <a:spcBef>
                <a:spcPts val="0"/>
              </a:spcBef>
              <a:spcAft>
                <a:spcPts val="0"/>
              </a:spcAft>
              <a:buSzPts val="2200"/>
              <a:buNone/>
              <a:defRPr sz="2200"/>
            </a:lvl8pPr>
            <a:lvl9pPr lvl="8" rtl="0">
              <a:spcBef>
                <a:spcPts val="0"/>
              </a:spcBef>
              <a:spcAft>
                <a:spcPts val="0"/>
              </a:spcAft>
              <a:buSzPts val="2200"/>
              <a:buNone/>
              <a:defRPr sz="2200"/>
            </a:lvl9pPr>
          </a:lstStyle>
          <a:p>
            <a:endParaRPr/>
          </a:p>
        </p:txBody>
      </p:sp>
      <p:sp>
        <p:nvSpPr>
          <p:cNvPr id="290" name="Google Shape;290;p20"/>
          <p:cNvSpPr/>
          <p:nvPr/>
        </p:nvSpPr>
        <p:spPr>
          <a:xfrm rot="9593614" flipH="1">
            <a:off x="-3063799" y="-913641"/>
            <a:ext cx="7570919" cy="4973376"/>
          </a:xfrm>
          <a:custGeom>
            <a:avLst/>
            <a:gdLst/>
            <a:ahLst/>
            <a:cxnLst/>
            <a:rect l="l" t="t" r="r" b="b"/>
            <a:pathLst>
              <a:path w="102546" h="67363" extrusionOk="0">
                <a:moveTo>
                  <a:pt x="0" y="1"/>
                </a:moveTo>
                <a:lnTo>
                  <a:pt x="0" y="67363"/>
                </a:lnTo>
                <a:lnTo>
                  <a:pt x="102546" y="67363"/>
                </a:lnTo>
                <a:cubicBezTo>
                  <a:pt x="102322" y="66357"/>
                  <a:pt x="98937" y="50201"/>
                  <a:pt x="91384" y="46414"/>
                </a:cubicBezTo>
                <a:cubicBezTo>
                  <a:pt x="83563" y="42503"/>
                  <a:pt x="70848" y="43341"/>
                  <a:pt x="57720" y="39576"/>
                </a:cubicBezTo>
                <a:cubicBezTo>
                  <a:pt x="44592" y="35799"/>
                  <a:pt x="41664" y="21978"/>
                  <a:pt x="33284" y="13174"/>
                </a:cubicBezTo>
                <a:cubicBezTo>
                  <a:pt x="24905" y="4381"/>
                  <a:pt x="17642" y="2984"/>
                  <a:pt x="8559" y="2425"/>
                </a:cubicBezTo>
                <a:cubicBezTo>
                  <a:pt x="4693" y="2180"/>
                  <a:pt x="2034" y="1129"/>
                  <a:pt x="0" y="1"/>
                </a:cubicBezTo>
                <a:close/>
              </a:path>
            </a:pathLst>
          </a:custGeom>
          <a:solidFill>
            <a:srgbClr val="D6D7D7">
              <a:alpha val="41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1" name="Google Shape;291;p20"/>
          <p:cNvSpPr/>
          <p:nvPr/>
        </p:nvSpPr>
        <p:spPr>
          <a:xfrm rot="10800000" flipH="1">
            <a:off x="-351834" y="-633000"/>
            <a:ext cx="1423571" cy="1423532"/>
          </a:xfrm>
          <a:custGeom>
            <a:avLst/>
            <a:gdLst/>
            <a:ahLst/>
            <a:cxnLst/>
            <a:rect l="l" t="t" r="r" b="b"/>
            <a:pathLst>
              <a:path w="36598" h="36597" fill="none" extrusionOk="0">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2" name="Google Shape;292;p20"/>
          <p:cNvSpPr/>
          <p:nvPr/>
        </p:nvSpPr>
        <p:spPr>
          <a:xfrm rot="7572997" flipH="1">
            <a:off x="4888768" y="4809512"/>
            <a:ext cx="451684" cy="451723"/>
          </a:xfrm>
          <a:custGeom>
            <a:avLst/>
            <a:gdLst/>
            <a:ahLst/>
            <a:cxnLst/>
            <a:rect l="l" t="t" r="r" b="b"/>
            <a:pathLst>
              <a:path w="11612" h="11613" fill="none" extrusionOk="0">
                <a:moveTo>
                  <a:pt x="11612" y="5806"/>
                </a:moveTo>
                <a:cubicBezTo>
                  <a:pt x="11612" y="9028"/>
                  <a:pt x="9028" y="11612"/>
                  <a:pt x="5806" y="11612"/>
                </a:cubicBezTo>
                <a:cubicBezTo>
                  <a:pt x="2584" y="11612"/>
                  <a:pt x="1" y="9028"/>
                  <a:pt x="1" y="5806"/>
                </a:cubicBezTo>
                <a:cubicBezTo>
                  <a:pt x="1" y="2615"/>
                  <a:pt x="2584" y="1"/>
                  <a:pt x="5806" y="1"/>
                </a:cubicBezTo>
                <a:cubicBezTo>
                  <a:pt x="9028" y="1"/>
                  <a:pt x="11612" y="2615"/>
                  <a:pt x="11612" y="5806"/>
                </a:cubicBezTo>
                <a:close/>
              </a:path>
            </a:pathLst>
          </a:custGeom>
          <a:noFill/>
          <a:ln w="4550"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3" name="Google Shape;293;p20"/>
          <p:cNvSpPr/>
          <p:nvPr/>
        </p:nvSpPr>
        <p:spPr>
          <a:xfrm rot="10800000">
            <a:off x="3385172" y="-457885"/>
            <a:ext cx="822888" cy="824337"/>
          </a:xfrm>
          <a:custGeom>
            <a:avLst/>
            <a:gdLst/>
            <a:ahLst/>
            <a:cxnLst/>
            <a:rect l="l" t="t" r="r" b="b"/>
            <a:pathLst>
              <a:path w="17600" h="17631" fill="none" extrusionOk="0">
                <a:moveTo>
                  <a:pt x="16991" y="8147"/>
                </a:moveTo>
                <a:lnTo>
                  <a:pt x="17599" y="7691"/>
                </a:lnTo>
                <a:lnTo>
                  <a:pt x="17326" y="6353"/>
                </a:lnTo>
                <a:lnTo>
                  <a:pt x="16566" y="6110"/>
                </a:lnTo>
                <a:cubicBezTo>
                  <a:pt x="16323" y="5411"/>
                  <a:pt x="15988" y="4742"/>
                  <a:pt x="15563" y="4165"/>
                </a:cubicBezTo>
                <a:lnTo>
                  <a:pt x="15867" y="3435"/>
                </a:lnTo>
                <a:lnTo>
                  <a:pt x="14955" y="2402"/>
                </a:lnTo>
                <a:lnTo>
                  <a:pt x="14164" y="2584"/>
                </a:lnTo>
                <a:cubicBezTo>
                  <a:pt x="13617" y="2128"/>
                  <a:pt x="12979" y="1703"/>
                  <a:pt x="12341" y="1399"/>
                </a:cubicBezTo>
                <a:lnTo>
                  <a:pt x="12219" y="639"/>
                </a:lnTo>
                <a:lnTo>
                  <a:pt x="10942" y="213"/>
                </a:lnTo>
                <a:lnTo>
                  <a:pt x="10335" y="761"/>
                </a:lnTo>
                <a:cubicBezTo>
                  <a:pt x="9635" y="609"/>
                  <a:pt x="8906" y="578"/>
                  <a:pt x="8146" y="639"/>
                </a:cubicBezTo>
                <a:lnTo>
                  <a:pt x="7660" y="1"/>
                </a:lnTo>
                <a:lnTo>
                  <a:pt x="6322" y="305"/>
                </a:lnTo>
                <a:lnTo>
                  <a:pt x="6110" y="1065"/>
                </a:lnTo>
                <a:cubicBezTo>
                  <a:pt x="5380" y="1308"/>
                  <a:pt x="4742" y="1642"/>
                  <a:pt x="4134" y="2068"/>
                </a:cubicBezTo>
                <a:lnTo>
                  <a:pt x="3435" y="1764"/>
                </a:lnTo>
                <a:lnTo>
                  <a:pt x="2401" y="2675"/>
                </a:lnTo>
                <a:lnTo>
                  <a:pt x="2584" y="3466"/>
                </a:lnTo>
                <a:cubicBezTo>
                  <a:pt x="2097" y="4013"/>
                  <a:pt x="1702" y="4621"/>
                  <a:pt x="1398" y="5289"/>
                </a:cubicBezTo>
                <a:lnTo>
                  <a:pt x="608" y="5411"/>
                </a:lnTo>
                <a:lnTo>
                  <a:pt x="182" y="6688"/>
                </a:lnTo>
                <a:lnTo>
                  <a:pt x="730" y="7296"/>
                </a:lnTo>
                <a:cubicBezTo>
                  <a:pt x="608" y="7995"/>
                  <a:pt x="547" y="8724"/>
                  <a:pt x="608" y="9484"/>
                </a:cubicBezTo>
                <a:lnTo>
                  <a:pt x="0" y="9940"/>
                </a:lnTo>
                <a:lnTo>
                  <a:pt x="274" y="11277"/>
                </a:lnTo>
                <a:lnTo>
                  <a:pt x="1064" y="11521"/>
                </a:lnTo>
                <a:cubicBezTo>
                  <a:pt x="1307" y="12250"/>
                  <a:pt x="1641" y="12888"/>
                  <a:pt x="2037" y="13496"/>
                </a:cubicBezTo>
                <a:lnTo>
                  <a:pt x="1763" y="14195"/>
                </a:lnTo>
                <a:lnTo>
                  <a:pt x="2675" y="15229"/>
                </a:lnTo>
                <a:lnTo>
                  <a:pt x="3465" y="15046"/>
                </a:lnTo>
                <a:cubicBezTo>
                  <a:pt x="4012" y="15533"/>
                  <a:pt x="4620" y="15928"/>
                  <a:pt x="5289" y="16232"/>
                </a:cubicBezTo>
                <a:lnTo>
                  <a:pt x="5380" y="17022"/>
                </a:lnTo>
                <a:lnTo>
                  <a:pt x="6687" y="17448"/>
                </a:lnTo>
                <a:lnTo>
                  <a:pt x="7265" y="16901"/>
                </a:lnTo>
                <a:cubicBezTo>
                  <a:pt x="7994" y="17022"/>
                  <a:pt x="8724" y="17053"/>
                  <a:pt x="9453" y="16992"/>
                </a:cubicBezTo>
                <a:lnTo>
                  <a:pt x="9939" y="17630"/>
                </a:lnTo>
                <a:lnTo>
                  <a:pt x="11277" y="17326"/>
                </a:lnTo>
                <a:lnTo>
                  <a:pt x="11520" y="16566"/>
                </a:lnTo>
                <a:cubicBezTo>
                  <a:pt x="12219" y="16323"/>
                  <a:pt x="12888" y="15989"/>
                  <a:pt x="13465" y="15563"/>
                </a:cubicBezTo>
                <a:lnTo>
                  <a:pt x="14195" y="15867"/>
                </a:lnTo>
                <a:lnTo>
                  <a:pt x="15198" y="14955"/>
                </a:lnTo>
                <a:lnTo>
                  <a:pt x="15016" y="14165"/>
                </a:lnTo>
                <a:cubicBezTo>
                  <a:pt x="15502" y="13618"/>
                  <a:pt x="15897" y="13010"/>
                  <a:pt x="16231" y="12341"/>
                </a:cubicBezTo>
                <a:lnTo>
                  <a:pt x="16991" y="12250"/>
                </a:lnTo>
                <a:lnTo>
                  <a:pt x="17417" y="10943"/>
                </a:lnTo>
                <a:lnTo>
                  <a:pt x="16870" y="10335"/>
                </a:lnTo>
                <a:cubicBezTo>
                  <a:pt x="17022" y="9636"/>
                  <a:pt x="17052" y="8907"/>
                  <a:pt x="16991" y="8147"/>
                </a:cubicBezTo>
                <a:close/>
                <a:moveTo>
                  <a:pt x="8815" y="13284"/>
                </a:moveTo>
                <a:cubicBezTo>
                  <a:pt x="6353" y="13284"/>
                  <a:pt x="4347" y="11277"/>
                  <a:pt x="4347" y="8815"/>
                </a:cubicBezTo>
                <a:cubicBezTo>
                  <a:pt x="4347" y="6353"/>
                  <a:pt x="6353" y="4347"/>
                  <a:pt x="8815" y="4347"/>
                </a:cubicBezTo>
                <a:cubicBezTo>
                  <a:pt x="11277" y="4347"/>
                  <a:pt x="13283" y="6353"/>
                  <a:pt x="13283" y="8815"/>
                </a:cubicBezTo>
                <a:cubicBezTo>
                  <a:pt x="13283" y="11277"/>
                  <a:pt x="11277" y="13284"/>
                  <a:pt x="8815" y="13284"/>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294" name="Google Shape;294;p20"/>
          <p:cNvGrpSpPr/>
          <p:nvPr/>
        </p:nvGrpSpPr>
        <p:grpSpPr>
          <a:xfrm rot="10800000">
            <a:off x="-272565" y="4402845"/>
            <a:ext cx="1265051" cy="1265051"/>
            <a:chOff x="3912750" y="637550"/>
            <a:chExt cx="947533" cy="947533"/>
          </a:xfrm>
        </p:grpSpPr>
        <p:sp>
          <p:nvSpPr>
            <p:cNvPr id="295" name="Google Shape;295;p20"/>
            <p:cNvSpPr/>
            <p:nvPr/>
          </p:nvSpPr>
          <p:spPr>
            <a:xfrm>
              <a:off x="3912750" y="637550"/>
              <a:ext cx="947533" cy="947533"/>
            </a:xfrm>
            <a:custGeom>
              <a:avLst/>
              <a:gdLst/>
              <a:ahLst/>
              <a:cxnLst/>
              <a:rect l="l" t="t" r="r" b="b"/>
              <a:pathLst>
                <a:path w="14743" h="14743" fill="none" extrusionOk="0">
                  <a:moveTo>
                    <a:pt x="14226" y="6809"/>
                  </a:moveTo>
                  <a:lnTo>
                    <a:pt x="14742" y="6414"/>
                  </a:lnTo>
                  <a:lnTo>
                    <a:pt x="14530" y="5289"/>
                  </a:lnTo>
                  <a:lnTo>
                    <a:pt x="13861" y="5107"/>
                  </a:lnTo>
                  <a:cubicBezTo>
                    <a:pt x="13648" y="4499"/>
                    <a:pt x="13375" y="3952"/>
                    <a:pt x="13040" y="3466"/>
                  </a:cubicBezTo>
                  <a:lnTo>
                    <a:pt x="13283" y="2858"/>
                  </a:lnTo>
                  <a:lnTo>
                    <a:pt x="12524" y="2007"/>
                  </a:lnTo>
                  <a:lnTo>
                    <a:pt x="11855" y="2159"/>
                  </a:lnTo>
                  <a:cubicBezTo>
                    <a:pt x="11399" y="1764"/>
                    <a:pt x="10882" y="1429"/>
                    <a:pt x="10335" y="1156"/>
                  </a:cubicBezTo>
                  <a:lnTo>
                    <a:pt x="10244" y="517"/>
                  </a:lnTo>
                  <a:lnTo>
                    <a:pt x="9150" y="153"/>
                  </a:lnTo>
                  <a:lnTo>
                    <a:pt x="8663" y="609"/>
                  </a:lnTo>
                  <a:cubicBezTo>
                    <a:pt x="8055" y="487"/>
                    <a:pt x="7447" y="457"/>
                    <a:pt x="6809" y="517"/>
                  </a:cubicBezTo>
                  <a:lnTo>
                    <a:pt x="6414" y="1"/>
                  </a:lnTo>
                  <a:lnTo>
                    <a:pt x="5289" y="213"/>
                  </a:lnTo>
                  <a:lnTo>
                    <a:pt x="5107" y="882"/>
                  </a:lnTo>
                  <a:cubicBezTo>
                    <a:pt x="4499" y="1095"/>
                    <a:pt x="3952" y="1368"/>
                    <a:pt x="3466" y="1703"/>
                  </a:cubicBezTo>
                  <a:lnTo>
                    <a:pt x="2858" y="1460"/>
                  </a:lnTo>
                  <a:lnTo>
                    <a:pt x="2007" y="2219"/>
                  </a:lnTo>
                  <a:lnTo>
                    <a:pt x="2159" y="2888"/>
                  </a:lnTo>
                  <a:cubicBezTo>
                    <a:pt x="1763" y="3344"/>
                    <a:pt x="1429" y="3861"/>
                    <a:pt x="1156" y="4408"/>
                  </a:cubicBezTo>
                  <a:lnTo>
                    <a:pt x="517" y="4499"/>
                  </a:lnTo>
                  <a:lnTo>
                    <a:pt x="153" y="5593"/>
                  </a:lnTo>
                  <a:lnTo>
                    <a:pt x="608" y="6080"/>
                  </a:lnTo>
                  <a:cubicBezTo>
                    <a:pt x="487" y="6688"/>
                    <a:pt x="456" y="7296"/>
                    <a:pt x="517" y="7934"/>
                  </a:cubicBezTo>
                  <a:lnTo>
                    <a:pt x="1" y="8329"/>
                  </a:lnTo>
                  <a:lnTo>
                    <a:pt x="213" y="9454"/>
                  </a:lnTo>
                  <a:lnTo>
                    <a:pt x="882" y="9636"/>
                  </a:lnTo>
                  <a:cubicBezTo>
                    <a:pt x="1095" y="10244"/>
                    <a:pt x="1368" y="10791"/>
                    <a:pt x="1703" y="11277"/>
                  </a:cubicBezTo>
                  <a:lnTo>
                    <a:pt x="1460" y="11885"/>
                  </a:lnTo>
                  <a:lnTo>
                    <a:pt x="2219" y="12736"/>
                  </a:lnTo>
                  <a:lnTo>
                    <a:pt x="2888" y="12584"/>
                  </a:lnTo>
                  <a:cubicBezTo>
                    <a:pt x="3344" y="12980"/>
                    <a:pt x="3861" y="13314"/>
                    <a:pt x="4408" y="13587"/>
                  </a:cubicBezTo>
                  <a:lnTo>
                    <a:pt x="4499" y="14226"/>
                  </a:lnTo>
                  <a:lnTo>
                    <a:pt x="5593" y="14590"/>
                  </a:lnTo>
                  <a:lnTo>
                    <a:pt x="6080" y="14135"/>
                  </a:lnTo>
                  <a:cubicBezTo>
                    <a:pt x="6688" y="14256"/>
                    <a:pt x="7296" y="14287"/>
                    <a:pt x="7934" y="14226"/>
                  </a:cubicBezTo>
                  <a:lnTo>
                    <a:pt x="8329" y="14742"/>
                  </a:lnTo>
                  <a:lnTo>
                    <a:pt x="9454" y="14530"/>
                  </a:lnTo>
                  <a:lnTo>
                    <a:pt x="9636" y="13861"/>
                  </a:lnTo>
                  <a:cubicBezTo>
                    <a:pt x="10244" y="13648"/>
                    <a:pt x="10791" y="13375"/>
                    <a:pt x="11277" y="13040"/>
                  </a:cubicBezTo>
                  <a:lnTo>
                    <a:pt x="11885" y="13283"/>
                  </a:lnTo>
                  <a:lnTo>
                    <a:pt x="12736" y="12524"/>
                  </a:lnTo>
                  <a:lnTo>
                    <a:pt x="12584" y="11855"/>
                  </a:lnTo>
                  <a:cubicBezTo>
                    <a:pt x="12980" y="11399"/>
                    <a:pt x="13314" y="10882"/>
                    <a:pt x="13587" y="10335"/>
                  </a:cubicBezTo>
                  <a:lnTo>
                    <a:pt x="14226" y="10244"/>
                  </a:lnTo>
                  <a:lnTo>
                    <a:pt x="14590" y="9150"/>
                  </a:lnTo>
                  <a:lnTo>
                    <a:pt x="14135" y="8663"/>
                  </a:lnTo>
                  <a:cubicBezTo>
                    <a:pt x="14256" y="8055"/>
                    <a:pt x="14287" y="7448"/>
                    <a:pt x="14226" y="6809"/>
                  </a:cubicBezTo>
                  <a:close/>
                  <a:moveTo>
                    <a:pt x="7387" y="11125"/>
                  </a:moveTo>
                  <a:cubicBezTo>
                    <a:pt x="5320" y="11125"/>
                    <a:pt x="3618" y="9423"/>
                    <a:pt x="3618" y="7356"/>
                  </a:cubicBezTo>
                  <a:cubicBezTo>
                    <a:pt x="3618" y="5320"/>
                    <a:pt x="5320" y="3618"/>
                    <a:pt x="7387" y="3618"/>
                  </a:cubicBezTo>
                  <a:cubicBezTo>
                    <a:pt x="9423" y="3618"/>
                    <a:pt x="11125" y="5320"/>
                    <a:pt x="11125" y="7356"/>
                  </a:cubicBezTo>
                  <a:cubicBezTo>
                    <a:pt x="11125" y="9423"/>
                    <a:pt x="9423" y="11125"/>
                    <a:pt x="7387" y="11125"/>
                  </a:cubicBezTo>
                  <a:close/>
                </a:path>
              </a:pathLst>
            </a:custGeom>
            <a:noFill/>
            <a:ln w="45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6" name="Google Shape;296;p20"/>
            <p:cNvSpPr/>
            <p:nvPr/>
          </p:nvSpPr>
          <p:spPr>
            <a:xfrm>
              <a:off x="4242902" y="967702"/>
              <a:ext cx="287223" cy="287223"/>
            </a:xfrm>
            <a:custGeom>
              <a:avLst/>
              <a:gdLst/>
              <a:ahLst/>
              <a:cxnLst/>
              <a:rect l="l" t="t" r="r" b="b"/>
              <a:pathLst>
                <a:path w="4469" h="4469" fill="none" extrusionOk="0">
                  <a:moveTo>
                    <a:pt x="2250" y="4469"/>
                  </a:moveTo>
                  <a:cubicBezTo>
                    <a:pt x="1003" y="4469"/>
                    <a:pt x="0" y="3466"/>
                    <a:pt x="0" y="2219"/>
                  </a:cubicBezTo>
                  <a:cubicBezTo>
                    <a:pt x="0" y="1004"/>
                    <a:pt x="1003" y="0"/>
                    <a:pt x="2250" y="0"/>
                  </a:cubicBezTo>
                  <a:cubicBezTo>
                    <a:pt x="3466" y="0"/>
                    <a:pt x="4469" y="1004"/>
                    <a:pt x="4469" y="2219"/>
                  </a:cubicBezTo>
                  <a:cubicBezTo>
                    <a:pt x="4469" y="3466"/>
                    <a:pt x="3466" y="4469"/>
                    <a:pt x="2250" y="4469"/>
                  </a:cubicBezTo>
                  <a:close/>
                </a:path>
              </a:pathLst>
            </a:custGeom>
            <a:noFill/>
            <a:ln w="45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97" name="Google Shape;297;p20"/>
          <p:cNvSpPr/>
          <p:nvPr/>
        </p:nvSpPr>
        <p:spPr>
          <a:xfrm rot="-5400000" flipH="1">
            <a:off x="5224456" y="1108039"/>
            <a:ext cx="7437684" cy="5089589"/>
          </a:xfrm>
          <a:custGeom>
            <a:avLst/>
            <a:gdLst/>
            <a:ahLst/>
            <a:cxnLst/>
            <a:rect l="l" t="t" r="r" b="b"/>
            <a:pathLst>
              <a:path w="92592" h="48936" extrusionOk="0">
                <a:moveTo>
                  <a:pt x="64841" y="1"/>
                </a:moveTo>
                <a:cubicBezTo>
                  <a:pt x="58884" y="1"/>
                  <a:pt x="53522" y="1916"/>
                  <a:pt x="50559" y="5316"/>
                </a:cubicBezTo>
                <a:cubicBezTo>
                  <a:pt x="45456" y="11168"/>
                  <a:pt x="45800" y="21411"/>
                  <a:pt x="40578" y="21411"/>
                </a:cubicBezTo>
                <a:cubicBezTo>
                  <a:pt x="40506" y="21411"/>
                  <a:pt x="40432" y="21409"/>
                  <a:pt x="40358" y="21405"/>
                </a:cubicBezTo>
                <a:cubicBezTo>
                  <a:pt x="36232" y="21194"/>
                  <a:pt x="34026" y="16844"/>
                  <a:pt x="29913" y="16844"/>
                </a:cubicBezTo>
                <a:cubicBezTo>
                  <a:pt x="28602" y="16844"/>
                  <a:pt x="27097" y="17286"/>
                  <a:pt x="25274" y="18444"/>
                </a:cubicBezTo>
                <a:cubicBezTo>
                  <a:pt x="17732" y="23249"/>
                  <a:pt x="21643" y="29740"/>
                  <a:pt x="21084" y="33830"/>
                </a:cubicBezTo>
                <a:cubicBezTo>
                  <a:pt x="20943" y="34861"/>
                  <a:pt x="20429" y="35229"/>
                  <a:pt x="19656" y="35229"/>
                </a:cubicBezTo>
                <a:cubicBezTo>
                  <a:pt x="17739" y="35229"/>
                  <a:pt x="14230" y="32968"/>
                  <a:pt x="10875" y="32968"/>
                </a:cubicBezTo>
                <a:cubicBezTo>
                  <a:pt x="10219" y="32968"/>
                  <a:pt x="9570" y="33054"/>
                  <a:pt x="8939" y="33260"/>
                </a:cubicBezTo>
                <a:cubicBezTo>
                  <a:pt x="3766" y="34958"/>
                  <a:pt x="1398" y="39763"/>
                  <a:pt x="1956" y="42578"/>
                </a:cubicBezTo>
                <a:cubicBezTo>
                  <a:pt x="2515" y="45405"/>
                  <a:pt x="1" y="48936"/>
                  <a:pt x="1" y="48936"/>
                </a:cubicBezTo>
                <a:lnTo>
                  <a:pt x="91195" y="48936"/>
                </a:lnTo>
                <a:cubicBezTo>
                  <a:pt x="91195" y="48936"/>
                  <a:pt x="92591" y="30578"/>
                  <a:pt x="90357" y="18299"/>
                </a:cubicBezTo>
                <a:cubicBezTo>
                  <a:pt x="90357" y="18299"/>
                  <a:pt x="88547" y="8702"/>
                  <a:pt x="78346" y="3339"/>
                </a:cubicBezTo>
                <a:cubicBezTo>
                  <a:pt x="74006" y="1055"/>
                  <a:pt x="69260" y="1"/>
                  <a:pt x="64841" y="1"/>
                </a:cubicBezTo>
                <a:close/>
              </a:path>
            </a:pathLst>
          </a:custGeom>
          <a:solidFill>
            <a:srgbClr val="D6D7D7">
              <a:alpha val="41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8" name="Google Shape;298;p20"/>
          <p:cNvSpPr/>
          <p:nvPr/>
        </p:nvSpPr>
        <p:spPr>
          <a:xfrm rot="10800000" flipH="1">
            <a:off x="7118425" y="-548835"/>
            <a:ext cx="1255220" cy="1255186"/>
          </a:xfrm>
          <a:custGeom>
            <a:avLst/>
            <a:gdLst/>
            <a:ahLst/>
            <a:cxnLst/>
            <a:rect l="l" t="t" r="r" b="b"/>
            <a:pathLst>
              <a:path w="36598" h="36597" fill="none" extrusionOk="0">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99" name="Google Shape;299;p20"/>
          <p:cNvSpPr/>
          <p:nvPr/>
        </p:nvSpPr>
        <p:spPr>
          <a:xfrm rot="7572997" flipH="1">
            <a:off x="7995443" y="365512"/>
            <a:ext cx="451684" cy="451723"/>
          </a:xfrm>
          <a:custGeom>
            <a:avLst/>
            <a:gdLst/>
            <a:ahLst/>
            <a:cxnLst/>
            <a:rect l="l" t="t" r="r" b="b"/>
            <a:pathLst>
              <a:path w="11612" h="11613" fill="none" extrusionOk="0">
                <a:moveTo>
                  <a:pt x="11612" y="5806"/>
                </a:moveTo>
                <a:cubicBezTo>
                  <a:pt x="11612" y="9028"/>
                  <a:pt x="9028" y="11612"/>
                  <a:pt x="5806" y="11612"/>
                </a:cubicBezTo>
                <a:cubicBezTo>
                  <a:pt x="2584" y="11612"/>
                  <a:pt x="1" y="9028"/>
                  <a:pt x="1" y="5806"/>
                </a:cubicBezTo>
                <a:cubicBezTo>
                  <a:pt x="1" y="2615"/>
                  <a:pt x="2584" y="1"/>
                  <a:pt x="5806" y="1"/>
                </a:cubicBezTo>
                <a:cubicBezTo>
                  <a:pt x="9028" y="1"/>
                  <a:pt x="11612" y="2615"/>
                  <a:pt x="11612" y="5806"/>
                </a:cubicBezTo>
                <a:close/>
              </a:path>
            </a:pathLst>
          </a:custGeom>
          <a:noFill/>
          <a:ln w="4550"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2">
  <p:cSld name="CUSTOM_31">
    <p:spTree>
      <p:nvGrpSpPr>
        <p:cNvPr id="1" name="Shape 300"/>
        <p:cNvGrpSpPr/>
        <p:nvPr/>
      </p:nvGrpSpPr>
      <p:grpSpPr>
        <a:xfrm>
          <a:off x="0" y="0"/>
          <a:ext cx="0" cy="0"/>
          <a:chOff x="0" y="0"/>
          <a:chExt cx="0" cy="0"/>
        </a:xfrm>
      </p:grpSpPr>
      <p:sp>
        <p:nvSpPr>
          <p:cNvPr id="301" name="Google Shape;301;p21"/>
          <p:cNvSpPr/>
          <p:nvPr/>
        </p:nvSpPr>
        <p:spPr>
          <a:xfrm>
            <a:off x="-62400" y="-66000"/>
            <a:ext cx="9268800" cy="5275500"/>
          </a:xfrm>
          <a:prstGeom prst="rect">
            <a:avLst/>
          </a:prstGeom>
          <a:gradFill>
            <a:gsLst>
              <a:gs pos="0">
                <a:srgbClr val="FFFFFF">
                  <a:alpha val="41180"/>
                </a:srgbClr>
              </a:gs>
              <a:gs pos="100000">
                <a:srgbClr val="F3F3F3">
                  <a:alpha val="4118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2" name="Google Shape;302;p21"/>
          <p:cNvSpPr/>
          <p:nvPr/>
        </p:nvSpPr>
        <p:spPr>
          <a:xfrm rot="152678" flipH="1">
            <a:off x="423099" y="-382664"/>
            <a:ext cx="9221569" cy="6057697"/>
          </a:xfrm>
          <a:custGeom>
            <a:avLst/>
            <a:gdLst/>
            <a:ahLst/>
            <a:cxnLst/>
            <a:rect l="l" t="t" r="r" b="b"/>
            <a:pathLst>
              <a:path w="102546" h="67363" extrusionOk="0">
                <a:moveTo>
                  <a:pt x="0" y="1"/>
                </a:moveTo>
                <a:lnTo>
                  <a:pt x="0" y="67363"/>
                </a:lnTo>
                <a:lnTo>
                  <a:pt x="102546" y="67363"/>
                </a:lnTo>
                <a:cubicBezTo>
                  <a:pt x="102322" y="66357"/>
                  <a:pt x="98937" y="50201"/>
                  <a:pt x="91384" y="46414"/>
                </a:cubicBezTo>
                <a:cubicBezTo>
                  <a:pt x="83563" y="42503"/>
                  <a:pt x="70848" y="43341"/>
                  <a:pt x="57720" y="39576"/>
                </a:cubicBezTo>
                <a:cubicBezTo>
                  <a:pt x="44592" y="35799"/>
                  <a:pt x="41664" y="21978"/>
                  <a:pt x="33284" y="13174"/>
                </a:cubicBezTo>
                <a:cubicBezTo>
                  <a:pt x="24905" y="4381"/>
                  <a:pt x="17642" y="2984"/>
                  <a:pt x="8559" y="2425"/>
                </a:cubicBezTo>
                <a:cubicBezTo>
                  <a:pt x="4693" y="2180"/>
                  <a:pt x="2034" y="1129"/>
                  <a:pt x="0" y="1"/>
                </a:cubicBezTo>
                <a:close/>
              </a:path>
            </a:pathLst>
          </a:custGeom>
          <a:solidFill>
            <a:srgbClr val="D6D7D7">
              <a:alpha val="41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3" name="Google Shape;303;p21"/>
          <p:cNvSpPr txBox="1">
            <a:spLocks noGrp="1"/>
          </p:cNvSpPr>
          <p:nvPr>
            <p:ph type="title"/>
          </p:nvPr>
        </p:nvSpPr>
        <p:spPr>
          <a:xfrm>
            <a:off x="3622990" y="1807388"/>
            <a:ext cx="4981200" cy="841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04" name="Google Shape;304;p21"/>
          <p:cNvSpPr txBox="1">
            <a:spLocks noGrp="1"/>
          </p:cNvSpPr>
          <p:nvPr>
            <p:ph type="title" idx="2" hasCustomPrompt="1"/>
          </p:nvPr>
        </p:nvSpPr>
        <p:spPr>
          <a:xfrm>
            <a:off x="876150" y="1963501"/>
            <a:ext cx="2505600" cy="1216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0"/>
              <a:buNone/>
              <a:defRPr sz="12000">
                <a:solidFill>
                  <a:schemeClr val="dk1"/>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305" name="Google Shape;305;p21"/>
          <p:cNvSpPr txBox="1">
            <a:spLocks noGrp="1"/>
          </p:cNvSpPr>
          <p:nvPr>
            <p:ph type="subTitle" idx="1"/>
          </p:nvPr>
        </p:nvSpPr>
        <p:spPr>
          <a:xfrm>
            <a:off x="3622990" y="2712713"/>
            <a:ext cx="4981200" cy="623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200"/>
              <a:buNone/>
              <a:defRPr/>
            </a:lvl1pPr>
            <a:lvl2pPr lvl="1" rtl="0">
              <a:spcBef>
                <a:spcPts val="0"/>
              </a:spcBef>
              <a:spcAft>
                <a:spcPts val="0"/>
              </a:spcAft>
              <a:buSzPts val="2200"/>
              <a:buNone/>
              <a:defRPr sz="2200"/>
            </a:lvl2pPr>
            <a:lvl3pPr lvl="2" rtl="0">
              <a:spcBef>
                <a:spcPts val="0"/>
              </a:spcBef>
              <a:spcAft>
                <a:spcPts val="0"/>
              </a:spcAft>
              <a:buSzPts val="2200"/>
              <a:buNone/>
              <a:defRPr sz="2200"/>
            </a:lvl3pPr>
            <a:lvl4pPr lvl="3" rtl="0">
              <a:spcBef>
                <a:spcPts val="0"/>
              </a:spcBef>
              <a:spcAft>
                <a:spcPts val="0"/>
              </a:spcAft>
              <a:buSzPts val="2200"/>
              <a:buNone/>
              <a:defRPr sz="2200"/>
            </a:lvl4pPr>
            <a:lvl5pPr lvl="4" rtl="0">
              <a:spcBef>
                <a:spcPts val="0"/>
              </a:spcBef>
              <a:spcAft>
                <a:spcPts val="0"/>
              </a:spcAft>
              <a:buSzPts val="2200"/>
              <a:buNone/>
              <a:defRPr sz="2200"/>
            </a:lvl5pPr>
            <a:lvl6pPr lvl="5" rtl="0">
              <a:spcBef>
                <a:spcPts val="0"/>
              </a:spcBef>
              <a:spcAft>
                <a:spcPts val="0"/>
              </a:spcAft>
              <a:buSzPts val="2200"/>
              <a:buNone/>
              <a:defRPr sz="2200"/>
            </a:lvl6pPr>
            <a:lvl7pPr lvl="6" rtl="0">
              <a:spcBef>
                <a:spcPts val="0"/>
              </a:spcBef>
              <a:spcAft>
                <a:spcPts val="0"/>
              </a:spcAft>
              <a:buSzPts val="2200"/>
              <a:buNone/>
              <a:defRPr sz="2200"/>
            </a:lvl7pPr>
            <a:lvl8pPr lvl="7" rtl="0">
              <a:spcBef>
                <a:spcPts val="0"/>
              </a:spcBef>
              <a:spcAft>
                <a:spcPts val="0"/>
              </a:spcAft>
              <a:buSzPts val="2200"/>
              <a:buNone/>
              <a:defRPr sz="2200"/>
            </a:lvl8pPr>
            <a:lvl9pPr lvl="8" rtl="0">
              <a:spcBef>
                <a:spcPts val="0"/>
              </a:spcBef>
              <a:spcAft>
                <a:spcPts val="0"/>
              </a:spcAft>
              <a:buSzPts val="2200"/>
              <a:buNone/>
              <a:defRPr sz="2200"/>
            </a:lvl9pPr>
          </a:lstStyle>
          <a:p>
            <a:endParaRPr/>
          </a:p>
        </p:txBody>
      </p:sp>
      <p:sp>
        <p:nvSpPr>
          <p:cNvPr id="306" name="Google Shape;306;p21"/>
          <p:cNvSpPr/>
          <p:nvPr/>
        </p:nvSpPr>
        <p:spPr>
          <a:xfrm>
            <a:off x="205428" y="265022"/>
            <a:ext cx="392554" cy="393759"/>
          </a:xfrm>
          <a:custGeom>
            <a:avLst/>
            <a:gdLst/>
            <a:ahLst/>
            <a:cxnLst/>
            <a:rect l="l" t="t" r="r" b="b"/>
            <a:pathLst>
              <a:path w="10092" h="10123" fill="none" extrusionOk="0">
                <a:moveTo>
                  <a:pt x="10092" y="5077"/>
                </a:moveTo>
                <a:cubicBezTo>
                  <a:pt x="10092" y="2280"/>
                  <a:pt x="7843" y="1"/>
                  <a:pt x="5046" y="1"/>
                </a:cubicBezTo>
                <a:cubicBezTo>
                  <a:pt x="2250" y="1"/>
                  <a:pt x="1" y="2280"/>
                  <a:pt x="1" y="5077"/>
                </a:cubicBezTo>
                <a:cubicBezTo>
                  <a:pt x="1" y="7843"/>
                  <a:pt x="2250" y="10122"/>
                  <a:pt x="5046" y="10122"/>
                </a:cubicBezTo>
                <a:cubicBezTo>
                  <a:pt x="7843" y="10122"/>
                  <a:pt x="10092" y="7843"/>
                  <a:pt x="10092" y="5077"/>
                </a:cubicBezTo>
                <a:close/>
              </a:path>
            </a:pathLst>
          </a:custGeom>
          <a:noFill/>
          <a:ln w="4550" cap="flat" cmpd="sng">
            <a:solidFill>
              <a:schemeClr val="accent3"/>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7" name="Google Shape;307;p21"/>
          <p:cNvSpPr/>
          <p:nvPr/>
        </p:nvSpPr>
        <p:spPr>
          <a:xfrm>
            <a:off x="8033415" y="2791322"/>
            <a:ext cx="451678" cy="451717"/>
          </a:xfrm>
          <a:custGeom>
            <a:avLst/>
            <a:gdLst/>
            <a:ahLst/>
            <a:cxnLst/>
            <a:rect l="l" t="t" r="r" b="b"/>
            <a:pathLst>
              <a:path w="11612" h="11613" fill="none" extrusionOk="0">
                <a:moveTo>
                  <a:pt x="11612" y="5806"/>
                </a:moveTo>
                <a:cubicBezTo>
                  <a:pt x="11612" y="9028"/>
                  <a:pt x="9028" y="11612"/>
                  <a:pt x="5806" y="11612"/>
                </a:cubicBezTo>
                <a:cubicBezTo>
                  <a:pt x="2584" y="11612"/>
                  <a:pt x="1" y="9028"/>
                  <a:pt x="1" y="5806"/>
                </a:cubicBezTo>
                <a:cubicBezTo>
                  <a:pt x="1" y="2615"/>
                  <a:pt x="2584" y="1"/>
                  <a:pt x="5806" y="1"/>
                </a:cubicBezTo>
                <a:cubicBezTo>
                  <a:pt x="9028" y="1"/>
                  <a:pt x="11612" y="2615"/>
                  <a:pt x="11612" y="5806"/>
                </a:cubicBezTo>
                <a:close/>
              </a:path>
            </a:pathLst>
          </a:custGeom>
          <a:noFill/>
          <a:ln w="4550"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8" name="Google Shape;308;p21"/>
          <p:cNvSpPr/>
          <p:nvPr/>
        </p:nvSpPr>
        <p:spPr>
          <a:xfrm>
            <a:off x="4783537" y="-584379"/>
            <a:ext cx="1144520" cy="1145687"/>
          </a:xfrm>
          <a:custGeom>
            <a:avLst/>
            <a:gdLst/>
            <a:ahLst/>
            <a:cxnLst/>
            <a:rect l="l" t="t" r="r" b="b"/>
            <a:pathLst>
              <a:path w="29424" h="29454" fill="none" extrusionOk="0">
                <a:moveTo>
                  <a:pt x="18967" y="2371"/>
                </a:moveTo>
                <a:cubicBezTo>
                  <a:pt x="25806" y="4742"/>
                  <a:pt x="29423" y="12189"/>
                  <a:pt x="27083" y="18998"/>
                </a:cubicBezTo>
                <a:cubicBezTo>
                  <a:pt x="24712" y="25837"/>
                  <a:pt x="17265" y="29454"/>
                  <a:pt x="10426" y="27113"/>
                </a:cubicBezTo>
                <a:cubicBezTo>
                  <a:pt x="3617" y="24743"/>
                  <a:pt x="0" y="17296"/>
                  <a:pt x="2341" y="10457"/>
                </a:cubicBezTo>
                <a:cubicBezTo>
                  <a:pt x="4711" y="3648"/>
                  <a:pt x="12158" y="1"/>
                  <a:pt x="18967" y="2371"/>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09" name="Google Shape;309;p21"/>
          <p:cNvSpPr/>
          <p:nvPr/>
        </p:nvSpPr>
        <p:spPr>
          <a:xfrm>
            <a:off x="4493304" y="4548814"/>
            <a:ext cx="1423571" cy="1423532"/>
          </a:xfrm>
          <a:custGeom>
            <a:avLst/>
            <a:gdLst/>
            <a:ahLst/>
            <a:cxnLst/>
            <a:rect l="l" t="t" r="r" b="b"/>
            <a:pathLst>
              <a:path w="36598" h="36597" fill="none" extrusionOk="0">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0" name="Google Shape;310;p21"/>
          <p:cNvSpPr/>
          <p:nvPr/>
        </p:nvSpPr>
        <p:spPr>
          <a:xfrm flipH="1">
            <a:off x="7662222" y="4772218"/>
            <a:ext cx="822888" cy="824337"/>
          </a:xfrm>
          <a:custGeom>
            <a:avLst/>
            <a:gdLst/>
            <a:ahLst/>
            <a:cxnLst/>
            <a:rect l="l" t="t" r="r" b="b"/>
            <a:pathLst>
              <a:path w="17600" h="17631" fill="none" extrusionOk="0">
                <a:moveTo>
                  <a:pt x="16991" y="8147"/>
                </a:moveTo>
                <a:lnTo>
                  <a:pt x="17599" y="7691"/>
                </a:lnTo>
                <a:lnTo>
                  <a:pt x="17326" y="6353"/>
                </a:lnTo>
                <a:lnTo>
                  <a:pt x="16566" y="6110"/>
                </a:lnTo>
                <a:cubicBezTo>
                  <a:pt x="16323" y="5411"/>
                  <a:pt x="15988" y="4742"/>
                  <a:pt x="15563" y="4165"/>
                </a:cubicBezTo>
                <a:lnTo>
                  <a:pt x="15867" y="3435"/>
                </a:lnTo>
                <a:lnTo>
                  <a:pt x="14955" y="2402"/>
                </a:lnTo>
                <a:lnTo>
                  <a:pt x="14164" y="2584"/>
                </a:lnTo>
                <a:cubicBezTo>
                  <a:pt x="13617" y="2128"/>
                  <a:pt x="12979" y="1703"/>
                  <a:pt x="12341" y="1399"/>
                </a:cubicBezTo>
                <a:lnTo>
                  <a:pt x="12219" y="639"/>
                </a:lnTo>
                <a:lnTo>
                  <a:pt x="10942" y="213"/>
                </a:lnTo>
                <a:lnTo>
                  <a:pt x="10335" y="761"/>
                </a:lnTo>
                <a:cubicBezTo>
                  <a:pt x="9635" y="609"/>
                  <a:pt x="8906" y="578"/>
                  <a:pt x="8146" y="639"/>
                </a:cubicBezTo>
                <a:lnTo>
                  <a:pt x="7660" y="1"/>
                </a:lnTo>
                <a:lnTo>
                  <a:pt x="6322" y="305"/>
                </a:lnTo>
                <a:lnTo>
                  <a:pt x="6110" y="1065"/>
                </a:lnTo>
                <a:cubicBezTo>
                  <a:pt x="5380" y="1308"/>
                  <a:pt x="4742" y="1642"/>
                  <a:pt x="4134" y="2068"/>
                </a:cubicBezTo>
                <a:lnTo>
                  <a:pt x="3435" y="1764"/>
                </a:lnTo>
                <a:lnTo>
                  <a:pt x="2401" y="2675"/>
                </a:lnTo>
                <a:lnTo>
                  <a:pt x="2584" y="3466"/>
                </a:lnTo>
                <a:cubicBezTo>
                  <a:pt x="2097" y="4013"/>
                  <a:pt x="1702" y="4621"/>
                  <a:pt x="1398" y="5289"/>
                </a:cubicBezTo>
                <a:lnTo>
                  <a:pt x="608" y="5411"/>
                </a:lnTo>
                <a:lnTo>
                  <a:pt x="182" y="6688"/>
                </a:lnTo>
                <a:lnTo>
                  <a:pt x="730" y="7296"/>
                </a:lnTo>
                <a:cubicBezTo>
                  <a:pt x="608" y="7995"/>
                  <a:pt x="547" y="8724"/>
                  <a:pt x="608" y="9484"/>
                </a:cubicBezTo>
                <a:lnTo>
                  <a:pt x="0" y="9940"/>
                </a:lnTo>
                <a:lnTo>
                  <a:pt x="274" y="11277"/>
                </a:lnTo>
                <a:lnTo>
                  <a:pt x="1064" y="11521"/>
                </a:lnTo>
                <a:cubicBezTo>
                  <a:pt x="1307" y="12250"/>
                  <a:pt x="1641" y="12888"/>
                  <a:pt x="2037" y="13496"/>
                </a:cubicBezTo>
                <a:lnTo>
                  <a:pt x="1763" y="14195"/>
                </a:lnTo>
                <a:lnTo>
                  <a:pt x="2675" y="15229"/>
                </a:lnTo>
                <a:lnTo>
                  <a:pt x="3465" y="15046"/>
                </a:lnTo>
                <a:cubicBezTo>
                  <a:pt x="4012" y="15533"/>
                  <a:pt x="4620" y="15928"/>
                  <a:pt x="5289" y="16232"/>
                </a:cubicBezTo>
                <a:lnTo>
                  <a:pt x="5380" y="17022"/>
                </a:lnTo>
                <a:lnTo>
                  <a:pt x="6687" y="17448"/>
                </a:lnTo>
                <a:lnTo>
                  <a:pt x="7265" y="16901"/>
                </a:lnTo>
                <a:cubicBezTo>
                  <a:pt x="7994" y="17022"/>
                  <a:pt x="8724" y="17053"/>
                  <a:pt x="9453" y="16992"/>
                </a:cubicBezTo>
                <a:lnTo>
                  <a:pt x="9939" y="17630"/>
                </a:lnTo>
                <a:lnTo>
                  <a:pt x="11277" y="17326"/>
                </a:lnTo>
                <a:lnTo>
                  <a:pt x="11520" y="16566"/>
                </a:lnTo>
                <a:cubicBezTo>
                  <a:pt x="12219" y="16323"/>
                  <a:pt x="12888" y="15989"/>
                  <a:pt x="13465" y="15563"/>
                </a:cubicBezTo>
                <a:lnTo>
                  <a:pt x="14195" y="15867"/>
                </a:lnTo>
                <a:lnTo>
                  <a:pt x="15198" y="14955"/>
                </a:lnTo>
                <a:lnTo>
                  <a:pt x="15016" y="14165"/>
                </a:lnTo>
                <a:cubicBezTo>
                  <a:pt x="15502" y="13618"/>
                  <a:pt x="15897" y="13010"/>
                  <a:pt x="16231" y="12341"/>
                </a:cubicBezTo>
                <a:lnTo>
                  <a:pt x="16991" y="12250"/>
                </a:lnTo>
                <a:lnTo>
                  <a:pt x="17417" y="10943"/>
                </a:lnTo>
                <a:lnTo>
                  <a:pt x="16870" y="10335"/>
                </a:lnTo>
                <a:cubicBezTo>
                  <a:pt x="17022" y="9636"/>
                  <a:pt x="17052" y="8907"/>
                  <a:pt x="16991" y="8147"/>
                </a:cubicBezTo>
                <a:close/>
                <a:moveTo>
                  <a:pt x="8815" y="13284"/>
                </a:moveTo>
                <a:cubicBezTo>
                  <a:pt x="6353" y="13284"/>
                  <a:pt x="4347" y="11277"/>
                  <a:pt x="4347" y="8815"/>
                </a:cubicBezTo>
                <a:cubicBezTo>
                  <a:pt x="4347" y="6353"/>
                  <a:pt x="6353" y="4347"/>
                  <a:pt x="8815" y="4347"/>
                </a:cubicBezTo>
                <a:cubicBezTo>
                  <a:pt x="11277" y="4347"/>
                  <a:pt x="13283" y="6353"/>
                  <a:pt x="13283" y="8815"/>
                </a:cubicBezTo>
                <a:cubicBezTo>
                  <a:pt x="13283" y="11277"/>
                  <a:pt x="11277" y="13284"/>
                  <a:pt x="8815" y="13284"/>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11" name="Google Shape;311;p21"/>
          <p:cNvGrpSpPr/>
          <p:nvPr/>
        </p:nvGrpSpPr>
        <p:grpSpPr>
          <a:xfrm flipH="1">
            <a:off x="1123410" y="-420787"/>
            <a:ext cx="1265051" cy="1265051"/>
            <a:chOff x="3912750" y="637550"/>
            <a:chExt cx="947533" cy="947533"/>
          </a:xfrm>
        </p:grpSpPr>
        <p:sp>
          <p:nvSpPr>
            <p:cNvPr id="312" name="Google Shape;312;p21"/>
            <p:cNvSpPr/>
            <p:nvPr/>
          </p:nvSpPr>
          <p:spPr>
            <a:xfrm>
              <a:off x="3912750" y="637550"/>
              <a:ext cx="947533" cy="947533"/>
            </a:xfrm>
            <a:custGeom>
              <a:avLst/>
              <a:gdLst/>
              <a:ahLst/>
              <a:cxnLst/>
              <a:rect l="l" t="t" r="r" b="b"/>
              <a:pathLst>
                <a:path w="14743" h="14743" fill="none" extrusionOk="0">
                  <a:moveTo>
                    <a:pt x="14226" y="6809"/>
                  </a:moveTo>
                  <a:lnTo>
                    <a:pt x="14742" y="6414"/>
                  </a:lnTo>
                  <a:lnTo>
                    <a:pt x="14530" y="5289"/>
                  </a:lnTo>
                  <a:lnTo>
                    <a:pt x="13861" y="5107"/>
                  </a:lnTo>
                  <a:cubicBezTo>
                    <a:pt x="13648" y="4499"/>
                    <a:pt x="13375" y="3952"/>
                    <a:pt x="13040" y="3466"/>
                  </a:cubicBezTo>
                  <a:lnTo>
                    <a:pt x="13283" y="2858"/>
                  </a:lnTo>
                  <a:lnTo>
                    <a:pt x="12524" y="2007"/>
                  </a:lnTo>
                  <a:lnTo>
                    <a:pt x="11855" y="2159"/>
                  </a:lnTo>
                  <a:cubicBezTo>
                    <a:pt x="11399" y="1764"/>
                    <a:pt x="10882" y="1429"/>
                    <a:pt x="10335" y="1156"/>
                  </a:cubicBezTo>
                  <a:lnTo>
                    <a:pt x="10244" y="517"/>
                  </a:lnTo>
                  <a:lnTo>
                    <a:pt x="9150" y="153"/>
                  </a:lnTo>
                  <a:lnTo>
                    <a:pt x="8663" y="609"/>
                  </a:lnTo>
                  <a:cubicBezTo>
                    <a:pt x="8055" y="487"/>
                    <a:pt x="7447" y="457"/>
                    <a:pt x="6809" y="517"/>
                  </a:cubicBezTo>
                  <a:lnTo>
                    <a:pt x="6414" y="1"/>
                  </a:lnTo>
                  <a:lnTo>
                    <a:pt x="5289" y="213"/>
                  </a:lnTo>
                  <a:lnTo>
                    <a:pt x="5107" y="882"/>
                  </a:lnTo>
                  <a:cubicBezTo>
                    <a:pt x="4499" y="1095"/>
                    <a:pt x="3952" y="1368"/>
                    <a:pt x="3466" y="1703"/>
                  </a:cubicBezTo>
                  <a:lnTo>
                    <a:pt x="2858" y="1460"/>
                  </a:lnTo>
                  <a:lnTo>
                    <a:pt x="2007" y="2219"/>
                  </a:lnTo>
                  <a:lnTo>
                    <a:pt x="2159" y="2888"/>
                  </a:lnTo>
                  <a:cubicBezTo>
                    <a:pt x="1763" y="3344"/>
                    <a:pt x="1429" y="3861"/>
                    <a:pt x="1156" y="4408"/>
                  </a:cubicBezTo>
                  <a:lnTo>
                    <a:pt x="517" y="4499"/>
                  </a:lnTo>
                  <a:lnTo>
                    <a:pt x="153" y="5593"/>
                  </a:lnTo>
                  <a:lnTo>
                    <a:pt x="608" y="6080"/>
                  </a:lnTo>
                  <a:cubicBezTo>
                    <a:pt x="487" y="6688"/>
                    <a:pt x="456" y="7296"/>
                    <a:pt x="517" y="7934"/>
                  </a:cubicBezTo>
                  <a:lnTo>
                    <a:pt x="1" y="8329"/>
                  </a:lnTo>
                  <a:lnTo>
                    <a:pt x="213" y="9454"/>
                  </a:lnTo>
                  <a:lnTo>
                    <a:pt x="882" y="9636"/>
                  </a:lnTo>
                  <a:cubicBezTo>
                    <a:pt x="1095" y="10244"/>
                    <a:pt x="1368" y="10791"/>
                    <a:pt x="1703" y="11277"/>
                  </a:cubicBezTo>
                  <a:lnTo>
                    <a:pt x="1460" y="11885"/>
                  </a:lnTo>
                  <a:lnTo>
                    <a:pt x="2219" y="12736"/>
                  </a:lnTo>
                  <a:lnTo>
                    <a:pt x="2888" y="12584"/>
                  </a:lnTo>
                  <a:cubicBezTo>
                    <a:pt x="3344" y="12980"/>
                    <a:pt x="3861" y="13314"/>
                    <a:pt x="4408" y="13587"/>
                  </a:cubicBezTo>
                  <a:lnTo>
                    <a:pt x="4499" y="14226"/>
                  </a:lnTo>
                  <a:lnTo>
                    <a:pt x="5593" y="14590"/>
                  </a:lnTo>
                  <a:lnTo>
                    <a:pt x="6080" y="14135"/>
                  </a:lnTo>
                  <a:cubicBezTo>
                    <a:pt x="6688" y="14256"/>
                    <a:pt x="7296" y="14287"/>
                    <a:pt x="7934" y="14226"/>
                  </a:cubicBezTo>
                  <a:lnTo>
                    <a:pt x="8329" y="14742"/>
                  </a:lnTo>
                  <a:lnTo>
                    <a:pt x="9454" y="14530"/>
                  </a:lnTo>
                  <a:lnTo>
                    <a:pt x="9636" y="13861"/>
                  </a:lnTo>
                  <a:cubicBezTo>
                    <a:pt x="10244" y="13648"/>
                    <a:pt x="10791" y="13375"/>
                    <a:pt x="11277" y="13040"/>
                  </a:cubicBezTo>
                  <a:lnTo>
                    <a:pt x="11885" y="13283"/>
                  </a:lnTo>
                  <a:lnTo>
                    <a:pt x="12736" y="12524"/>
                  </a:lnTo>
                  <a:lnTo>
                    <a:pt x="12584" y="11855"/>
                  </a:lnTo>
                  <a:cubicBezTo>
                    <a:pt x="12980" y="11399"/>
                    <a:pt x="13314" y="10882"/>
                    <a:pt x="13587" y="10335"/>
                  </a:cubicBezTo>
                  <a:lnTo>
                    <a:pt x="14226" y="10244"/>
                  </a:lnTo>
                  <a:lnTo>
                    <a:pt x="14590" y="9150"/>
                  </a:lnTo>
                  <a:lnTo>
                    <a:pt x="14135" y="8663"/>
                  </a:lnTo>
                  <a:cubicBezTo>
                    <a:pt x="14256" y="8055"/>
                    <a:pt x="14287" y="7448"/>
                    <a:pt x="14226" y="6809"/>
                  </a:cubicBezTo>
                  <a:close/>
                  <a:moveTo>
                    <a:pt x="7387" y="11125"/>
                  </a:moveTo>
                  <a:cubicBezTo>
                    <a:pt x="5320" y="11125"/>
                    <a:pt x="3618" y="9423"/>
                    <a:pt x="3618" y="7356"/>
                  </a:cubicBezTo>
                  <a:cubicBezTo>
                    <a:pt x="3618" y="5320"/>
                    <a:pt x="5320" y="3618"/>
                    <a:pt x="7387" y="3618"/>
                  </a:cubicBezTo>
                  <a:cubicBezTo>
                    <a:pt x="9423" y="3618"/>
                    <a:pt x="11125" y="5320"/>
                    <a:pt x="11125" y="7356"/>
                  </a:cubicBezTo>
                  <a:cubicBezTo>
                    <a:pt x="11125" y="9423"/>
                    <a:pt x="9423" y="11125"/>
                    <a:pt x="7387" y="11125"/>
                  </a:cubicBezTo>
                  <a:close/>
                </a:path>
              </a:pathLst>
            </a:custGeom>
            <a:noFill/>
            <a:ln w="45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3" name="Google Shape;313;p21"/>
            <p:cNvSpPr/>
            <p:nvPr/>
          </p:nvSpPr>
          <p:spPr>
            <a:xfrm>
              <a:off x="4242902" y="967702"/>
              <a:ext cx="287223" cy="287223"/>
            </a:xfrm>
            <a:custGeom>
              <a:avLst/>
              <a:gdLst/>
              <a:ahLst/>
              <a:cxnLst/>
              <a:rect l="l" t="t" r="r" b="b"/>
              <a:pathLst>
                <a:path w="4469" h="4469" fill="none" extrusionOk="0">
                  <a:moveTo>
                    <a:pt x="2250" y="4469"/>
                  </a:moveTo>
                  <a:cubicBezTo>
                    <a:pt x="1003" y="4469"/>
                    <a:pt x="0" y="3466"/>
                    <a:pt x="0" y="2219"/>
                  </a:cubicBezTo>
                  <a:cubicBezTo>
                    <a:pt x="0" y="1004"/>
                    <a:pt x="1003" y="0"/>
                    <a:pt x="2250" y="0"/>
                  </a:cubicBezTo>
                  <a:cubicBezTo>
                    <a:pt x="3466" y="0"/>
                    <a:pt x="4469" y="1004"/>
                    <a:pt x="4469" y="2219"/>
                  </a:cubicBezTo>
                  <a:cubicBezTo>
                    <a:pt x="4469" y="3466"/>
                    <a:pt x="3466" y="4469"/>
                    <a:pt x="2250" y="4469"/>
                  </a:cubicBezTo>
                  <a:close/>
                </a:path>
              </a:pathLst>
            </a:custGeom>
            <a:noFill/>
            <a:ln w="45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1">
  <p:cSld name="CUSTOM_4">
    <p:spTree>
      <p:nvGrpSpPr>
        <p:cNvPr id="1" name="Shape 314"/>
        <p:cNvGrpSpPr/>
        <p:nvPr/>
      </p:nvGrpSpPr>
      <p:grpSpPr>
        <a:xfrm>
          <a:off x="0" y="0"/>
          <a:ext cx="0" cy="0"/>
          <a:chOff x="0" y="0"/>
          <a:chExt cx="0" cy="0"/>
        </a:xfrm>
      </p:grpSpPr>
      <p:sp>
        <p:nvSpPr>
          <p:cNvPr id="315" name="Google Shape;315;p22"/>
          <p:cNvSpPr/>
          <p:nvPr/>
        </p:nvSpPr>
        <p:spPr>
          <a:xfrm>
            <a:off x="-62400" y="-66000"/>
            <a:ext cx="9268800" cy="5275500"/>
          </a:xfrm>
          <a:prstGeom prst="rect">
            <a:avLst/>
          </a:prstGeom>
          <a:gradFill>
            <a:gsLst>
              <a:gs pos="0">
                <a:srgbClr val="FFFFFF">
                  <a:alpha val="41180"/>
                </a:srgbClr>
              </a:gs>
              <a:gs pos="100000">
                <a:srgbClr val="F3F3F3">
                  <a:alpha val="4118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6" name="Google Shape;316;p22"/>
          <p:cNvSpPr/>
          <p:nvPr/>
        </p:nvSpPr>
        <p:spPr>
          <a:xfrm rot="152678" flipH="1">
            <a:off x="-43151" y="-681653"/>
            <a:ext cx="9221569" cy="6057697"/>
          </a:xfrm>
          <a:custGeom>
            <a:avLst/>
            <a:gdLst/>
            <a:ahLst/>
            <a:cxnLst/>
            <a:rect l="l" t="t" r="r" b="b"/>
            <a:pathLst>
              <a:path w="102546" h="67363" extrusionOk="0">
                <a:moveTo>
                  <a:pt x="0" y="1"/>
                </a:moveTo>
                <a:lnTo>
                  <a:pt x="0" y="67363"/>
                </a:lnTo>
                <a:lnTo>
                  <a:pt x="102546" y="67363"/>
                </a:lnTo>
                <a:cubicBezTo>
                  <a:pt x="102322" y="66357"/>
                  <a:pt x="98937" y="50201"/>
                  <a:pt x="91384" y="46414"/>
                </a:cubicBezTo>
                <a:cubicBezTo>
                  <a:pt x="83563" y="42503"/>
                  <a:pt x="70848" y="43341"/>
                  <a:pt x="57720" y="39576"/>
                </a:cubicBezTo>
                <a:cubicBezTo>
                  <a:pt x="44592" y="35799"/>
                  <a:pt x="41664" y="21978"/>
                  <a:pt x="33284" y="13174"/>
                </a:cubicBezTo>
                <a:cubicBezTo>
                  <a:pt x="24905" y="4381"/>
                  <a:pt x="17642" y="2984"/>
                  <a:pt x="8559" y="2425"/>
                </a:cubicBezTo>
                <a:cubicBezTo>
                  <a:pt x="4693" y="2180"/>
                  <a:pt x="2034" y="1129"/>
                  <a:pt x="0" y="1"/>
                </a:cubicBezTo>
                <a:close/>
              </a:path>
            </a:pathLst>
          </a:custGeom>
          <a:solidFill>
            <a:srgbClr val="D6D7D7">
              <a:alpha val="41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7" name="Google Shape;317;p22"/>
          <p:cNvSpPr txBox="1">
            <a:spLocks noGrp="1"/>
          </p:cNvSpPr>
          <p:nvPr>
            <p:ph type="title"/>
          </p:nvPr>
        </p:nvSpPr>
        <p:spPr>
          <a:xfrm>
            <a:off x="713225" y="657995"/>
            <a:ext cx="7717500" cy="3630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18" name="Google Shape;318;p22"/>
          <p:cNvSpPr/>
          <p:nvPr/>
        </p:nvSpPr>
        <p:spPr>
          <a:xfrm rot="10800000" flipH="1">
            <a:off x="-87747" y="3978848"/>
            <a:ext cx="392554" cy="393759"/>
          </a:xfrm>
          <a:custGeom>
            <a:avLst/>
            <a:gdLst/>
            <a:ahLst/>
            <a:cxnLst/>
            <a:rect l="l" t="t" r="r" b="b"/>
            <a:pathLst>
              <a:path w="10092" h="10123" fill="none" extrusionOk="0">
                <a:moveTo>
                  <a:pt x="10092" y="5077"/>
                </a:moveTo>
                <a:cubicBezTo>
                  <a:pt x="10092" y="2280"/>
                  <a:pt x="7843" y="1"/>
                  <a:pt x="5046" y="1"/>
                </a:cubicBezTo>
                <a:cubicBezTo>
                  <a:pt x="2250" y="1"/>
                  <a:pt x="1" y="2280"/>
                  <a:pt x="1" y="5077"/>
                </a:cubicBezTo>
                <a:cubicBezTo>
                  <a:pt x="1" y="7843"/>
                  <a:pt x="2250" y="10122"/>
                  <a:pt x="5046" y="10122"/>
                </a:cubicBezTo>
                <a:cubicBezTo>
                  <a:pt x="7843" y="10122"/>
                  <a:pt x="10092" y="7843"/>
                  <a:pt x="10092" y="5077"/>
                </a:cubicBezTo>
                <a:close/>
              </a:path>
            </a:pathLst>
          </a:custGeom>
          <a:noFill/>
          <a:ln w="4550" cap="flat" cmpd="sng">
            <a:solidFill>
              <a:schemeClr val="accent3"/>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9" name="Google Shape;319;p22"/>
          <p:cNvSpPr/>
          <p:nvPr/>
        </p:nvSpPr>
        <p:spPr>
          <a:xfrm rot="10800000" flipH="1">
            <a:off x="4774540" y="4917366"/>
            <a:ext cx="451678" cy="451717"/>
          </a:xfrm>
          <a:custGeom>
            <a:avLst/>
            <a:gdLst/>
            <a:ahLst/>
            <a:cxnLst/>
            <a:rect l="l" t="t" r="r" b="b"/>
            <a:pathLst>
              <a:path w="11612" h="11613" fill="none" extrusionOk="0">
                <a:moveTo>
                  <a:pt x="11612" y="5806"/>
                </a:moveTo>
                <a:cubicBezTo>
                  <a:pt x="11612" y="9028"/>
                  <a:pt x="9028" y="11612"/>
                  <a:pt x="5806" y="11612"/>
                </a:cubicBezTo>
                <a:cubicBezTo>
                  <a:pt x="2584" y="11612"/>
                  <a:pt x="1" y="9028"/>
                  <a:pt x="1" y="5806"/>
                </a:cubicBezTo>
                <a:cubicBezTo>
                  <a:pt x="1" y="2615"/>
                  <a:pt x="2584" y="1"/>
                  <a:pt x="5806" y="1"/>
                </a:cubicBezTo>
                <a:cubicBezTo>
                  <a:pt x="9028" y="1"/>
                  <a:pt x="11612" y="2615"/>
                  <a:pt x="11612" y="5806"/>
                </a:cubicBezTo>
                <a:close/>
              </a:path>
            </a:pathLst>
          </a:custGeom>
          <a:noFill/>
          <a:ln w="4550"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0" name="Google Shape;320;p22"/>
          <p:cNvSpPr/>
          <p:nvPr/>
        </p:nvSpPr>
        <p:spPr>
          <a:xfrm rot="10800000" flipH="1">
            <a:off x="8316312" y="4570384"/>
            <a:ext cx="1144520" cy="1145687"/>
          </a:xfrm>
          <a:custGeom>
            <a:avLst/>
            <a:gdLst/>
            <a:ahLst/>
            <a:cxnLst/>
            <a:rect l="l" t="t" r="r" b="b"/>
            <a:pathLst>
              <a:path w="29424" h="29454" fill="none" extrusionOk="0">
                <a:moveTo>
                  <a:pt x="18967" y="2371"/>
                </a:moveTo>
                <a:cubicBezTo>
                  <a:pt x="25806" y="4742"/>
                  <a:pt x="29423" y="12189"/>
                  <a:pt x="27083" y="18998"/>
                </a:cubicBezTo>
                <a:cubicBezTo>
                  <a:pt x="24712" y="25837"/>
                  <a:pt x="17265" y="29454"/>
                  <a:pt x="10426" y="27113"/>
                </a:cubicBezTo>
                <a:cubicBezTo>
                  <a:pt x="3617" y="24743"/>
                  <a:pt x="0" y="17296"/>
                  <a:pt x="2341" y="10457"/>
                </a:cubicBezTo>
                <a:cubicBezTo>
                  <a:pt x="4711" y="3648"/>
                  <a:pt x="12158" y="1"/>
                  <a:pt x="18967" y="2371"/>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1" name="Google Shape;321;p22"/>
          <p:cNvSpPr/>
          <p:nvPr/>
        </p:nvSpPr>
        <p:spPr>
          <a:xfrm rot="10800000" flipH="1">
            <a:off x="1837279" y="-1240941"/>
            <a:ext cx="1423571" cy="1423532"/>
          </a:xfrm>
          <a:custGeom>
            <a:avLst/>
            <a:gdLst/>
            <a:ahLst/>
            <a:cxnLst/>
            <a:rect l="l" t="t" r="r" b="b"/>
            <a:pathLst>
              <a:path w="36598" h="36597" fill="none" extrusionOk="0">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2" name="Google Shape;322;p22"/>
          <p:cNvSpPr/>
          <p:nvPr/>
        </p:nvSpPr>
        <p:spPr>
          <a:xfrm rot="10800000">
            <a:off x="8477122" y="1127124"/>
            <a:ext cx="822888" cy="824337"/>
          </a:xfrm>
          <a:custGeom>
            <a:avLst/>
            <a:gdLst/>
            <a:ahLst/>
            <a:cxnLst/>
            <a:rect l="l" t="t" r="r" b="b"/>
            <a:pathLst>
              <a:path w="17600" h="17631" fill="none" extrusionOk="0">
                <a:moveTo>
                  <a:pt x="16991" y="8147"/>
                </a:moveTo>
                <a:lnTo>
                  <a:pt x="17599" y="7691"/>
                </a:lnTo>
                <a:lnTo>
                  <a:pt x="17326" y="6353"/>
                </a:lnTo>
                <a:lnTo>
                  <a:pt x="16566" y="6110"/>
                </a:lnTo>
                <a:cubicBezTo>
                  <a:pt x="16323" y="5411"/>
                  <a:pt x="15988" y="4742"/>
                  <a:pt x="15563" y="4165"/>
                </a:cubicBezTo>
                <a:lnTo>
                  <a:pt x="15867" y="3435"/>
                </a:lnTo>
                <a:lnTo>
                  <a:pt x="14955" y="2402"/>
                </a:lnTo>
                <a:lnTo>
                  <a:pt x="14164" y="2584"/>
                </a:lnTo>
                <a:cubicBezTo>
                  <a:pt x="13617" y="2128"/>
                  <a:pt x="12979" y="1703"/>
                  <a:pt x="12341" y="1399"/>
                </a:cubicBezTo>
                <a:lnTo>
                  <a:pt x="12219" y="639"/>
                </a:lnTo>
                <a:lnTo>
                  <a:pt x="10942" y="213"/>
                </a:lnTo>
                <a:lnTo>
                  <a:pt x="10335" y="761"/>
                </a:lnTo>
                <a:cubicBezTo>
                  <a:pt x="9635" y="609"/>
                  <a:pt x="8906" y="578"/>
                  <a:pt x="8146" y="639"/>
                </a:cubicBezTo>
                <a:lnTo>
                  <a:pt x="7660" y="1"/>
                </a:lnTo>
                <a:lnTo>
                  <a:pt x="6322" y="305"/>
                </a:lnTo>
                <a:lnTo>
                  <a:pt x="6110" y="1065"/>
                </a:lnTo>
                <a:cubicBezTo>
                  <a:pt x="5380" y="1308"/>
                  <a:pt x="4742" y="1642"/>
                  <a:pt x="4134" y="2068"/>
                </a:cubicBezTo>
                <a:lnTo>
                  <a:pt x="3435" y="1764"/>
                </a:lnTo>
                <a:lnTo>
                  <a:pt x="2401" y="2675"/>
                </a:lnTo>
                <a:lnTo>
                  <a:pt x="2584" y="3466"/>
                </a:lnTo>
                <a:cubicBezTo>
                  <a:pt x="2097" y="4013"/>
                  <a:pt x="1702" y="4621"/>
                  <a:pt x="1398" y="5289"/>
                </a:cubicBezTo>
                <a:lnTo>
                  <a:pt x="608" y="5411"/>
                </a:lnTo>
                <a:lnTo>
                  <a:pt x="182" y="6688"/>
                </a:lnTo>
                <a:lnTo>
                  <a:pt x="730" y="7296"/>
                </a:lnTo>
                <a:cubicBezTo>
                  <a:pt x="608" y="7995"/>
                  <a:pt x="547" y="8724"/>
                  <a:pt x="608" y="9484"/>
                </a:cubicBezTo>
                <a:lnTo>
                  <a:pt x="0" y="9940"/>
                </a:lnTo>
                <a:lnTo>
                  <a:pt x="274" y="11277"/>
                </a:lnTo>
                <a:lnTo>
                  <a:pt x="1064" y="11521"/>
                </a:lnTo>
                <a:cubicBezTo>
                  <a:pt x="1307" y="12250"/>
                  <a:pt x="1641" y="12888"/>
                  <a:pt x="2037" y="13496"/>
                </a:cubicBezTo>
                <a:lnTo>
                  <a:pt x="1763" y="14195"/>
                </a:lnTo>
                <a:lnTo>
                  <a:pt x="2675" y="15229"/>
                </a:lnTo>
                <a:lnTo>
                  <a:pt x="3465" y="15046"/>
                </a:lnTo>
                <a:cubicBezTo>
                  <a:pt x="4012" y="15533"/>
                  <a:pt x="4620" y="15928"/>
                  <a:pt x="5289" y="16232"/>
                </a:cubicBezTo>
                <a:lnTo>
                  <a:pt x="5380" y="17022"/>
                </a:lnTo>
                <a:lnTo>
                  <a:pt x="6687" y="17448"/>
                </a:lnTo>
                <a:lnTo>
                  <a:pt x="7265" y="16901"/>
                </a:lnTo>
                <a:cubicBezTo>
                  <a:pt x="7994" y="17022"/>
                  <a:pt x="8724" y="17053"/>
                  <a:pt x="9453" y="16992"/>
                </a:cubicBezTo>
                <a:lnTo>
                  <a:pt x="9939" y="17630"/>
                </a:lnTo>
                <a:lnTo>
                  <a:pt x="11277" y="17326"/>
                </a:lnTo>
                <a:lnTo>
                  <a:pt x="11520" y="16566"/>
                </a:lnTo>
                <a:cubicBezTo>
                  <a:pt x="12219" y="16323"/>
                  <a:pt x="12888" y="15989"/>
                  <a:pt x="13465" y="15563"/>
                </a:cubicBezTo>
                <a:lnTo>
                  <a:pt x="14195" y="15867"/>
                </a:lnTo>
                <a:lnTo>
                  <a:pt x="15198" y="14955"/>
                </a:lnTo>
                <a:lnTo>
                  <a:pt x="15016" y="14165"/>
                </a:lnTo>
                <a:cubicBezTo>
                  <a:pt x="15502" y="13618"/>
                  <a:pt x="15897" y="13010"/>
                  <a:pt x="16231" y="12341"/>
                </a:cubicBezTo>
                <a:lnTo>
                  <a:pt x="16991" y="12250"/>
                </a:lnTo>
                <a:lnTo>
                  <a:pt x="17417" y="10943"/>
                </a:lnTo>
                <a:lnTo>
                  <a:pt x="16870" y="10335"/>
                </a:lnTo>
                <a:cubicBezTo>
                  <a:pt x="17022" y="9636"/>
                  <a:pt x="17052" y="8907"/>
                  <a:pt x="16991" y="8147"/>
                </a:cubicBezTo>
                <a:close/>
                <a:moveTo>
                  <a:pt x="8815" y="13284"/>
                </a:moveTo>
                <a:cubicBezTo>
                  <a:pt x="6353" y="13284"/>
                  <a:pt x="4347" y="11277"/>
                  <a:pt x="4347" y="8815"/>
                </a:cubicBezTo>
                <a:cubicBezTo>
                  <a:pt x="4347" y="6353"/>
                  <a:pt x="6353" y="4347"/>
                  <a:pt x="8815" y="4347"/>
                </a:cubicBezTo>
                <a:cubicBezTo>
                  <a:pt x="11277" y="4347"/>
                  <a:pt x="13283" y="6353"/>
                  <a:pt x="13283" y="8815"/>
                </a:cubicBezTo>
                <a:cubicBezTo>
                  <a:pt x="13283" y="11277"/>
                  <a:pt x="11277" y="13284"/>
                  <a:pt x="8815" y="13284"/>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23" name="Google Shape;323;p22"/>
          <p:cNvGrpSpPr/>
          <p:nvPr/>
        </p:nvGrpSpPr>
        <p:grpSpPr>
          <a:xfrm rot="10800000">
            <a:off x="-535615" y="1254491"/>
            <a:ext cx="1265051" cy="1265051"/>
            <a:chOff x="3912750" y="637550"/>
            <a:chExt cx="947533" cy="947533"/>
          </a:xfrm>
        </p:grpSpPr>
        <p:sp>
          <p:nvSpPr>
            <p:cNvPr id="324" name="Google Shape;324;p22"/>
            <p:cNvSpPr/>
            <p:nvPr/>
          </p:nvSpPr>
          <p:spPr>
            <a:xfrm>
              <a:off x="3912750" y="637550"/>
              <a:ext cx="947533" cy="947533"/>
            </a:xfrm>
            <a:custGeom>
              <a:avLst/>
              <a:gdLst/>
              <a:ahLst/>
              <a:cxnLst/>
              <a:rect l="l" t="t" r="r" b="b"/>
              <a:pathLst>
                <a:path w="14743" h="14743" fill="none" extrusionOk="0">
                  <a:moveTo>
                    <a:pt x="14226" y="6809"/>
                  </a:moveTo>
                  <a:lnTo>
                    <a:pt x="14742" y="6414"/>
                  </a:lnTo>
                  <a:lnTo>
                    <a:pt x="14530" y="5289"/>
                  </a:lnTo>
                  <a:lnTo>
                    <a:pt x="13861" y="5107"/>
                  </a:lnTo>
                  <a:cubicBezTo>
                    <a:pt x="13648" y="4499"/>
                    <a:pt x="13375" y="3952"/>
                    <a:pt x="13040" y="3466"/>
                  </a:cubicBezTo>
                  <a:lnTo>
                    <a:pt x="13283" y="2858"/>
                  </a:lnTo>
                  <a:lnTo>
                    <a:pt x="12524" y="2007"/>
                  </a:lnTo>
                  <a:lnTo>
                    <a:pt x="11855" y="2159"/>
                  </a:lnTo>
                  <a:cubicBezTo>
                    <a:pt x="11399" y="1764"/>
                    <a:pt x="10882" y="1429"/>
                    <a:pt x="10335" y="1156"/>
                  </a:cubicBezTo>
                  <a:lnTo>
                    <a:pt x="10244" y="517"/>
                  </a:lnTo>
                  <a:lnTo>
                    <a:pt x="9150" y="153"/>
                  </a:lnTo>
                  <a:lnTo>
                    <a:pt x="8663" y="609"/>
                  </a:lnTo>
                  <a:cubicBezTo>
                    <a:pt x="8055" y="487"/>
                    <a:pt x="7447" y="457"/>
                    <a:pt x="6809" y="517"/>
                  </a:cubicBezTo>
                  <a:lnTo>
                    <a:pt x="6414" y="1"/>
                  </a:lnTo>
                  <a:lnTo>
                    <a:pt x="5289" y="213"/>
                  </a:lnTo>
                  <a:lnTo>
                    <a:pt x="5107" y="882"/>
                  </a:lnTo>
                  <a:cubicBezTo>
                    <a:pt x="4499" y="1095"/>
                    <a:pt x="3952" y="1368"/>
                    <a:pt x="3466" y="1703"/>
                  </a:cubicBezTo>
                  <a:lnTo>
                    <a:pt x="2858" y="1460"/>
                  </a:lnTo>
                  <a:lnTo>
                    <a:pt x="2007" y="2219"/>
                  </a:lnTo>
                  <a:lnTo>
                    <a:pt x="2159" y="2888"/>
                  </a:lnTo>
                  <a:cubicBezTo>
                    <a:pt x="1763" y="3344"/>
                    <a:pt x="1429" y="3861"/>
                    <a:pt x="1156" y="4408"/>
                  </a:cubicBezTo>
                  <a:lnTo>
                    <a:pt x="517" y="4499"/>
                  </a:lnTo>
                  <a:lnTo>
                    <a:pt x="153" y="5593"/>
                  </a:lnTo>
                  <a:lnTo>
                    <a:pt x="608" y="6080"/>
                  </a:lnTo>
                  <a:cubicBezTo>
                    <a:pt x="487" y="6688"/>
                    <a:pt x="456" y="7296"/>
                    <a:pt x="517" y="7934"/>
                  </a:cubicBezTo>
                  <a:lnTo>
                    <a:pt x="1" y="8329"/>
                  </a:lnTo>
                  <a:lnTo>
                    <a:pt x="213" y="9454"/>
                  </a:lnTo>
                  <a:lnTo>
                    <a:pt x="882" y="9636"/>
                  </a:lnTo>
                  <a:cubicBezTo>
                    <a:pt x="1095" y="10244"/>
                    <a:pt x="1368" y="10791"/>
                    <a:pt x="1703" y="11277"/>
                  </a:cubicBezTo>
                  <a:lnTo>
                    <a:pt x="1460" y="11885"/>
                  </a:lnTo>
                  <a:lnTo>
                    <a:pt x="2219" y="12736"/>
                  </a:lnTo>
                  <a:lnTo>
                    <a:pt x="2888" y="12584"/>
                  </a:lnTo>
                  <a:cubicBezTo>
                    <a:pt x="3344" y="12980"/>
                    <a:pt x="3861" y="13314"/>
                    <a:pt x="4408" y="13587"/>
                  </a:cubicBezTo>
                  <a:lnTo>
                    <a:pt x="4499" y="14226"/>
                  </a:lnTo>
                  <a:lnTo>
                    <a:pt x="5593" y="14590"/>
                  </a:lnTo>
                  <a:lnTo>
                    <a:pt x="6080" y="14135"/>
                  </a:lnTo>
                  <a:cubicBezTo>
                    <a:pt x="6688" y="14256"/>
                    <a:pt x="7296" y="14287"/>
                    <a:pt x="7934" y="14226"/>
                  </a:cubicBezTo>
                  <a:lnTo>
                    <a:pt x="8329" y="14742"/>
                  </a:lnTo>
                  <a:lnTo>
                    <a:pt x="9454" y="14530"/>
                  </a:lnTo>
                  <a:lnTo>
                    <a:pt x="9636" y="13861"/>
                  </a:lnTo>
                  <a:cubicBezTo>
                    <a:pt x="10244" y="13648"/>
                    <a:pt x="10791" y="13375"/>
                    <a:pt x="11277" y="13040"/>
                  </a:cubicBezTo>
                  <a:lnTo>
                    <a:pt x="11885" y="13283"/>
                  </a:lnTo>
                  <a:lnTo>
                    <a:pt x="12736" y="12524"/>
                  </a:lnTo>
                  <a:lnTo>
                    <a:pt x="12584" y="11855"/>
                  </a:lnTo>
                  <a:cubicBezTo>
                    <a:pt x="12980" y="11399"/>
                    <a:pt x="13314" y="10882"/>
                    <a:pt x="13587" y="10335"/>
                  </a:cubicBezTo>
                  <a:lnTo>
                    <a:pt x="14226" y="10244"/>
                  </a:lnTo>
                  <a:lnTo>
                    <a:pt x="14590" y="9150"/>
                  </a:lnTo>
                  <a:lnTo>
                    <a:pt x="14135" y="8663"/>
                  </a:lnTo>
                  <a:cubicBezTo>
                    <a:pt x="14256" y="8055"/>
                    <a:pt x="14287" y="7448"/>
                    <a:pt x="14226" y="6809"/>
                  </a:cubicBezTo>
                  <a:close/>
                  <a:moveTo>
                    <a:pt x="7387" y="11125"/>
                  </a:moveTo>
                  <a:cubicBezTo>
                    <a:pt x="5320" y="11125"/>
                    <a:pt x="3618" y="9423"/>
                    <a:pt x="3618" y="7356"/>
                  </a:cubicBezTo>
                  <a:cubicBezTo>
                    <a:pt x="3618" y="5320"/>
                    <a:pt x="5320" y="3618"/>
                    <a:pt x="7387" y="3618"/>
                  </a:cubicBezTo>
                  <a:cubicBezTo>
                    <a:pt x="9423" y="3618"/>
                    <a:pt x="11125" y="5320"/>
                    <a:pt x="11125" y="7356"/>
                  </a:cubicBezTo>
                  <a:cubicBezTo>
                    <a:pt x="11125" y="9423"/>
                    <a:pt x="9423" y="11125"/>
                    <a:pt x="7387" y="11125"/>
                  </a:cubicBezTo>
                  <a:close/>
                </a:path>
              </a:pathLst>
            </a:custGeom>
            <a:noFill/>
            <a:ln w="45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5" name="Google Shape;325;p22"/>
            <p:cNvSpPr/>
            <p:nvPr/>
          </p:nvSpPr>
          <p:spPr>
            <a:xfrm>
              <a:off x="4242902" y="967702"/>
              <a:ext cx="287223" cy="287223"/>
            </a:xfrm>
            <a:custGeom>
              <a:avLst/>
              <a:gdLst/>
              <a:ahLst/>
              <a:cxnLst/>
              <a:rect l="l" t="t" r="r" b="b"/>
              <a:pathLst>
                <a:path w="4469" h="4469" fill="none" extrusionOk="0">
                  <a:moveTo>
                    <a:pt x="2250" y="4469"/>
                  </a:moveTo>
                  <a:cubicBezTo>
                    <a:pt x="1003" y="4469"/>
                    <a:pt x="0" y="3466"/>
                    <a:pt x="0" y="2219"/>
                  </a:cubicBezTo>
                  <a:cubicBezTo>
                    <a:pt x="0" y="1004"/>
                    <a:pt x="1003" y="0"/>
                    <a:pt x="2250" y="0"/>
                  </a:cubicBezTo>
                  <a:cubicBezTo>
                    <a:pt x="3466" y="0"/>
                    <a:pt x="4469" y="1004"/>
                    <a:pt x="4469" y="2219"/>
                  </a:cubicBezTo>
                  <a:cubicBezTo>
                    <a:pt x="4469" y="3466"/>
                    <a:pt x="3466" y="4469"/>
                    <a:pt x="2250" y="4469"/>
                  </a:cubicBezTo>
                  <a:close/>
                </a:path>
              </a:pathLst>
            </a:custGeom>
            <a:noFill/>
            <a:ln w="45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6">
  <p:cSld name="CUSTOM_25">
    <p:spTree>
      <p:nvGrpSpPr>
        <p:cNvPr id="1" name="Shape 377"/>
        <p:cNvGrpSpPr/>
        <p:nvPr/>
      </p:nvGrpSpPr>
      <p:grpSpPr>
        <a:xfrm>
          <a:off x="0" y="0"/>
          <a:ext cx="0" cy="0"/>
          <a:chOff x="0" y="0"/>
          <a:chExt cx="0" cy="0"/>
        </a:xfrm>
      </p:grpSpPr>
      <p:sp>
        <p:nvSpPr>
          <p:cNvPr id="378" name="Google Shape;378;p27"/>
          <p:cNvSpPr/>
          <p:nvPr/>
        </p:nvSpPr>
        <p:spPr>
          <a:xfrm>
            <a:off x="-62400" y="-66000"/>
            <a:ext cx="9268800" cy="5275500"/>
          </a:xfrm>
          <a:prstGeom prst="rect">
            <a:avLst/>
          </a:prstGeom>
          <a:gradFill>
            <a:gsLst>
              <a:gs pos="0">
                <a:srgbClr val="FFFFFF">
                  <a:alpha val="41180"/>
                </a:srgbClr>
              </a:gs>
              <a:gs pos="100000">
                <a:srgbClr val="F3F3F3">
                  <a:alpha val="4118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79" name="Google Shape;379;p27"/>
          <p:cNvSpPr/>
          <p:nvPr/>
        </p:nvSpPr>
        <p:spPr>
          <a:xfrm rot="-2700000" flipH="1">
            <a:off x="3719835" y="491275"/>
            <a:ext cx="7570871" cy="4973344"/>
          </a:xfrm>
          <a:custGeom>
            <a:avLst/>
            <a:gdLst/>
            <a:ahLst/>
            <a:cxnLst/>
            <a:rect l="l" t="t" r="r" b="b"/>
            <a:pathLst>
              <a:path w="102546" h="67363" extrusionOk="0">
                <a:moveTo>
                  <a:pt x="0" y="1"/>
                </a:moveTo>
                <a:lnTo>
                  <a:pt x="0" y="67363"/>
                </a:lnTo>
                <a:lnTo>
                  <a:pt x="102546" y="67363"/>
                </a:lnTo>
                <a:cubicBezTo>
                  <a:pt x="102322" y="66357"/>
                  <a:pt x="98937" y="50201"/>
                  <a:pt x="91384" y="46414"/>
                </a:cubicBezTo>
                <a:cubicBezTo>
                  <a:pt x="83563" y="42503"/>
                  <a:pt x="70848" y="43341"/>
                  <a:pt x="57720" y="39576"/>
                </a:cubicBezTo>
                <a:cubicBezTo>
                  <a:pt x="44592" y="35799"/>
                  <a:pt x="41664" y="21978"/>
                  <a:pt x="33284" y="13174"/>
                </a:cubicBezTo>
                <a:cubicBezTo>
                  <a:pt x="24905" y="4381"/>
                  <a:pt x="17642" y="2984"/>
                  <a:pt x="8559" y="2425"/>
                </a:cubicBezTo>
                <a:cubicBezTo>
                  <a:pt x="4693" y="2180"/>
                  <a:pt x="2034" y="1129"/>
                  <a:pt x="0" y="1"/>
                </a:cubicBezTo>
                <a:close/>
              </a:path>
            </a:pathLst>
          </a:custGeom>
          <a:solidFill>
            <a:srgbClr val="D6D7D7">
              <a:alpha val="41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0" name="Google Shape;380;p27"/>
          <p:cNvSpPr/>
          <p:nvPr/>
        </p:nvSpPr>
        <p:spPr>
          <a:xfrm rot="6120395" flipH="1">
            <a:off x="-3108134" y="-506771"/>
            <a:ext cx="7437662" cy="3930895"/>
          </a:xfrm>
          <a:custGeom>
            <a:avLst/>
            <a:gdLst/>
            <a:ahLst/>
            <a:cxnLst/>
            <a:rect l="l" t="t" r="r" b="b"/>
            <a:pathLst>
              <a:path w="92592" h="48936" extrusionOk="0">
                <a:moveTo>
                  <a:pt x="64841" y="1"/>
                </a:moveTo>
                <a:cubicBezTo>
                  <a:pt x="58884" y="1"/>
                  <a:pt x="53522" y="1916"/>
                  <a:pt x="50559" y="5316"/>
                </a:cubicBezTo>
                <a:cubicBezTo>
                  <a:pt x="45456" y="11168"/>
                  <a:pt x="45800" y="21411"/>
                  <a:pt x="40578" y="21411"/>
                </a:cubicBezTo>
                <a:cubicBezTo>
                  <a:pt x="40506" y="21411"/>
                  <a:pt x="40432" y="21409"/>
                  <a:pt x="40358" y="21405"/>
                </a:cubicBezTo>
                <a:cubicBezTo>
                  <a:pt x="36232" y="21194"/>
                  <a:pt x="34026" y="16844"/>
                  <a:pt x="29913" y="16844"/>
                </a:cubicBezTo>
                <a:cubicBezTo>
                  <a:pt x="28602" y="16844"/>
                  <a:pt x="27097" y="17286"/>
                  <a:pt x="25274" y="18444"/>
                </a:cubicBezTo>
                <a:cubicBezTo>
                  <a:pt x="17732" y="23249"/>
                  <a:pt x="21643" y="29740"/>
                  <a:pt x="21084" y="33830"/>
                </a:cubicBezTo>
                <a:cubicBezTo>
                  <a:pt x="20943" y="34861"/>
                  <a:pt x="20429" y="35229"/>
                  <a:pt x="19656" y="35229"/>
                </a:cubicBezTo>
                <a:cubicBezTo>
                  <a:pt x="17739" y="35229"/>
                  <a:pt x="14230" y="32968"/>
                  <a:pt x="10875" y="32968"/>
                </a:cubicBezTo>
                <a:cubicBezTo>
                  <a:pt x="10219" y="32968"/>
                  <a:pt x="9570" y="33054"/>
                  <a:pt x="8939" y="33260"/>
                </a:cubicBezTo>
                <a:cubicBezTo>
                  <a:pt x="3766" y="34958"/>
                  <a:pt x="1398" y="39763"/>
                  <a:pt x="1956" y="42578"/>
                </a:cubicBezTo>
                <a:cubicBezTo>
                  <a:pt x="2515" y="45405"/>
                  <a:pt x="1" y="48936"/>
                  <a:pt x="1" y="48936"/>
                </a:cubicBezTo>
                <a:lnTo>
                  <a:pt x="91195" y="48936"/>
                </a:lnTo>
                <a:cubicBezTo>
                  <a:pt x="91195" y="48936"/>
                  <a:pt x="92591" y="30578"/>
                  <a:pt x="90357" y="18299"/>
                </a:cubicBezTo>
                <a:cubicBezTo>
                  <a:pt x="90357" y="18299"/>
                  <a:pt x="88547" y="8702"/>
                  <a:pt x="78346" y="3339"/>
                </a:cubicBezTo>
                <a:cubicBezTo>
                  <a:pt x="74006" y="1055"/>
                  <a:pt x="69260" y="1"/>
                  <a:pt x="64841" y="1"/>
                </a:cubicBezTo>
                <a:close/>
              </a:path>
            </a:pathLst>
          </a:custGeom>
          <a:solidFill>
            <a:srgbClr val="D6D7D7">
              <a:alpha val="41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1" name="Google Shape;381;p27"/>
          <p:cNvSpPr/>
          <p:nvPr/>
        </p:nvSpPr>
        <p:spPr>
          <a:xfrm>
            <a:off x="8430736" y="4159529"/>
            <a:ext cx="451678" cy="451717"/>
          </a:xfrm>
          <a:custGeom>
            <a:avLst/>
            <a:gdLst/>
            <a:ahLst/>
            <a:cxnLst/>
            <a:rect l="l" t="t" r="r" b="b"/>
            <a:pathLst>
              <a:path w="11612" h="11613" fill="none" extrusionOk="0">
                <a:moveTo>
                  <a:pt x="11612" y="5806"/>
                </a:moveTo>
                <a:cubicBezTo>
                  <a:pt x="11612" y="9028"/>
                  <a:pt x="9028" y="11612"/>
                  <a:pt x="5806" y="11612"/>
                </a:cubicBezTo>
                <a:cubicBezTo>
                  <a:pt x="2584" y="11612"/>
                  <a:pt x="1" y="9028"/>
                  <a:pt x="1" y="5806"/>
                </a:cubicBezTo>
                <a:cubicBezTo>
                  <a:pt x="1" y="2615"/>
                  <a:pt x="2584" y="1"/>
                  <a:pt x="5806" y="1"/>
                </a:cubicBezTo>
                <a:cubicBezTo>
                  <a:pt x="9028" y="1"/>
                  <a:pt x="11612" y="2615"/>
                  <a:pt x="11612" y="5806"/>
                </a:cubicBezTo>
                <a:close/>
              </a:path>
            </a:pathLst>
          </a:custGeom>
          <a:noFill/>
          <a:ln w="4550"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2" name="Google Shape;382;p27"/>
          <p:cNvSpPr/>
          <p:nvPr/>
        </p:nvSpPr>
        <p:spPr>
          <a:xfrm>
            <a:off x="-105326" y="4449279"/>
            <a:ext cx="392554" cy="393759"/>
          </a:xfrm>
          <a:custGeom>
            <a:avLst/>
            <a:gdLst/>
            <a:ahLst/>
            <a:cxnLst/>
            <a:rect l="l" t="t" r="r" b="b"/>
            <a:pathLst>
              <a:path w="10092" h="10123" fill="none" extrusionOk="0">
                <a:moveTo>
                  <a:pt x="10092" y="5077"/>
                </a:moveTo>
                <a:cubicBezTo>
                  <a:pt x="10092" y="2280"/>
                  <a:pt x="7843" y="1"/>
                  <a:pt x="5046" y="1"/>
                </a:cubicBezTo>
                <a:cubicBezTo>
                  <a:pt x="2250" y="1"/>
                  <a:pt x="1" y="2280"/>
                  <a:pt x="1" y="5077"/>
                </a:cubicBezTo>
                <a:cubicBezTo>
                  <a:pt x="1" y="7843"/>
                  <a:pt x="2250" y="10122"/>
                  <a:pt x="5046" y="10122"/>
                </a:cubicBezTo>
                <a:cubicBezTo>
                  <a:pt x="7843" y="10122"/>
                  <a:pt x="10092" y="7843"/>
                  <a:pt x="10092" y="5077"/>
                </a:cubicBezTo>
                <a:close/>
              </a:path>
            </a:pathLst>
          </a:custGeom>
          <a:noFill/>
          <a:ln w="4550" cap="flat" cmpd="sng">
            <a:solidFill>
              <a:schemeClr val="accent3"/>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3" name="Google Shape;383;p27"/>
          <p:cNvSpPr/>
          <p:nvPr/>
        </p:nvSpPr>
        <p:spPr>
          <a:xfrm>
            <a:off x="1129575" y="4449271"/>
            <a:ext cx="1423571" cy="1423532"/>
          </a:xfrm>
          <a:custGeom>
            <a:avLst/>
            <a:gdLst/>
            <a:ahLst/>
            <a:cxnLst/>
            <a:rect l="l" t="t" r="r" b="b"/>
            <a:pathLst>
              <a:path w="36598" h="36597" fill="none" extrusionOk="0">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4" name="Google Shape;384;p27"/>
          <p:cNvSpPr/>
          <p:nvPr/>
        </p:nvSpPr>
        <p:spPr>
          <a:xfrm>
            <a:off x="8038174" y="-9"/>
            <a:ext cx="392554" cy="393759"/>
          </a:xfrm>
          <a:custGeom>
            <a:avLst/>
            <a:gdLst/>
            <a:ahLst/>
            <a:cxnLst/>
            <a:rect l="l" t="t" r="r" b="b"/>
            <a:pathLst>
              <a:path w="10092" h="10123" fill="none" extrusionOk="0">
                <a:moveTo>
                  <a:pt x="10092" y="5077"/>
                </a:moveTo>
                <a:cubicBezTo>
                  <a:pt x="10092" y="2280"/>
                  <a:pt x="7843" y="1"/>
                  <a:pt x="5046" y="1"/>
                </a:cubicBezTo>
                <a:cubicBezTo>
                  <a:pt x="2250" y="1"/>
                  <a:pt x="1" y="2280"/>
                  <a:pt x="1" y="5077"/>
                </a:cubicBezTo>
                <a:cubicBezTo>
                  <a:pt x="1" y="7843"/>
                  <a:pt x="2250" y="10122"/>
                  <a:pt x="5046" y="10122"/>
                </a:cubicBezTo>
                <a:cubicBezTo>
                  <a:pt x="7843" y="10122"/>
                  <a:pt x="10092" y="7843"/>
                  <a:pt x="10092" y="5077"/>
                </a:cubicBezTo>
                <a:close/>
              </a:path>
            </a:pathLst>
          </a:custGeom>
          <a:noFill/>
          <a:ln w="4550" cap="flat" cmpd="sng">
            <a:solidFill>
              <a:schemeClr val="accent3"/>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85" name="Google Shape;385;p27"/>
          <p:cNvGrpSpPr/>
          <p:nvPr/>
        </p:nvGrpSpPr>
        <p:grpSpPr>
          <a:xfrm>
            <a:off x="8632864" y="1246850"/>
            <a:ext cx="947533" cy="947533"/>
            <a:chOff x="3912750" y="637550"/>
            <a:chExt cx="947533" cy="947533"/>
          </a:xfrm>
        </p:grpSpPr>
        <p:sp>
          <p:nvSpPr>
            <p:cNvPr id="386" name="Google Shape;386;p27"/>
            <p:cNvSpPr/>
            <p:nvPr/>
          </p:nvSpPr>
          <p:spPr>
            <a:xfrm>
              <a:off x="3912750" y="637550"/>
              <a:ext cx="947533" cy="947533"/>
            </a:xfrm>
            <a:custGeom>
              <a:avLst/>
              <a:gdLst/>
              <a:ahLst/>
              <a:cxnLst/>
              <a:rect l="l" t="t" r="r" b="b"/>
              <a:pathLst>
                <a:path w="14743" h="14743" fill="none" extrusionOk="0">
                  <a:moveTo>
                    <a:pt x="14226" y="6809"/>
                  </a:moveTo>
                  <a:lnTo>
                    <a:pt x="14742" y="6414"/>
                  </a:lnTo>
                  <a:lnTo>
                    <a:pt x="14530" y="5289"/>
                  </a:lnTo>
                  <a:lnTo>
                    <a:pt x="13861" y="5107"/>
                  </a:lnTo>
                  <a:cubicBezTo>
                    <a:pt x="13648" y="4499"/>
                    <a:pt x="13375" y="3952"/>
                    <a:pt x="13040" y="3466"/>
                  </a:cubicBezTo>
                  <a:lnTo>
                    <a:pt x="13283" y="2858"/>
                  </a:lnTo>
                  <a:lnTo>
                    <a:pt x="12524" y="2007"/>
                  </a:lnTo>
                  <a:lnTo>
                    <a:pt x="11855" y="2159"/>
                  </a:lnTo>
                  <a:cubicBezTo>
                    <a:pt x="11399" y="1764"/>
                    <a:pt x="10882" y="1429"/>
                    <a:pt x="10335" y="1156"/>
                  </a:cubicBezTo>
                  <a:lnTo>
                    <a:pt x="10244" y="517"/>
                  </a:lnTo>
                  <a:lnTo>
                    <a:pt x="9150" y="153"/>
                  </a:lnTo>
                  <a:lnTo>
                    <a:pt x="8663" y="609"/>
                  </a:lnTo>
                  <a:cubicBezTo>
                    <a:pt x="8055" y="487"/>
                    <a:pt x="7447" y="457"/>
                    <a:pt x="6809" y="517"/>
                  </a:cubicBezTo>
                  <a:lnTo>
                    <a:pt x="6414" y="1"/>
                  </a:lnTo>
                  <a:lnTo>
                    <a:pt x="5289" y="213"/>
                  </a:lnTo>
                  <a:lnTo>
                    <a:pt x="5107" y="882"/>
                  </a:lnTo>
                  <a:cubicBezTo>
                    <a:pt x="4499" y="1095"/>
                    <a:pt x="3952" y="1368"/>
                    <a:pt x="3466" y="1703"/>
                  </a:cubicBezTo>
                  <a:lnTo>
                    <a:pt x="2858" y="1460"/>
                  </a:lnTo>
                  <a:lnTo>
                    <a:pt x="2007" y="2219"/>
                  </a:lnTo>
                  <a:lnTo>
                    <a:pt x="2159" y="2888"/>
                  </a:lnTo>
                  <a:cubicBezTo>
                    <a:pt x="1763" y="3344"/>
                    <a:pt x="1429" y="3861"/>
                    <a:pt x="1156" y="4408"/>
                  </a:cubicBezTo>
                  <a:lnTo>
                    <a:pt x="517" y="4499"/>
                  </a:lnTo>
                  <a:lnTo>
                    <a:pt x="153" y="5593"/>
                  </a:lnTo>
                  <a:lnTo>
                    <a:pt x="608" y="6080"/>
                  </a:lnTo>
                  <a:cubicBezTo>
                    <a:pt x="487" y="6688"/>
                    <a:pt x="456" y="7296"/>
                    <a:pt x="517" y="7934"/>
                  </a:cubicBezTo>
                  <a:lnTo>
                    <a:pt x="1" y="8329"/>
                  </a:lnTo>
                  <a:lnTo>
                    <a:pt x="213" y="9454"/>
                  </a:lnTo>
                  <a:lnTo>
                    <a:pt x="882" y="9636"/>
                  </a:lnTo>
                  <a:cubicBezTo>
                    <a:pt x="1095" y="10244"/>
                    <a:pt x="1368" y="10791"/>
                    <a:pt x="1703" y="11277"/>
                  </a:cubicBezTo>
                  <a:lnTo>
                    <a:pt x="1460" y="11885"/>
                  </a:lnTo>
                  <a:lnTo>
                    <a:pt x="2219" y="12736"/>
                  </a:lnTo>
                  <a:lnTo>
                    <a:pt x="2888" y="12584"/>
                  </a:lnTo>
                  <a:cubicBezTo>
                    <a:pt x="3344" y="12980"/>
                    <a:pt x="3861" y="13314"/>
                    <a:pt x="4408" y="13587"/>
                  </a:cubicBezTo>
                  <a:lnTo>
                    <a:pt x="4499" y="14226"/>
                  </a:lnTo>
                  <a:lnTo>
                    <a:pt x="5593" y="14590"/>
                  </a:lnTo>
                  <a:lnTo>
                    <a:pt x="6080" y="14135"/>
                  </a:lnTo>
                  <a:cubicBezTo>
                    <a:pt x="6688" y="14256"/>
                    <a:pt x="7296" y="14287"/>
                    <a:pt x="7934" y="14226"/>
                  </a:cubicBezTo>
                  <a:lnTo>
                    <a:pt x="8329" y="14742"/>
                  </a:lnTo>
                  <a:lnTo>
                    <a:pt x="9454" y="14530"/>
                  </a:lnTo>
                  <a:lnTo>
                    <a:pt x="9636" y="13861"/>
                  </a:lnTo>
                  <a:cubicBezTo>
                    <a:pt x="10244" y="13648"/>
                    <a:pt x="10791" y="13375"/>
                    <a:pt x="11277" y="13040"/>
                  </a:cubicBezTo>
                  <a:lnTo>
                    <a:pt x="11885" y="13283"/>
                  </a:lnTo>
                  <a:lnTo>
                    <a:pt x="12736" y="12524"/>
                  </a:lnTo>
                  <a:lnTo>
                    <a:pt x="12584" y="11855"/>
                  </a:lnTo>
                  <a:cubicBezTo>
                    <a:pt x="12980" y="11399"/>
                    <a:pt x="13314" y="10882"/>
                    <a:pt x="13587" y="10335"/>
                  </a:cubicBezTo>
                  <a:lnTo>
                    <a:pt x="14226" y="10244"/>
                  </a:lnTo>
                  <a:lnTo>
                    <a:pt x="14590" y="9150"/>
                  </a:lnTo>
                  <a:lnTo>
                    <a:pt x="14135" y="8663"/>
                  </a:lnTo>
                  <a:cubicBezTo>
                    <a:pt x="14256" y="8055"/>
                    <a:pt x="14287" y="7448"/>
                    <a:pt x="14226" y="6809"/>
                  </a:cubicBezTo>
                  <a:close/>
                  <a:moveTo>
                    <a:pt x="7387" y="11125"/>
                  </a:moveTo>
                  <a:cubicBezTo>
                    <a:pt x="5320" y="11125"/>
                    <a:pt x="3618" y="9423"/>
                    <a:pt x="3618" y="7356"/>
                  </a:cubicBezTo>
                  <a:cubicBezTo>
                    <a:pt x="3618" y="5320"/>
                    <a:pt x="5320" y="3618"/>
                    <a:pt x="7387" y="3618"/>
                  </a:cubicBezTo>
                  <a:cubicBezTo>
                    <a:pt x="9423" y="3618"/>
                    <a:pt x="11125" y="5320"/>
                    <a:pt x="11125" y="7356"/>
                  </a:cubicBezTo>
                  <a:cubicBezTo>
                    <a:pt x="11125" y="9423"/>
                    <a:pt x="9423" y="11125"/>
                    <a:pt x="7387" y="11125"/>
                  </a:cubicBezTo>
                  <a:close/>
                </a:path>
              </a:pathLst>
            </a:custGeom>
            <a:noFill/>
            <a:ln w="45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7" name="Google Shape;387;p27"/>
            <p:cNvSpPr/>
            <p:nvPr/>
          </p:nvSpPr>
          <p:spPr>
            <a:xfrm>
              <a:off x="4242902" y="967702"/>
              <a:ext cx="287223" cy="287223"/>
            </a:xfrm>
            <a:custGeom>
              <a:avLst/>
              <a:gdLst/>
              <a:ahLst/>
              <a:cxnLst/>
              <a:rect l="l" t="t" r="r" b="b"/>
              <a:pathLst>
                <a:path w="4469" h="4469" fill="none" extrusionOk="0">
                  <a:moveTo>
                    <a:pt x="2250" y="4469"/>
                  </a:moveTo>
                  <a:cubicBezTo>
                    <a:pt x="1003" y="4469"/>
                    <a:pt x="0" y="3466"/>
                    <a:pt x="0" y="2219"/>
                  </a:cubicBezTo>
                  <a:cubicBezTo>
                    <a:pt x="0" y="1004"/>
                    <a:pt x="1003" y="0"/>
                    <a:pt x="2250" y="0"/>
                  </a:cubicBezTo>
                  <a:cubicBezTo>
                    <a:pt x="3466" y="0"/>
                    <a:pt x="4469" y="1004"/>
                    <a:pt x="4469" y="2219"/>
                  </a:cubicBezTo>
                  <a:cubicBezTo>
                    <a:pt x="4469" y="3466"/>
                    <a:pt x="3466" y="4469"/>
                    <a:pt x="2250" y="4469"/>
                  </a:cubicBezTo>
                  <a:close/>
                </a:path>
              </a:pathLst>
            </a:custGeom>
            <a:noFill/>
            <a:ln w="45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388" name="Google Shape;388;p27"/>
          <p:cNvSpPr/>
          <p:nvPr/>
        </p:nvSpPr>
        <p:spPr>
          <a:xfrm>
            <a:off x="-405911" y="759175"/>
            <a:ext cx="693132" cy="694353"/>
          </a:xfrm>
          <a:custGeom>
            <a:avLst/>
            <a:gdLst/>
            <a:ahLst/>
            <a:cxnLst/>
            <a:rect l="l" t="t" r="r" b="b"/>
            <a:pathLst>
              <a:path w="17600" h="17631" fill="none" extrusionOk="0">
                <a:moveTo>
                  <a:pt x="16991" y="8147"/>
                </a:moveTo>
                <a:lnTo>
                  <a:pt x="17599" y="7691"/>
                </a:lnTo>
                <a:lnTo>
                  <a:pt x="17326" y="6353"/>
                </a:lnTo>
                <a:lnTo>
                  <a:pt x="16566" y="6110"/>
                </a:lnTo>
                <a:cubicBezTo>
                  <a:pt x="16323" y="5411"/>
                  <a:pt x="15988" y="4742"/>
                  <a:pt x="15563" y="4165"/>
                </a:cubicBezTo>
                <a:lnTo>
                  <a:pt x="15867" y="3435"/>
                </a:lnTo>
                <a:lnTo>
                  <a:pt x="14955" y="2402"/>
                </a:lnTo>
                <a:lnTo>
                  <a:pt x="14164" y="2584"/>
                </a:lnTo>
                <a:cubicBezTo>
                  <a:pt x="13617" y="2128"/>
                  <a:pt x="12979" y="1703"/>
                  <a:pt x="12341" y="1399"/>
                </a:cubicBezTo>
                <a:lnTo>
                  <a:pt x="12219" y="639"/>
                </a:lnTo>
                <a:lnTo>
                  <a:pt x="10942" y="213"/>
                </a:lnTo>
                <a:lnTo>
                  <a:pt x="10335" y="761"/>
                </a:lnTo>
                <a:cubicBezTo>
                  <a:pt x="9635" y="609"/>
                  <a:pt x="8906" y="578"/>
                  <a:pt x="8146" y="639"/>
                </a:cubicBezTo>
                <a:lnTo>
                  <a:pt x="7660" y="1"/>
                </a:lnTo>
                <a:lnTo>
                  <a:pt x="6322" y="305"/>
                </a:lnTo>
                <a:lnTo>
                  <a:pt x="6110" y="1065"/>
                </a:lnTo>
                <a:cubicBezTo>
                  <a:pt x="5380" y="1308"/>
                  <a:pt x="4742" y="1642"/>
                  <a:pt x="4134" y="2068"/>
                </a:cubicBezTo>
                <a:lnTo>
                  <a:pt x="3435" y="1764"/>
                </a:lnTo>
                <a:lnTo>
                  <a:pt x="2401" y="2675"/>
                </a:lnTo>
                <a:lnTo>
                  <a:pt x="2584" y="3466"/>
                </a:lnTo>
                <a:cubicBezTo>
                  <a:pt x="2097" y="4013"/>
                  <a:pt x="1702" y="4621"/>
                  <a:pt x="1398" y="5289"/>
                </a:cubicBezTo>
                <a:lnTo>
                  <a:pt x="608" y="5411"/>
                </a:lnTo>
                <a:lnTo>
                  <a:pt x="182" y="6688"/>
                </a:lnTo>
                <a:lnTo>
                  <a:pt x="730" y="7296"/>
                </a:lnTo>
                <a:cubicBezTo>
                  <a:pt x="608" y="7995"/>
                  <a:pt x="547" y="8724"/>
                  <a:pt x="608" y="9484"/>
                </a:cubicBezTo>
                <a:lnTo>
                  <a:pt x="0" y="9940"/>
                </a:lnTo>
                <a:lnTo>
                  <a:pt x="274" y="11277"/>
                </a:lnTo>
                <a:lnTo>
                  <a:pt x="1064" y="11521"/>
                </a:lnTo>
                <a:cubicBezTo>
                  <a:pt x="1307" y="12250"/>
                  <a:pt x="1641" y="12888"/>
                  <a:pt x="2037" y="13496"/>
                </a:cubicBezTo>
                <a:lnTo>
                  <a:pt x="1763" y="14195"/>
                </a:lnTo>
                <a:lnTo>
                  <a:pt x="2675" y="15229"/>
                </a:lnTo>
                <a:lnTo>
                  <a:pt x="3465" y="15046"/>
                </a:lnTo>
                <a:cubicBezTo>
                  <a:pt x="4012" y="15533"/>
                  <a:pt x="4620" y="15928"/>
                  <a:pt x="5289" y="16232"/>
                </a:cubicBezTo>
                <a:lnTo>
                  <a:pt x="5380" y="17022"/>
                </a:lnTo>
                <a:lnTo>
                  <a:pt x="6687" y="17448"/>
                </a:lnTo>
                <a:lnTo>
                  <a:pt x="7265" y="16901"/>
                </a:lnTo>
                <a:cubicBezTo>
                  <a:pt x="7994" y="17022"/>
                  <a:pt x="8724" y="17053"/>
                  <a:pt x="9453" y="16992"/>
                </a:cubicBezTo>
                <a:lnTo>
                  <a:pt x="9939" y="17630"/>
                </a:lnTo>
                <a:lnTo>
                  <a:pt x="11277" y="17326"/>
                </a:lnTo>
                <a:lnTo>
                  <a:pt x="11520" y="16566"/>
                </a:lnTo>
                <a:cubicBezTo>
                  <a:pt x="12219" y="16323"/>
                  <a:pt x="12888" y="15989"/>
                  <a:pt x="13465" y="15563"/>
                </a:cubicBezTo>
                <a:lnTo>
                  <a:pt x="14195" y="15867"/>
                </a:lnTo>
                <a:lnTo>
                  <a:pt x="15198" y="14955"/>
                </a:lnTo>
                <a:lnTo>
                  <a:pt x="15016" y="14165"/>
                </a:lnTo>
                <a:cubicBezTo>
                  <a:pt x="15502" y="13618"/>
                  <a:pt x="15897" y="13010"/>
                  <a:pt x="16231" y="12341"/>
                </a:cubicBezTo>
                <a:lnTo>
                  <a:pt x="16991" y="12250"/>
                </a:lnTo>
                <a:lnTo>
                  <a:pt x="17417" y="10943"/>
                </a:lnTo>
                <a:lnTo>
                  <a:pt x="16870" y="10335"/>
                </a:lnTo>
                <a:cubicBezTo>
                  <a:pt x="17022" y="9636"/>
                  <a:pt x="17052" y="8907"/>
                  <a:pt x="16991" y="8147"/>
                </a:cubicBezTo>
                <a:close/>
                <a:moveTo>
                  <a:pt x="8815" y="13284"/>
                </a:moveTo>
                <a:cubicBezTo>
                  <a:pt x="6353" y="13284"/>
                  <a:pt x="4347" y="11277"/>
                  <a:pt x="4347" y="8815"/>
                </a:cubicBezTo>
                <a:cubicBezTo>
                  <a:pt x="4347" y="6353"/>
                  <a:pt x="6353" y="4347"/>
                  <a:pt x="8815" y="4347"/>
                </a:cubicBezTo>
                <a:cubicBezTo>
                  <a:pt x="11277" y="4347"/>
                  <a:pt x="13283" y="6353"/>
                  <a:pt x="13283" y="8815"/>
                </a:cubicBezTo>
                <a:cubicBezTo>
                  <a:pt x="13283" y="11277"/>
                  <a:pt x="11277" y="13284"/>
                  <a:pt x="8815" y="13284"/>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89" name="Google Shape;389;p27"/>
          <p:cNvSpPr txBox="1">
            <a:spLocks noGrp="1"/>
          </p:cNvSpPr>
          <p:nvPr>
            <p:ph type="title"/>
          </p:nvPr>
        </p:nvSpPr>
        <p:spPr>
          <a:xfrm>
            <a:off x="713225" y="657995"/>
            <a:ext cx="7717500" cy="3630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3">
  <p:cSld name="CUSTOM_10">
    <p:spTree>
      <p:nvGrpSpPr>
        <p:cNvPr id="1" name="Shape 475"/>
        <p:cNvGrpSpPr/>
        <p:nvPr/>
      </p:nvGrpSpPr>
      <p:grpSpPr>
        <a:xfrm>
          <a:off x="0" y="0"/>
          <a:ext cx="0" cy="0"/>
          <a:chOff x="0" y="0"/>
          <a:chExt cx="0" cy="0"/>
        </a:xfrm>
      </p:grpSpPr>
      <p:sp>
        <p:nvSpPr>
          <p:cNvPr id="476" name="Google Shape;476;p34"/>
          <p:cNvSpPr/>
          <p:nvPr/>
        </p:nvSpPr>
        <p:spPr>
          <a:xfrm>
            <a:off x="-62400" y="-66000"/>
            <a:ext cx="9268800" cy="5275500"/>
          </a:xfrm>
          <a:prstGeom prst="rect">
            <a:avLst/>
          </a:prstGeom>
          <a:gradFill>
            <a:gsLst>
              <a:gs pos="0">
                <a:srgbClr val="FFFFFF">
                  <a:alpha val="41180"/>
                </a:srgbClr>
              </a:gs>
              <a:gs pos="100000">
                <a:srgbClr val="F3F3F3">
                  <a:alpha val="4118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7" name="Google Shape;477;p34"/>
          <p:cNvSpPr/>
          <p:nvPr/>
        </p:nvSpPr>
        <p:spPr>
          <a:xfrm rot="10800000">
            <a:off x="-1695388" y="-1501822"/>
            <a:ext cx="10924738" cy="7653447"/>
          </a:xfrm>
          <a:custGeom>
            <a:avLst/>
            <a:gdLst/>
            <a:ahLst/>
            <a:cxnLst/>
            <a:rect l="l" t="t" r="r" b="b"/>
            <a:pathLst>
              <a:path w="102546" h="67363" extrusionOk="0">
                <a:moveTo>
                  <a:pt x="0" y="1"/>
                </a:moveTo>
                <a:lnTo>
                  <a:pt x="0" y="67363"/>
                </a:lnTo>
                <a:lnTo>
                  <a:pt x="102546" y="67363"/>
                </a:lnTo>
                <a:cubicBezTo>
                  <a:pt x="102322" y="66357"/>
                  <a:pt x="98937" y="50201"/>
                  <a:pt x="91384" y="46414"/>
                </a:cubicBezTo>
                <a:cubicBezTo>
                  <a:pt x="83563" y="42503"/>
                  <a:pt x="70848" y="43341"/>
                  <a:pt x="57720" y="39576"/>
                </a:cubicBezTo>
                <a:cubicBezTo>
                  <a:pt x="44592" y="35799"/>
                  <a:pt x="41664" y="21978"/>
                  <a:pt x="33284" y="13174"/>
                </a:cubicBezTo>
                <a:cubicBezTo>
                  <a:pt x="24905" y="4381"/>
                  <a:pt x="17642" y="2984"/>
                  <a:pt x="8559" y="2425"/>
                </a:cubicBezTo>
                <a:cubicBezTo>
                  <a:pt x="4693" y="2180"/>
                  <a:pt x="2034" y="1129"/>
                  <a:pt x="0" y="1"/>
                </a:cubicBezTo>
                <a:close/>
              </a:path>
            </a:pathLst>
          </a:custGeom>
          <a:solidFill>
            <a:srgbClr val="D6D7D7">
              <a:alpha val="411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78" name="Google Shape;478;p34"/>
          <p:cNvSpPr txBox="1">
            <a:spLocks noGrp="1"/>
          </p:cNvSpPr>
          <p:nvPr>
            <p:ph type="title"/>
          </p:nvPr>
        </p:nvSpPr>
        <p:spPr>
          <a:xfrm>
            <a:off x="5128006" y="1802863"/>
            <a:ext cx="3483900" cy="959400"/>
          </a:xfrm>
          <a:prstGeom prst="rect">
            <a:avLst/>
          </a:prstGeom>
        </p:spPr>
        <p:txBody>
          <a:bodyPr spcFirstLastPara="1" wrap="square" lIns="91425" tIns="91425" rIns="91425" bIns="91425" anchor="ctr" anchorCtr="0">
            <a:noAutofit/>
          </a:bodyPr>
          <a:lstStyle>
            <a:lvl1pPr lvl="0" rtl="0">
              <a:spcBef>
                <a:spcPts val="0"/>
              </a:spcBef>
              <a:spcAft>
                <a:spcPts val="0"/>
              </a:spcAft>
              <a:buSzPts val="2200"/>
              <a:buNone/>
              <a:defRPr sz="25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479" name="Google Shape;479;p34"/>
          <p:cNvSpPr txBox="1">
            <a:spLocks noGrp="1"/>
          </p:cNvSpPr>
          <p:nvPr>
            <p:ph type="body" idx="1"/>
          </p:nvPr>
        </p:nvSpPr>
        <p:spPr>
          <a:xfrm>
            <a:off x="5128006" y="2941438"/>
            <a:ext cx="3483900" cy="1229700"/>
          </a:xfrm>
          <a:prstGeom prst="rect">
            <a:avLst/>
          </a:prstGeom>
        </p:spPr>
        <p:txBody>
          <a:bodyPr spcFirstLastPara="1" wrap="square" lIns="91425" tIns="91425" rIns="91425" bIns="91425" anchor="t" anchorCtr="0">
            <a:noAutofit/>
          </a:bodyPr>
          <a:lstStyle>
            <a:lvl1pPr marL="457200" lvl="0" indent="-330200" algn="ctr" rtl="0">
              <a:spcBef>
                <a:spcPts val="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480" name="Google Shape;480;p34"/>
          <p:cNvSpPr/>
          <p:nvPr/>
        </p:nvSpPr>
        <p:spPr>
          <a:xfrm rot="9619136" flipH="1">
            <a:off x="4221920" y="24507"/>
            <a:ext cx="1423564" cy="1423525"/>
          </a:xfrm>
          <a:custGeom>
            <a:avLst/>
            <a:gdLst/>
            <a:ahLst/>
            <a:cxnLst/>
            <a:rect l="l" t="t" r="r" b="b"/>
            <a:pathLst>
              <a:path w="36598" h="36597" fill="none" extrusionOk="0">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1" name="Google Shape;481;p34"/>
          <p:cNvSpPr/>
          <p:nvPr/>
        </p:nvSpPr>
        <p:spPr>
          <a:xfrm rot="10800000" flipH="1">
            <a:off x="-346021" y="4728100"/>
            <a:ext cx="1423571" cy="1423532"/>
          </a:xfrm>
          <a:custGeom>
            <a:avLst/>
            <a:gdLst/>
            <a:ahLst/>
            <a:cxnLst/>
            <a:rect l="l" t="t" r="r" b="b"/>
            <a:pathLst>
              <a:path w="36598" h="36597" fill="none" extrusionOk="0">
                <a:moveTo>
                  <a:pt x="36597" y="18298"/>
                </a:moveTo>
                <a:cubicBezTo>
                  <a:pt x="36597" y="28390"/>
                  <a:pt x="28390" y="36596"/>
                  <a:pt x="18299" y="36596"/>
                </a:cubicBezTo>
                <a:cubicBezTo>
                  <a:pt x="8208" y="36596"/>
                  <a:pt x="1" y="28390"/>
                  <a:pt x="1" y="18298"/>
                </a:cubicBezTo>
                <a:cubicBezTo>
                  <a:pt x="1" y="8207"/>
                  <a:pt x="8208" y="0"/>
                  <a:pt x="18299" y="0"/>
                </a:cubicBezTo>
                <a:cubicBezTo>
                  <a:pt x="28390" y="0"/>
                  <a:pt x="36597" y="8207"/>
                  <a:pt x="36597" y="18298"/>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2" name="Google Shape;482;p34"/>
          <p:cNvSpPr/>
          <p:nvPr/>
        </p:nvSpPr>
        <p:spPr>
          <a:xfrm rot="9619136" flipH="1">
            <a:off x="3915839" y="329659"/>
            <a:ext cx="451676" cy="451714"/>
          </a:xfrm>
          <a:custGeom>
            <a:avLst/>
            <a:gdLst/>
            <a:ahLst/>
            <a:cxnLst/>
            <a:rect l="l" t="t" r="r" b="b"/>
            <a:pathLst>
              <a:path w="11612" h="11613" fill="none" extrusionOk="0">
                <a:moveTo>
                  <a:pt x="11612" y="5806"/>
                </a:moveTo>
                <a:cubicBezTo>
                  <a:pt x="11612" y="9028"/>
                  <a:pt x="9028" y="11612"/>
                  <a:pt x="5806" y="11612"/>
                </a:cubicBezTo>
                <a:cubicBezTo>
                  <a:pt x="2584" y="11612"/>
                  <a:pt x="1" y="9028"/>
                  <a:pt x="1" y="5806"/>
                </a:cubicBezTo>
                <a:cubicBezTo>
                  <a:pt x="1" y="2615"/>
                  <a:pt x="2584" y="1"/>
                  <a:pt x="5806" y="1"/>
                </a:cubicBezTo>
                <a:cubicBezTo>
                  <a:pt x="9028" y="1"/>
                  <a:pt x="11612" y="2615"/>
                  <a:pt x="11612" y="5806"/>
                </a:cubicBezTo>
                <a:close/>
              </a:path>
            </a:pathLst>
          </a:custGeom>
          <a:noFill/>
          <a:ln w="4550"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3" name="Google Shape;483;p34"/>
          <p:cNvSpPr/>
          <p:nvPr/>
        </p:nvSpPr>
        <p:spPr>
          <a:xfrm rot="10800000">
            <a:off x="-524953" y="597515"/>
            <a:ext cx="822888" cy="824337"/>
          </a:xfrm>
          <a:custGeom>
            <a:avLst/>
            <a:gdLst/>
            <a:ahLst/>
            <a:cxnLst/>
            <a:rect l="l" t="t" r="r" b="b"/>
            <a:pathLst>
              <a:path w="17600" h="17631" fill="none" extrusionOk="0">
                <a:moveTo>
                  <a:pt x="16991" y="8147"/>
                </a:moveTo>
                <a:lnTo>
                  <a:pt x="17599" y="7691"/>
                </a:lnTo>
                <a:lnTo>
                  <a:pt x="17326" y="6353"/>
                </a:lnTo>
                <a:lnTo>
                  <a:pt x="16566" y="6110"/>
                </a:lnTo>
                <a:cubicBezTo>
                  <a:pt x="16323" y="5411"/>
                  <a:pt x="15988" y="4742"/>
                  <a:pt x="15563" y="4165"/>
                </a:cubicBezTo>
                <a:lnTo>
                  <a:pt x="15867" y="3435"/>
                </a:lnTo>
                <a:lnTo>
                  <a:pt x="14955" y="2402"/>
                </a:lnTo>
                <a:lnTo>
                  <a:pt x="14164" y="2584"/>
                </a:lnTo>
                <a:cubicBezTo>
                  <a:pt x="13617" y="2128"/>
                  <a:pt x="12979" y="1703"/>
                  <a:pt x="12341" y="1399"/>
                </a:cubicBezTo>
                <a:lnTo>
                  <a:pt x="12219" y="639"/>
                </a:lnTo>
                <a:lnTo>
                  <a:pt x="10942" y="213"/>
                </a:lnTo>
                <a:lnTo>
                  <a:pt x="10335" y="761"/>
                </a:lnTo>
                <a:cubicBezTo>
                  <a:pt x="9635" y="609"/>
                  <a:pt x="8906" y="578"/>
                  <a:pt x="8146" y="639"/>
                </a:cubicBezTo>
                <a:lnTo>
                  <a:pt x="7660" y="1"/>
                </a:lnTo>
                <a:lnTo>
                  <a:pt x="6322" y="305"/>
                </a:lnTo>
                <a:lnTo>
                  <a:pt x="6110" y="1065"/>
                </a:lnTo>
                <a:cubicBezTo>
                  <a:pt x="5380" y="1308"/>
                  <a:pt x="4742" y="1642"/>
                  <a:pt x="4134" y="2068"/>
                </a:cubicBezTo>
                <a:lnTo>
                  <a:pt x="3435" y="1764"/>
                </a:lnTo>
                <a:lnTo>
                  <a:pt x="2401" y="2675"/>
                </a:lnTo>
                <a:lnTo>
                  <a:pt x="2584" y="3466"/>
                </a:lnTo>
                <a:cubicBezTo>
                  <a:pt x="2097" y="4013"/>
                  <a:pt x="1702" y="4621"/>
                  <a:pt x="1398" y="5289"/>
                </a:cubicBezTo>
                <a:lnTo>
                  <a:pt x="608" y="5411"/>
                </a:lnTo>
                <a:lnTo>
                  <a:pt x="182" y="6688"/>
                </a:lnTo>
                <a:lnTo>
                  <a:pt x="730" y="7296"/>
                </a:lnTo>
                <a:cubicBezTo>
                  <a:pt x="608" y="7995"/>
                  <a:pt x="547" y="8724"/>
                  <a:pt x="608" y="9484"/>
                </a:cubicBezTo>
                <a:lnTo>
                  <a:pt x="0" y="9940"/>
                </a:lnTo>
                <a:lnTo>
                  <a:pt x="274" y="11277"/>
                </a:lnTo>
                <a:lnTo>
                  <a:pt x="1064" y="11521"/>
                </a:lnTo>
                <a:cubicBezTo>
                  <a:pt x="1307" y="12250"/>
                  <a:pt x="1641" y="12888"/>
                  <a:pt x="2037" y="13496"/>
                </a:cubicBezTo>
                <a:lnTo>
                  <a:pt x="1763" y="14195"/>
                </a:lnTo>
                <a:lnTo>
                  <a:pt x="2675" y="15229"/>
                </a:lnTo>
                <a:lnTo>
                  <a:pt x="3465" y="15046"/>
                </a:lnTo>
                <a:cubicBezTo>
                  <a:pt x="4012" y="15533"/>
                  <a:pt x="4620" y="15928"/>
                  <a:pt x="5289" y="16232"/>
                </a:cubicBezTo>
                <a:lnTo>
                  <a:pt x="5380" y="17022"/>
                </a:lnTo>
                <a:lnTo>
                  <a:pt x="6687" y="17448"/>
                </a:lnTo>
                <a:lnTo>
                  <a:pt x="7265" y="16901"/>
                </a:lnTo>
                <a:cubicBezTo>
                  <a:pt x="7994" y="17022"/>
                  <a:pt x="8724" y="17053"/>
                  <a:pt x="9453" y="16992"/>
                </a:cubicBezTo>
                <a:lnTo>
                  <a:pt x="9939" y="17630"/>
                </a:lnTo>
                <a:lnTo>
                  <a:pt x="11277" y="17326"/>
                </a:lnTo>
                <a:lnTo>
                  <a:pt x="11520" y="16566"/>
                </a:lnTo>
                <a:cubicBezTo>
                  <a:pt x="12219" y="16323"/>
                  <a:pt x="12888" y="15989"/>
                  <a:pt x="13465" y="15563"/>
                </a:cubicBezTo>
                <a:lnTo>
                  <a:pt x="14195" y="15867"/>
                </a:lnTo>
                <a:lnTo>
                  <a:pt x="15198" y="14955"/>
                </a:lnTo>
                <a:lnTo>
                  <a:pt x="15016" y="14165"/>
                </a:lnTo>
                <a:cubicBezTo>
                  <a:pt x="15502" y="13618"/>
                  <a:pt x="15897" y="13010"/>
                  <a:pt x="16231" y="12341"/>
                </a:cubicBezTo>
                <a:lnTo>
                  <a:pt x="16991" y="12250"/>
                </a:lnTo>
                <a:lnTo>
                  <a:pt x="17417" y="10943"/>
                </a:lnTo>
                <a:lnTo>
                  <a:pt x="16870" y="10335"/>
                </a:lnTo>
                <a:cubicBezTo>
                  <a:pt x="17022" y="9636"/>
                  <a:pt x="17052" y="8907"/>
                  <a:pt x="16991" y="8147"/>
                </a:cubicBezTo>
                <a:close/>
                <a:moveTo>
                  <a:pt x="8815" y="13284"/>
                </a:moveTo>
                <a:cubicBezTo>
                  <a:pt x="6353" y="13284"/>
                  <a:pt x="4347" y="11277"/>
                  <a:pt x="4347" y="8815"/>
                </a:cubicBezTo>
                <a:cubicBezTo>
                  <a:pt x="4347" y="6353"/>
                  <a:pt x="6353" y="4347"/>
                  <a:pt x="8815" y="4347"/>
                </a:cubicBezTo>
                <a:cubicBezTo>
                  <a:pt x="11277" y="4347"/>
                  <a:pt x="13283" y="6353"/>
                  <a:pt x="13283" y="8815"/>
                </a:cubicBezTo>
                <a:cubicBezTo>
                  <a:pt x="13283" y="11277"/>
                  <a:pt x="11277" y="13284"/>
                  <a:pt x="8815" y="13284"/>
                </a:cubicBezTo>
                <a:close/>
              </a:path>
            </a:pathLst>
          </a:custGeom>
          <a:noFill/>
          <a:ln w="4550"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484" name="Google Shape;484;p34"/>
          <p:cNvGrpSpPr/>
          <p:nvPr/>
        </p:nvGrpSpPr>
        <p:grpSpPr>
          <a:xfrm rot="10800000">
            <a:off x="7663085" y="-250805"/>
            <a:ext cx="1265051" cy="1265051"/>
            <a:chOff x="3912750" y="637550"/>
            <a:chExt cx="947533" cy="947533"/>
          </a:xfrm>
        </p:grpSpPr>
        <p:sp>
          <p:nvSpPr>
            <p:cNvPr id="485" name="Google Shape;485;p34"/>
            <p:cNvSpPr/>
            <p:nvPr/>
          </p:nvSpPr>
          <p:spPr>
            <a:xfrm>
              <a:off x="3912750" y="637550"/>
              <a:ext cx="947533" cy="947533"/>
            </a:xfrm>
            <a:custGeom>
              <a:avLst/>
              <a:gdLst/>
              <a:ahLst/>
              <a:cxnLst/>
              <a:rect l="l" t="t" r="r" b="b"/>
              <a:pathLst>
                <a:path w="14743" h="14743" fill="none" extrusionOk="0">
                  <a:moveTo>
                    <a:pt x="14226" y="6809"/>
                  </a:moveTo>
                  <a:lnTo>
                    <a:pt x="14742" y="6414"/>
                  </a:lnTo>
                  <a:lnTo>
                    <a:pt x="14530" y="5289"/>
                  </a:lnTo>
                  <a:lnTo>
                    <a:pt x="13861" y="5107"/>
                  </a:lnTo>
                  <a:cubicBezTo>
                    <a:pt x="13648" y="4499"/>
                    <a:pt x="13375" y="3952"/>
                    <a:pt x="13040" y="3466"/>
                  </a:cubicBezTo>
                  <a:lnTo>
                    <a:pt x="13283" y="2858"/>
                  </a:lnTo>
                  <a:lnTo>
                    <a:pt x="12524" y="2007"/>
                  </a:lnTo>
                  <a:lnTo>
                    <a:pt x="11855" y="2159"/>
                  </a:lnTo>
                  <a:cubicBezTo>
                    <a:pt x="11399" y="1764"/>
                    <a:pt x="10882" y="1429"/>
                    <a:pt x="10335" y="1156"/>
                  </a:cubicBezTo>
                  <a:lnTo>
                    <a:pt x="10244" y="517"/>
                  </a:lnTo>
                  <a:lnTo>
                    <a:pt x="9150" y="153"/>
                  </a:lnTo>
                  <a:lnTo>
                    <a:pt x="8663" y="609"/>
                  </a:lnTo>
                  <a:cubicBezTo>
                    <a:pt x="8055" y="487"/>
                    <a:pt x="7447" y="457"/>
                    <a:pt x="6809" y="517"/>
                  </a:cubicBezTo>
                  <a:lnTo>
                    <a:pt x="6414" y="1"/>
                  </a:lnTo>
                  <a:lnTo>
                    <a:pt x="5289" y="213"/>
                  </a:lnTo>
                  <a:lnTo>
                    <a:pt x="5107" y="882"/>
                  </a:lnTo>
                  <a:cubicBezTo>
                    <a:pt x="4499" y="1095"/>
                    <a:pt x="3952" y="1368"/>
                    <a:pt x="3466" y="1703"/>
                  </a:cubicBezTo>
                  <a:lnTo>
                    <a:pt x="2858" y="1460"/>
                  </a:lnTo>
                  <a:lnTo>
                    <a:pt x="2007" y="2219"/>
                  </a:lnTo>
                  <a:lnTo>
                    <a:pt x="2159" y="2888"/>
                  </a:lnTo>
                  <a:cubicBezTo>
                    <a:pt x="1763" y="3344"/>
                    <a:pt x="1429" y="3861"/>
                    <a:pt x="1156" y="4408"/>
                  </a:cubicBezTo>
                  <a:lnTo>
                    <a:pt x="517" y="4499"/>
                  </a:lnTo>
                  <a:lnTo>
                    <a:pt x="153" y="5593"/>
                  </a:lnTo>
                  <a:lnTo>
                    <a:pt x="608" y="6080"/>
                  </a:lnTo>
                  <a:cubicBezTo>
                    <a:pt x="487" y="6688"/>
                    <a:pt x="456" y="7296"/>
                    <a:pt x="517" y="7934"/>
                  </a:cubicBezTo>
                  <a:lnTo>
                    <a:pt x="1" y="8329"/>
                  </a:lnTo>
                  <a:lnTo>
                    <a:pt x="213" y="9454"/>
                  </a:lnTo>
                  <a:lnTo>
                    <a:pt x="882" y="9636"/>
                  </a:lnTo>
                  <a:cubicBezTo>
                    <a:pt x="1095" y="10244"/>
                    <a:pt x="1368" y="10791"/>
                    <a:pt x="1703" y="11277"/>
                  </a:cubicBezTo>
                  <a:lnTo>
                    <a:pt x="1460" y="11885"/>
                  </a:lnTo>
                  <a:lnTo>
                    <a:pt x="2219" y="12736"/>
                  </a:lnTo>
                  <a:lnTo>
                    <a:pt x="2888" y="12584"/>
                  </a:lnTo>
                  <a:cubicBezTo>
                    <a:pt x="3344" y="12980"/>
                    <a:pt x="3861" y="13314"/>
                    <a:pt x="4408" y="13587"/>
                  </a:cubicBezTo>
                  <a:lnTo>
                    <a:pt x="4499" y="14226"/>
                  </a:lnTo>
                  <a:lnTo>
                    <a:pt x="5593" y="14590"/>
                  </a:lnTo>
                  <a:lnTo>
                    <a:pt x="6080" y="14135"/>
                  </a:lnTo>
                  <a:cubicBezTo>
                    <a:pt x="6688" y="14256"/>
                    <a:pt x="7296" y="14287"/>
                    <a:pt x="7934" y="14226"/>
                  </a:cubicBezTo>
                  <a:lnTo>
                    <a:pt x="8329" y="14742"/>
                  </a:lnTo>
                  <a:lnTo>
                    <a:pt x="9454" y="14530"/>
                  </a:lnTo>
                  <a:lnTo>
                    <a:pt x="9636" y="13861"/>
                  </a:lnTo>
                  <a:cubicBezTo>
                    <a:pt x="10244" y="13648"/>
                    <a:pt x="10791" y="13375"/>
                    <a:pt x="11277" y="13040"/>
                  </a:cubicBezTo>
                  <a:lnTo>
                    <a:pt x="11885" y="13283"/>
                  </a:lnTo>
                  <a:lnTo>
                    <a:pt x="12736" y="12524"/>
                  </a:lnTo>
                  <a:lnTo>
                    <a:pt x="12584" y="11855"/>
                  </a:lnTo>
                  <a:cubicBezTo>
                    <a:pt x="12980" y="11399"/>
                    <a:pt x="13314" y="10882"/>
                    <a:pt x="13587" y="10335"/>
                  </a:cubicBezTo>
                  <a:lnTo>
                    <a:pt x="14226" y="10244"/>
                  </a:lnTo>
                  <a:lnTo>
                    <a:pt x="14590" y="9150"/>
                  </a:lnTo>
                  <a:lnTo>
                    <a:pt x="14135" y="8663"/>
                  </a:lnTo>
                  <a:cubicBezTo>
                    <a:pt x="14256" y="8055"/>
                    <a:pt x="14287" y="7448"/>
                    <a:pt x="14226" y="6809"/>
                  </a:cubicBezTo>
                  <a:close/>
                  <a:moveTo>
                    <a:pt x="7387" y="11125"/>
                  </a:moveTo>
                  <a:cubicBezTo>
                    <a:pt x="5320" y="11125"/>
                    <a:pt x="3618" y="9423"/>
                    <a:pt x="3618" y="7356"/>
                  </a:cubicBezTo>
                  <a:cubicBezTo>
                    <a:pt x="3618" y="5320"/>
                    <a:pt x="5320" y="3618"/>
                    <a:pt x="7387" y="3618"/>
                  </a:cubicBezTo>
                  <a:cubicBezTo>
                    <a:pt x="9423" y="3618"/>
                    <a:pt x="11125" y="5320"/>
                    <a:pt x="11125" y="7356"/>
                  </a:cubicBezTo>
                  <a:cubicBezTo>
                    <a:pt x="11125" y="9423"/>
                    <a:pt x="9423" y="11125"/>
                    <a:pt x="7387" y="11125"/>
                  </a:cubicBezTo>
                  <a:close/>
                </a:path>
              </a:pathLst>
            </a:custGeom>
            <a:noFill/>
            <a:ln w="45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6" name="Google Shape;486;p34"/>
            <p:cNvSpPr/>
            <p:nvPr/>
          </p:nvSpPr>
          <p:spPr>
            <a:xfrm>
              <a:off x="4242902" y="967702"/>
              <a:ext cx="287223" cy="287223"/>
            </a:xfrm>
            <a:custGeom>
              <a:avLst/>
              <a:gdLst/>
              <a:ahLst/>
              <a:cxnLst/>
              <a:rect l="l" t="t" r="r" b="b"/>
              <a:pathLst>
                <a:path w="4469" h="4469" fill="none" extrusionOk="0">
                  <a:moveTo>
                    <a:pt x="2250" y="4469"/>
                  </a:moveTo>
                  <a:cubicBezTo>
                    <a:pt x="1003" y="4469"/>
                    <a:pt x="0" y="3466"/>
                    <a:pt x="0" y="2219"/>
                  </a:cubicBezTo>
                  <a:cubicBezTo>
                    <a:pt x="0" y="1004"/>
                    <a:pt x="1003" y="0"/>
                    <a:pt x="2250" y="0"/>
                  </a:cubicBezTo>
                  <a:cubicBezTo>
                    <a:pt x="3466" y="0"/>
                    <a:pt x="4469" y="1004"/>
                    <a:pt x="4469" y="2219"/>
                  </a:cubicBezTo>
                  <a:cubicBezTo>
                    <a:pt x="4469" y="3466"/>
                    <a:pt x="3466" y="4469"/>
                    <a:pt x="2250" y="4469"/>
                  </a:cubicBezTo>
                  <a:close/>
                </a:path>
              </a:pathLst>
            </a:custGeom>
            <a:noFill/>
            <a:ln w="45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707400"/>
          </a:xfrm>
          <a:prstGeom prst="rect">
            <a:avLst/>
          </a:prstGeom>
          <a:noFill/>
          <a:ln>
            <a:noFill/>
          </a:ln>
        </p:spPr>
        <p:txBody>
          <a:bodyPr spcFirstLastPara="1" wrap="square" lIns="91425" tIns="91425" rIns="91425" bIns="91425" anchor="ctr" anchorCtr="0">
            <a:noAutofit/>
          </a:bodyPr>
          <a:lstStyle>
            <a:lvl1pPr lvl="0" algn="ctr">
              <a:spcBef>
                <a:spcPts val="0"/>
              </a:spcBef>
              <a:spcAft>
                <a:spcPts val="0"/>
              </a:spcAft>
              <a:buClr>
                <a:schemeClr val="lt1"/>
              </a:buClr>
              <a:buSzPts val="2800"/>
              <a:buFont typeface="Montserrat"/>
              <a:buNone/>
              <a:defRPr sz="2800" b="1">
                <a:solidFill>
                  <a:schemeClr val="lt1"/>
                </a:solidFill>
                <a:latin typeface="Montserrat"/>
                <a:ea typeface="Montserrat"/>
                <a:cs typeface="Montserrat"/>
                <a:sym typeface="Montserrat"/>
              </a:defRPr>
            </a:lvl1pPr>
            <a:lvl2pPr lvl="1" algn="ctr">
              <a:spcBef>
                <a:spcPts val="0"/>
              </a:spcBef>
              <a:spcAft>
                <a:spcPts val="0"/>
              </a:spcAft>
              <a:buClr>
                <a:schemeClr val="lt2"/>
              </a:buClr>
              <a:buSzPts val="2800"/>
              <a:buFont typeface="Montserrat Black"/>
              <a:buNone/>
              <a:defRPr sz="2800">
                <a:solidFill>
                  <a:schemeClr val="lt2"/>
                </a:solidFill>
                <a:latin typeface="Montserrat Black"/>
                <a:ea typeface="Montserrat Black"/>
                <a:cs typeface="Montserrat Black"/>
                <a:sym typeface="Montserrat Black"/>
              </a:defRPr>
            </a:lvl2pPr>
            <a:lvl3pPr lvl="2" algn="ctr">
              <a:spcBef>
                <a:spcPts val="0"/>
              </a:spcBef>
              <a:spcAft>
                <a:spcPts val="0"/>
              </a:spcAft>
              <a:buClr>
                <a:schemeClr val="lt2"/>
              </a:buClr>
              <a:buSzPts val="2800"/>
              <a:buFont typeface="Montserrat Black"/>
              <a:buNone/>
              <a:defRPr sz="2800">
                <a:solidFill>
                  <a:schemeClr val="lt2"/>
                </a:solidFill>
                <a:latin typeface="Montserrat Black"/>
                <a:ea typeface="Montserrat Black"/>
                <a:cs typeface="Montserrat Black"/>
                <a:sym typeface="Montserrat Black"/>
              </a:defRPr>
            </a:lvl3pPr>
            <a:lvl4pPr lvl="3" algn="ctr">
              <a:spcBef>
                <a:spcPts val="0"/>
              </a:spcBef>
              <a:spcAft>
                <a:spcPts val="0"/>
              </a:spcAft>
              <a:buClr>
                <a:schemeClr val="lt2"/>
              </a:buClr>
              <a:buSzPts val="2800"/>
              <a:buFont typeface="Montserrat Black"/>
              <a:buNone/>
              <a:defRPr sz="2800">
                <a:solidFill>
                  <a:schemeClr val="lt2"/>
                </a:solidFill>
                <a:latin typeface="Montserrat Black"/>
                <a:ea typeface="Montserrat Black"/>
                <a:cs typeface="Montserrat Black"/>
                <a:sym typeface="Montserrat Black"/>
              </a:defRPr>
            </a:lvl4pPr>
            <a:lvl5pPr lvl="4" algn="ctr">
              <a:spcBef>
                <a:spcPts val="0"/>
              </a:spcBef>
              <a:spcAft>
                <a:spcPts val="0"/>
              </a:spcAft>
              <a:buClr>
                <a:schemeClr val="lt2"/>
              </a:buClr>
              <a:buSzPts val="2800"/>
              <a:buFont typeface="Montserrat Black"/>
              <a:buNone/>
              <a:defRPr sz="2800">
                <a:solidFill>
                  <a:schemeClr val="lt2"/>
                </a:solidFill>
                <a:latin typeface="Montserrat Black"/>
                <a:ea typeface="Montserrat Black"/>
                <a:cs typeface="Montserrat Black"/>
                <a:sym typeface="Montserrat Black"/>
              </a:defRPr>
            </a:lvl5pPr>
            <a:lvl6pPr lvl="5" algn="ctr">
              <a:spcBef>
                <a:spcPts val="0"/>
              </a:spcBef>
              <a:spcAft>
                <a:spcPts val="0"/>
              </a:spcAft>
              <a:buClr>
                <a:schemeClr val="lt2"/>
              </a:buClr>
              <a:buSzPts val="2800"/>
              <a:buFont typeface="Montserrat Black"/>
              <a:buNone/>
              <a:defRPr sz="2800">
                <a:solidFill>
                  <a:schemeClr val="lt2"/>
                </a:solidFill>
                <a:latin typeface="Montserrat Black"/>
                <a:ea typeface="Montserrat Black"/>
                <a:cs typeface="Montserrat Black"/>
                <a:sym typeface="Montserrat Black"/>
              </a:defRPr>
            </a:lvl6pPr>
            <a:lvl7pPr lvl="6" algn="ctr">
              <a:spcBef>
                <a:spcPts val="0"/>
              </a:spcBef>
              <a:spcAft>
                <a:spcPts val="0"/>
              </a:spcAft>
              <a:buClr>
                <a:schemeClr val="lt2"/>
              </a:buClr>
              <a:buSzPts val="2800"/>
              <a:buFont typeface="Montserrat Black"/>
              <a:buNone/>
              <a:defRPr sz="2800">
                <a:solidFill>
                  <a:schemeClr val="lt2"/>
                </a:solidFill>
                <a:latin typeface="Montserrat Black"/>
                <a:ea typeface="Montserrat Black"/>
                <a:cs typeface="Montserrat Black"/>
                <a:sym typeface="Montserrat Black"/>
              </a:defRPr>
            </a:lvl7pPr>
            <a:lvl8pPr lvl="7" algn="ctr">
              <a:spcBef>
                <a:spcPts val="0"/>
              </a:spcBef>
              <a:spcAft>
                <a:spcPts val="0"/>
              </a:spcAft>
              <a:buClr>
                <a:schemeClr val="lt2"/>
              </a:buClr>
              <a:buSzPts val="2800"/>
              <a:buFont typeface="Montserrat Black"/>
              <a:buNone/>
              <a:defRPr sz="2800">
                <a:solidFill>
                  <a:schemeClr val="lt2"/>
                </a:solidFill>
                <a:latin typeface="Montserrat Black"/>
                <a:ea typeface="Montserrat Black"/>
                <a:cs typeface="Montserrat Black"/>
                <a:sym typeface="Montserrat Black"/>
              </a:defRPr>
            </a:lvl8pPr>
            <a:lvl9pPr lvl="8" algn="ctr">
              <a:spcBef>
                <a:spcPts val="0"/>
              </a:spcBef>
              <a:spcAft>
                <a:spcPts val="0"/>
              </a:spcAft>
              <a:buClr>
                <a:schemeClr val="lt2"/>
              </a:buClr>
              <a:buSzPts val="2800"/>
              <a:buFont typeface="Montserrat Black"/>
              <a:buNone/>
              <a:defRPr sz="2800">
                <a:solidFill>
                  <a:schemeClr val="lt2"/>
                </a:solidFill>
                <a:latin typeface="Montserrat Black"/>
                <a:ea typeface="Montserrat Black"/>
                <a:cs typeface="Montserrat Black"/>
                <a:sym typeface="Montserrat Black"/>
              </a:defRPr>
            </a:lvl9pPr>
          </a:lstStyle>
          <a:p>
            <a:endParaRPr/>
          </a:p>
        </p:txBody>
      </p:sp>
      <p:sp>
        <p:nvSpPr>
          <p:cNvPr id="7" name="Google Shape;7;p1"/>
          <p:cNvSpPr txBox="1">
            <a:spLocks noGrp="1"/>
          </p:cNvSpPr>
          <p:nvPr>
            <p:ph type="body" idx="1"/>
          </p:nvPr>
        </p:nvSpPr>
        <p:spPr>
          <a:xfrm>
            <a:off x="713225" y="1293075"/>
            <a:ext cx="7717500" cy="33153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lt1"/>
              </a:buClr>
              <a:buSzPts val="1800"/>
              <a:buFont typeface="Quicksand"/>
              <a:buChar char="●"/>
              <a:defRPr sz="1800">
                <a:solidFill>
                  <a:schemeClr val="lt1"/>
                </a:solidFill>
                <a:latin typeface="Quicksand"/>
                <a:ea typeface="Quicksand"/>
                <a:cs typeface="Quicksand"/>
                <a:sym typeface="Quicksand"/>
              </a:defRPr>
            </a:lvl1pPr>
            <a:lvl2pPr marL="914400" lvl="1" indent="-317500">
              <a:lnSpc>
                <a:spcPct val="115000"/>
              </a:lnSpc>
              <a:spcBef>
                <a:spcPts val="0"/>
              </a:spcBef>
              <a:spcAft>
                <a:spcPts val="0"/>
              </a:spcAft>
              <a:buClr>
                <a:schemeClr val="lt1"/>
              </a:buClr>
              <a:buSzPts val="1400"/>
              <a:buFont typeface="Quicksand"/>
              <a:buChar char="○"/>
              <a:defRPr>
                <a:solidFill>
                  <a:schemeClr val="lt1"/>
                </a:solidFill>
                <a:latin typeface="Quicksand"/>
                <a:ea typeface="Quicksand"/>
                <a:cs typeface="Quicksand"/>
                <a:sym typeface="Quicksand"/>
              </a:defRPr>
            </a:lvl2pPr>
            <a:lvl3pPr marL="1371600" lvl="2" indent="-317500">
              <a:lnSpc>
                <a:spcPct val="115000"/>
              </a:lnSpc>
              <a:spcBef>
                <a:spcPts val="0"/>
              </a:spcBef>
              <a:spcAft>
                <a:spcPts val="0"/>
              </a:spcAft>
              <a:buClr>
                <a:schemeClr val="lt1"/>
              </a:buClr>
              <a:buSzPts val="1400"/>
              <a:buFont typeface="Quicksand"/>
              <a:buChar char="■"/>
              <a:defRPr>
                <a:solidFill>
                  <a:schemeClr val="lt1"/>
                </a:solidFill>
                <a:latin typeface="Quicksand"/>
                <a:ea typeface="Quicksand"/>
                <a:cs typeface="Quicksand"/>
                <a:sym typeface="Quicksand"/>
              </a:defRPr>
            </a:lvl3pPr>
            <a:lvl4pPr marL="1828800" lvl="3" indent="-317500">
              <a:lnSpc>
                <a:spcPct val="115000"/>
              </a:lnSpc>
              <a:spcBef>
                <a:spcPts val="0"/>
              </a:spcBef>
              <a:spcAft>
                <a:spcPts val="0"/>
              </a:spcAft>
              <a:buClr>
                <a:schemeClr val="lt1"/>
              </a:buClr>
              <a:buSzPts val="1400"/>
              <a:buFont typeface="Quicksand"/>
              <a:buChar char="●"/>
              <a:defRPr>
                <a:solidFill>
                  <a:schemeClr val="lt1"/>
                </a:solidFill>
                <a:latin typeface="Quicksand"/>
                <a:ea typeface="Quicksand"/>
                <a:cs typeface="Quicksand"/>
                <a:sym typeface="Quicksand"/>
              </a:defRPr>
            </a:lvl4pPr>
            <a:lvl5pPr marL="2286000" lvl="4" indent="-317500">
              <a:lnSpc>
                <a:spcPct val="115000"/>
              </a:lnSpc>
              <a:spcBef>
                <a:spcPts val="0"/>
              </a:spcBef>
              <a:spcAft>
                <a:spcPts val="0"/>
              </a:spcAft>
              <a:buClr>
                <a:schemeClr val="lt1"/>
              </a:buClr>
              <a:buSzPts val="1400"/>
              <a:buFont typeface="Quicksand"/>
              <a:buChar char="○"/>
              <a:defRPr>
                <a:solidFill>
                  <a:schemeClr val="lt1"/>
                </a:solidFill>
                <a:latin typeface="Quicksand"/>
                <a:ea typeface="Quicksand"/>
                <a:cs typeface="Quicksand"/>
                <a:sym typeface="Quicksand"/>
              </a:defRPr>
            </a:lvl5pPr>
            <a:lvl6pPr marL="2743200" lvl="5" indent="-317500">
              <a:lnSpc>
                <a:spcPct val="115000"/>
              </a:lnSpc>
              <a:spcBef>
                <a:spcPts val="0"/>
              </a:spcBef>
              <a:spcAft>
                <a:spcPts val="0"/>
              </a:spcAft>
              <a:buClr>
                <a:schemeClr val="lt1"/>
              </a:buClr>
              <a:buSzPts val="1400"/>
              <a:buFont typeface="Quicksand"/>
              <a:buChar char="■"/>
              <a:defRPr>
                <a:solidFill>
                  <a:schemeClr val="lt1"/>
                </a:solidFill>
                <a:latin typeface="Quicksand"/>
                <a:ea typeface="Quicksand"/>
                <a:cs typeface="Quicksand"/>
                <a:sym typeface="Quicksand"/>
              </a:defRPr>
            </a:lvl6pPr>
            <a:lvl7pPr marL="3200400" lvl="6" indent="-317500">
              <a:lnSpc>
                <a:spcPct val="115000"/>
              </a:lnSpc>
              <a:spcBef>
                <a:spcPts val="0"/>
              </a:spcBef>
              <a:spcAft>
                <a:spcPts val="0"/>
              </a:spcAft>
              <a:buClr>
                <a:schemeClr val="lt1"/>
              </a:buClr>
              <a:buSzPts val="1400"/>
              <a:buFont typeface="Quicksand"/>
              <a:buChar char="●"/>
              <a:defRPr>
                <a:solidFill>
                  <a:schemeClr val="lt1"/>
                </a:solidFill>
                <a:latin typeface="Quicksand"/>
                <a:ea typeface="Quicksand"/>
                <a:cs typeface="Quicksand"/>
                <a:sym typeface="Quicksand"/>
              </a:defRPr>
            </a:lvl7pPr>
            <a:lvl8pPr marL="3657600" lvl="7" indent="-317500">
              <a:lnSpc>
                <a:spcPct val="115000"/>
              </a:lnSpc>
              <a:spcBef>
                <a:spcPts val="0"/>
              </a:spcBef>
              <a:spcAft>
                <a:spcPts val="0"/>
              </a:spcAft>
              <a:buClr>
                <a:schemeClr val="lt1"/>
              </a:buClr>
              <a:buSzPts val="1400"/>
              <a:buFont typeface="Quicksand"/>
              <a:buChar char="○"/>
              <a:defRPr>
                <a:solidFill>
                  <a:schemeClr val="lt1"/>
                </a:solidFill>
                <a:latin typeface="Quicksand"/>
                <a:ea typeface="Quicksand"/>
                <a:cs typeface="Quicksand"/>
                <a:sym typeface="Quicksand"/>
              </a:defRPr>
            </a:lvl8pPr>
            <a:lvl9pPr marL="4114800" lvl="8" indent="-317500">
              <a:lnSpc>
                <a:spcPct val="115000"/>
              </a:lnSpc>
              <a:spcBef>
                <a:spcPts val="0"/>
              </a:spcBef>
              <a:spcAft>
                <a:spcPts val="0"/>
              </a:spcAft>
              <a:buClr>
                <a:schemeClr val="lt1"/>
              </a:buClr>
              <a:buSzPts val="1400"/>
              <a:buFont typeface="Quicksand"/>
              <a:buChar char="■"/>
              <a:defRPr>
                <a:solidFill>
                  <a:schemeClr val="lt1"/>
                </a:solidFill>
                <a:latin typeface="Quicksand"/>
                <a:ea typeface="Quicksand"/>
                <a:cs typeface="Quicksand"/>
                <a:sym typeface="Quicksan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60" r:id="rId3"/>
    <p:sldLayoutId id="2147483661" r:id="rId4"/>
    <p:sldLayoutId id="2147483666" r:id="rId5"/>
    <p:sldLayoutId id="2147483667" r:id="rId6"/>
    <p:sldLayoutId id="2147483668" r:id="rId7"/>
    <p:sldLayoutId id="2147483673" r:id="rId8"/>
    <p:sldLayoutId id="2147483680" r:id="rId9"/>
    <p:sldLayoutId id="2147483682" r:id="rId10"/>
    <p:sldLayoutId id="2147483686" r:id="rId11"/>
    <p:sldLayoutId id="2147483687" r:id="rId12"/>
  </p:sldLayoutIdLst>
  <p:hf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hyperlink" Target="https://github.com/DataWithMowa/TPH_Whatsapp_Group_Analysis.git" TargetMode="External"/><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266"/>
        <p:cNvGrpSpPr/>
        <p:nvPr/>
      </p:nvGrpSpPr>
      <p:grpSpPr>
        <a:xfrm>
          <a:off x="0" y="0"/>
          <a:ext cx="0" cy="0"/>
          <a:chOff x="0" y="0"/>
          <a:chExt cx="0" cy="0"/>
        </a:xfrm>
      </p:grpSpPr>
      <p:sp>
        <p:nvSpPr>
          <p:cNvPr id="1267" name="Google Shape;1267;p87"/>
          <p:cNvSpPr txBox="1">
            <a:spLocks noGrp="1"/>
          </p:cNvSpPr>
          <p:nvPr>
            <p:ph type="ctrTitle"/>
          </p:nvPr>
        </p:nvSpPr>
        <p:spPr>
          <a:xfrm>
            <a:off x="308615" y="18440"/>
            <a:ext cx="4501945" cy="327517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3600" dirty="0"/>
              <a:t>TPH WHATSAPP GROUP DATA ANALYSIS</a:t>
            </a:r>
          </a:p>
        </p:txBody>
      </p:sp>
      <p:sp>
        <p:nvSpPr>
          <p:cNvPr id="1268" name="Google Shape;1268;p87"/>
          <p:cNvSpPr txBox="1">
            <a:spLocks noGrp="1"/>
          </p:cNvSpPr>
          <p:nvPr>
            <p:ph type="subTitle" idx="1"/>
          </p:nvPr>
        </p:nvSpPr>
        <p:spPr>
          <a:xfrm>
            <a:off x="306243" y="3057276"/>
            <a:ext cx="3718200" cy="1268187"/>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b="1" dirty="0"/>
              <a:t>Exploratory Report</a:t>
            </a:r>
            <a:br>
              <a:rPr lang="en-US" dirty="0"/>
            </a:br>
            <a:r>
              <a:rPr lang="en-US" b="1" dirty="0"/>
              <a:t>Name:</a:t>
            </a:r>
            <a:r>
              <a:rPr lang="en-US" dirty="0"/>
              <a:t> Mowaninuola Umarudeen  </a:t>
            </a:r>
          </a:p>
          <a:p>
            <a:pPr marL="0" lvl="0" indent="0" algn="l" rtl="0">
              <a:spcBef>
                <a:spcPts val="0"/>
              </a:spcBef>
              <a:spcAft>
                <a:spcPts val="0"/>
              </a:spcAft>
              <a:buNone/>
            </a:pPr>
            <a:r>
              <a:rPr lang="en-US" b="1" dirty="0"/>
              <a:t>Role:</a:t>
            </a:r>
            <a:r>
              <a:rPr lang="en-US" dirty="0"/>
              <a:t> Data Analyst</a:t>
            </a:r>
            <a:br>
              <a:rPr lang="en-US" dirty="0"/>
            </a:br>
            <a:r>
              <a:rPr lang="en-US" b="1" dirty="0"/>
              <a:t>Date:</a:t>
            </a:r>
            <a:r>
              <a:rPr lang="en-US" dirty="0"/>
              <a:t> 06/05/2025</a:t>
            </a:r>
            <a:endParaRPr lang="en-US" sz="2800" b="1" dirty="0"/>
          </a:p>
          <a:p>
            <a:pPr marL="0" lvl="0" indent="0" algn="l" rtl="0">
              <a:spcBef>
                <a:spcPts val="0"/>
              </a:spcBef>
              <a:spcAft>
                <a:spcPts val="0"/>
              </a:spcAft>
              <a:buNone/>
            </a:pPr>
            <a:endParaRPr sz="2800" b="1" dirty="0"/>
          </a:p>
        </p:txBody>
      </p:sp>
      <p:grpSp>
        <p:nvGrpSpPr>
          <p:cNvPr id="1269" name="Google Shape;1269;p87"/>
          <p:cNvGrpSpPr/>
          <p:nvPr/>
        </p:nvGrpSpPr>
        <p:grpSpPr>
          <a:xfrm>
            <a:off x="4948134" y="603770"/>
            <a:ext cx="3769246" cy="3935960"/>
            <a:chOff x="4835245" y="605545"/>
            <a:chExt cx="3769246" cy="3935960"/>
          </a:xfrm>
        </p:grpSpPr>
        <p:sp>
          <p:nvSpPr>
            <p:cNvPr id="1270" name="Google Shape;1270;p87"/>
            <p:cNvSpPr/>
            <p:nvPr/>
          </p:nvSpPr>
          <p:spPr>
            <a:xfrm>
              <a:off x="6326148" y="750982"/>
              <a:ext cx="1632800" cy="3421657"/>
            </a:xfrm>
            <a:custGeom>
              <a:avLst/>
              <a:gdLst/>
              <a:ahLst/>
              <a:cxnLst/>
              <a:rect l="l" t="t" r="r" b="b"/>
              <a:pathLst>
                <a:path w="41977" h="87966" extrusionOk="0">
                  <a:moveTo>
                    <a:pt x="37144" y="87965"/>
                  </a:moveTo>
                  <a:lnTo>
                    <a:pt x="4833" y="87965"/>
                  </a:lnTo>
                  <a:cubicBezTo>
                    <a:pt x="2159" y="87965"/>
                    <a:pt x="0" y="85807"/>
                    <a:pt x="0" y="83132"/>
                  </a:cubicBezTo>
                  <a:lnTo>
                    <a:pt x="0" y="4833"/>
                  </a:lnTo>
                  <a:cubicBezTo>
                    <a:pt x="0" y="2158"/>
                    <a:pt x="2159" y="0"/>
                    <a:pt x="4833" y="0"/>
                  </a:cubicBezTo>
                  <a:lnTo>
                    <a:pt x="37144" y="0"/>
                  </a:lnTo>
                  <a:cubicBezTo>
                    <a:pt x="39819" y="0"/>
                    <a:pt x="41977" y="2158"/>
                    <a:pt x="41977" y="4833"/>
                  </a:cubicBezTo>
                  <a:lnTo>
                    <a:pt x="41977" y="83132"/>
                  </a:lnTo>
                  <a:cubicBezTo>
                    <a:pt x="41977" y="85807"/>
                    <a:pt x="39819" y="87965"/>
                    <a:pt x="37144" y="87965"/>
                  </a:cubicBezTo>
                  <a:close/>
                </a:path>
              </a:pathLst>
            </a:custGeom>
            <a:gradFill>
              <a:gsLst>
                <a:gs pos="0">
                  <a:schemeClr val="accent1"/>
                </a:gs>
                <a:gs pos="100000">
                  <a:schemeClr val="accent2"/>
                </a:gs>
              </a:gsLst>
              <a:lin ang="0"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1" name="Google Shape;1271;p87"/>
            <p:cNvSpPr/>
            <p:nvPr/>
          </p:nvSpPr>
          <p:spPr>
            <a:xfrm>
              <a:off x="6326148" y="974448"/>
              <a:ext cx="1632800" cy="39"/>
            </a:xfrm>
            <a:custGeom>
              <a:avLst/>
              <a:gdLst/>
              <a:ahLst/>
              <a:cxnLst/>
              <a:rect l="l" t="t" r="r" b="b"/>
              <a:pathLst>
                <a:path w="41977" h="1" fill="none" extrusionOk="0">
                  <a:moveTo>
                    <a:pt x="0" y="0"/>
                  </a:moveTo>
                  <a:lnTo>
                    <a:pt x="41977"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2" name="Google Shape;1272;p87"/>
            <p:cNvSpPr/>
            <p:nvPr/>
          </p:nvSpPr>
          <p:spPr>
            <a:xfrm>
              <a:off x="6475125" y="833717"/>
              <a:ext cx="55585" cy="55623"/>
            </a:xfrm>
            <a:custGeom>
              <a:avLst/>
              <a:gdLst/>
              <a:ahLst/>
              <a:cxnLst/>
              <a:rect l="l" t="t" r="r" b="b"/>
              <a:pathLst>
                <a:path w="1429" h="1430" fill="none" extrusionOk="0">
                  <a:moveTo>
                    <a:pt x="1429" y="700"/>
                  </a:moveTo>
                  <a:cubicBezTo>
                    <a:pt x="1429" y="305"/>
                    <a:pt x="1095" y="1"/>
                    <a:pt x="699" y="1"/>
                  </a:cubicBezTo>
                  <a:cubicBezTo>
                    <a:pt x="304" y="1"/>
                    <a:pt x="0" y="305"/>
                    <a:pt x="0" y="700"/>
                  </a:cubicBezTo>
                  <a:cubicBezTo>
                    <a:pt x="0" y="1095"/>
                    <a:pt x="304" y="1430"/>
                    <a:pt x="699" y="1430"/>
                  </a:cubicBezTo>
                  <a:cubicBezTo>
                    <a:pt x="1095" y="1430"/>
                    <a:pt x="1429" y="1095"/>
                    <a:pt x="1429" y="700"/>
                  </a:cubicBez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3" name="Google Shape;1273;p87"/>
            <p:cNvSpPr/>
            <p:nvPr/>
          </p:nvSpPr>
          <p:spPr>
            <a:xfrm>
              <a:off x="6582716" y="833717"/>
              <a:ext cx="56790" cy="55623"/>
            </a:xfrm>
            <a:custGeom>
              <a:avLst/>
              <a:gdLst/>
              <a:ahLst/>
              <a:cxnLst/>
              <a:rect l="l" t="t" r="r" b="b"/>
              <a:pathLst>
                <a:path w="1460" h="1430" fill="none" extrusionOk="0">
                  <a:moveTo>
                    <a:pt x="1459" y="700"/>
                  </a:moveTo>
                  <a:cubicBezTo>
                    <a:pt x="1459" y="305"/>
                    <a:pt x="1125" y="1"/>
                    <a:pt x="730" y="1"/>
                  </a:cubicBezTo>
                  <a:cubicBezTo>
                    <a:pt x="335" y="1"/>
                    <a:pt x="0" y="305"/>
                    <a:pt x="0" y="700"/>
                  </a:cubicBezTo>
                  <a:cubicBezTo>
                    <a:pt x="0" y="1095"/>
                    <a:pt x="335" y="1430"/>
                    <a:pt x="730" y="1430"/>
                  </a:cubicBezTo>
                  <a:cubicBezTo>
                    <a:pt x="1125" y="1430"/>
                    <a:pt x="1459" y="1095"/>
                    <a:pt x="1459" y="700"/>
                  </a:cubicBez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4" name="Google Shape;1274;p87"/>
            <p:cNvSpPr/>
            <p:nvPr/>
          </p:nvSpPr>
          <p:spPr>
            <a:xfrm>
              <a:off x="6691473" y="833717"/>
              <a:ext cx="55623" cy="55623"/>
            </a:xfrm>
            <a:custGeom>
              <a:avLst/>
              <a:gdLst/>
              <a:ahLst/>
              <a:cxnLst/>
              <a:rect l="l" t="t" r="r" b="b"/>
              <a:pathLst>
                <a:path w="1430" h="1430" fill="none" extrusionOk="0">
                  <a:moveTo>
                    <a:pt x="1429" y="700"/>
                  </a:moveTo>
                  <a:cubicBezTo>
                    <a:pt x="1429" y="305"/>
                    <a:pt x="1125" y="1"/>
                    <a:pt x="730" y="1"/>
                  </a:cubicBezTo>
                  <a:cubicBezTo>
                    <a:pt x="335" y="1"/>
                    <a:pt x="1" y="305"/>
                    <a:pt x="1" y="700"/>
                  </a:cubicBezTo>
                  <a:cubicBezTo>
                    <a:pt x="1" y="1095"/>
                    <a:pt x="335" y="1430"/>
                    <a:pt x="730" y="1430"/>
                  </a:cubicBezTo>
                  <a:cubicBezTo>
                    <a:pt x="1125" y="1430"/>
                    <a:pt x="1429" y="1095"/>
                    <a:pt x="1429" y="700"/>
                  </a:cubicBez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5" name="Google Shape;1275;p87"/>
            <p:cNvSpPr/>
            <p:nvPr/>
          </p:nvSpPr>
          <p:spPr>
            <a:xfrm>
              <a:off x="6416001" y="1588057"/>
              <a:ext cx="1453094" cy="383101"/>
            </a:xfrm>
            <a:custGeom>
              <a:avLst/>
              <a:gdLst/>
              <a:ahLst/>
              <a:cxnLst/>
              <a:rect l="l" t="t" r="r" b="b"/>
              <a:pathLst>
                <a:path w="37357" h="9849" fill="none" extrusionOk="0">
                  <a:moveTo>
                    <a:pt x="35624" y="9848"/>
                  </a:moveTo>
                  <a:lnTo>
                    <a:pt x="1733" y="9848"/>
                  </a:lnTo>
                  <a:cubicBezTo>
                    <a:pt x="760" y="9848"/>
                    <a:pt x="0" y="9089"/>
                    <a:pt x="0" y="8116"/>
                  </a:cubicBezTo>
                  <a:lnTo>
                    <a:pt x="0" y="1763"/>
                  </a:lnTo>
                  <a:cubicBezTo>
                    <a:pt x="0" y="791"/>
                    <a:pt x="760" y="0"/>
                    <a:pt x="1733" y="0"/>
                  </a:cubicBezTo>
                  <a:lnTo>
                    <a:pt x="35624" y="0"/>
                  </a:lnTo>
                  <a:cubicBezTo>
                    <a:pt x="36597" y="0"/>
                    <a:pt x="37357" y="791"/>
                    <a:pt x="37357" y="1763"/>
                  </a:cubicBezTo>
                  <a:lnTo>
                    <a:pt x="37357" y="8116"/>
                  </a:lnTo>
                  <a:cubicBezTo>
                    <a:pt x="37357" y="9089"/>
                    <a:pt x="36597" y="9848"/>
                    <a:pt x="35624" y="9848"/>
                  </a:cubicBez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6" name="Google Shape;1276;p87"/>
            <p:cNvSpPr/>
            <p:nvPr/>
          </p:nvSpPr>
          <p:spPr>
            <a:xfrm>
              <a:off x="6825086" y="1703932"/>
              <a:ext cx="942331" cy="39"/>
            </a:xfrm>
            <a:custGeom>
              <a:avLst/>
              <a:gdLst/>
              <a:ahLst/>
              <a:cxnLst/>
              <a:rect l="l" t="t" r="r" b="b"/>
              <a:pathLst>
                <a:path w="24226" h="1" fill="none" extrusionOk="0">
                  <a:moveTo>
                    <a:pt x="0" y="0"/>
                  </a:moveTo>
                  <a:lnTo>
                    <a:pt x="24226"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7" name="Google Shape;1277;p87"/>
            <p:cNvSpPr/>
            <p:nvPr/>
          </p:nvSpPr>
          <p:spPr>
            <a:xfrm>
              <a:off x="6825086" y="1781961"/>
              <a:ext cx="942331" cy="39"/>
            </a:xfrm>
            <a:custGeom>
              <a:avLst/>
              <a:gdLst/>
              <a:ahLst/>
              <a:cxnLst/>
              <a:rect l="l" t="t" r="r" b="b"/>
              <a:pathLst>
                <a:path w="24226" h="1" fill="none" extrusionOk="0">
                  <a:moveTo>
                    <a:pt x="0" y="0"/>
                  </a:moveTo>
                  <a:lnTo>
                    <a:pt x="24226"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8" name="Google Shape;1278;p87"/>
            <p:cNvSpPr/>
            <p:nvPr/>
          </p:nvSpPr>
          <p:spPr>
            <a:xfrm>
              <a:off x="6825086" y="1861156"/>
              <a:ext cx="806384" cy="39"/>
            </a:xfrm>
            <a:custGeom>
              <a:avLst/>
              <a:gdLst/>
              <a:ahLst/>
              <a:cxnLst/>
              <a:rect l="l" t="t" r="r" b="b"/>
              <a:pathLst>
                <a:path w="20731" h="1" fill="none" extrusionOk="0">
                  <a:moveTo>
                    <a:pt x="0" y="1"/>
                  </a:moveTo>
                  <a:lnTo>
                    <a:pt x="20730" y="1"/>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9" name="Google Shape;1279;p87"/>
            <p:cNvSpPr/>
            <p:nvPr/>
          </p:nvSpPr>
          <p:spPr>
            <a:xfrm>
              <a:off x="6503481" y="1657800"/>
              <a:ext cx="245988" cy="244782"/>
            </a:xfrm>
            <a:custGeom>
              <a:avLst/>
              <a:gdLst/>
              <a:ahLst/>
              <a:cxnLst/>
              <a:rect l="l" t="t" r="r" b="b"/>
              <a:pathLst>
                <a:path w="6324" h="6293" fill="none" extrusionOk="0">
                  <a:moveTo>
                    <a:pt x="6323" y="3131"/>
                  </a:moveTo>
                  <a:cubicBezTo>
                    <a:pt x="6323" y="4894"/>
                    <a:pt x="4894" y="6293"/>
                    <a:pt x="3162" y="6293"/>
                  </a:cubicBezTo>
                  <a:cubicBezTo>
                    <a:pt x="1429" y="6293"/>
                    <a:pt x="1" y="4894"/>
                    <a:pt x="1" y="3131"/>
                  </a:cubicBezTo>
                  <a:cubicBezTo>
                    <a:pt x="1" y="1399"/>
                    <a:pt x="1429" y="1"/>
                    <a:pt x="3162" y="1"/>
                  </a:cubicBezTo>
                  <a:cubicBezTo>
                    <a:pt x="4894" y="1"/>
                    <a:pt x="6323" y="1399"/>
                    <a:pt x="6323" y="3131"/>
                  </a:cubicBez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0" name="Google Shape;1280;p87"/>
            <p:cNvSpPr/>
            <p:nvPr/>
          </p:nvSpPr>
          <p:spPr>
            <a:xfrm>
              <a:off x="6568518" y="1711012"/>
              <a:ext cx="115915" cy="120621"/>
            </a:xfrm>
            <a:custGeom>
              <a:avLst/>
              <a:gdLst/>
              <a:ahLst/>
              <a:cxnLst/>
              <a:rect l="l" t="t" r="r" b="b"/>
              <a:pathLst>
                <a:path w="2980" h="3101" fill="none" extrusionOk="0">
                  <a:moveTo>
                    <a:pt x="2979" y="3101"/>
                  </a:moveTo>
                  <a:cubicBezTo>
                    <a:pt x="2979" y="2402"/>
                    <a:pt x="2523" y="1703"/>
                    <a:pt x="1915" y="1459"/>
                  </a:cubicBezTo>
                  <a:cubicBezTo>
                    <a:pt x="2128" y="1338"/>
                    <a:pt x="2280" y="1064"/>
                    <a:pt x="2280" y="791"/>
                  </a:cubicBezTo>
                  <a:cubicBezTo>
                    <a:pt x="2280" y="365"/>
                    <a:pt x="1946" y="0"/>
                    <a:pt x="1490" y="0"/>
                  </a:cubicBezTo>
                  <a:cubicBezTo>
                    <a:pt x="1034" y="0"/>
                    <a:pt x="700" y="365"/>
                    <a:pt x="700" y="791"/>
                  </a:cubicBezTo>
                  <a:cubicBezTo>
                    <a:pt x="700" y="1064"/>
                    <a:pt x="852" y="1338"/>
                    <a:pt x="1064" y="1459"/>
                  </a:cubicBezTo>
                  <a:cubicBezTo>
                    <a:pt x="456" y="1703"/>
                    <a:pt x="1" y="2402"/>
                    <a:pt x="1" y="3101"/>
                  </a:cubicBezTo>
                  <a:close/>
                </a:path>
              </a:pathLst>
            </a:custGeom>
            <a:noFill/>
            <a:ln w="4550" cap="rnd" cmpd="sng">
              <a:solidFill>
                <a:srgbClr val="E5A5B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1" name="Google Shape;1281;p87"/>
            <p:cNvSpPr/>
            <p:nvPr/>
          </p:nvSpPr>
          <p:spPr>
            <a:xfrm>
              <a:off x="6416001" y="2052687"/>
              <a:ext cx="1453094" cy="383101"/>
            </a:xfrm>
            <a:custGeom>
              <a:avLst/>
              <a:gdLst/>
              <a:ahLst/>
              <a:cxnLst/>
              <a:rect l="l" t="t" r="r" b="b"/>
              <a:pathLst>
                <a:path w="37357" h="9849" fill="none" extrusionOk="0">
                  <a:moveTo>
                    <a:pt x="35624" y="9849"/>
                  </a:moveTo>
                  <a:lnTo>
                    <a:pt x="1733" y="9849"/>
                  </a:lnTo>
                  <a:cubicBezTo>
                    <a:pt x="760" y="9849"/>
                    <a:pt x="0" y="9059"/>
                    <a:pt x="0" y="8116"/>
                  </a:cubicBezTo>
                  <a:lnTo>
                    <a:pt x="0" y="1733"/>
                  </a:lnTo>
                  <a:cubicBezTo>
                    <a:pt x="0" y="791"/>
                    <a:pt x="760" y="1"/>
                    <a:pt x="1733" y="1"/>
                  </a:cubicBezTo>
                  <a:lnTo>
                    <a:pt x="35624" y="1"/>
                  </a:lnTo>
                  <a:cubicBezTo>
                    <a:pt x="36597" y="1"/>
                    <a:pt x="37357" y="791"/>
                    <a:pt x="37357" y="1733"/>
                  </a:cubicBezTo>
                  <a:lnTo>
                    <a:pt x="37357" y="8116"/>
                  </a:lnTo>
                  <a:cubicBezTo>
                    <a:pt x="37357" y="9059"/>
                    <a:pt x="36597" y="9849"/>
                    <a:pt x="35624" y="9849"/>
                  </a:cubicBez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2" name="Google Shape;1282;p87"/>
            <p:cNvSpPr/>
            <p:nvPr/>
          </p:nvSpPr>
          <p:spPr>
            <a:xfrm>
              <a:off x="6825086" y="2167396"/>
              <a:ext cx="942331" cy="39"/>
            </a:xfrm>
            <a:custGeom>
              <a:avLst/>
              <a:gdLst/>
              <a:ahLst/>
              <a:cxnLst/>
              <a:rect l="l" t="t" r="r" b="b"/>
              <a:pathLst>
                <a:path w="24226" h="1" fill="none" extrusionOk="0">
                  <a:moveTo>
                    <a:pt x="0" y="0"/>
                  </a:moveTo>
                  <a:lnTo>
                    <a:pt x="24226"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3" name="Google Shape;1283;p87"/>
            <p:cNvSpPr/>
            <p:nvPr/>
          </p:nvSpPr>
          <p:spPr>
            <a:xfrm>
              <a:off x="6825086" y="2246591"/>
              <a:ext cx="942331" cy="39"/>
            </a:xfrm>
            <a:custGeom>
              <a:avLst/>
              <a:gdLst/>
              <a:ahLst/>
              <a:cxnLst/>
              <a:rect l="l" t="t" r="r" b="b"/>
              <a:pathLst>
                <a:path w="24226" h="1" fill="none" extrusionOk="0">
                  <a:moveTo>
                    <a:pt x="0" y="1"/>
                  </a:moveTo>
                  <a:lnTo>
                    <a:pt x="24226" y="1"/>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4" name="Google Shape;1284;p87"/>
            <p:cNvSpPr/>
            <p:nvPr/>
          </p:nvSpPr>
          <p:spPr>
            <a:xfrm>
              <a:off x="6825086" y="2325825"/>
              <a:ext cx="431568" cy="39"/>
            </a:xfrm>
            <a:custGeom>
              <a:avLst/>
              <a:gdLst/>
              <a:ahLst/>
              <a:cxnLst/>
              <a:rect l="l" t="t" r="r" b="b"/>
              <a:pathLst>
                <a:path w="11095" h="1" fill="none" extrusionOk="0">
                  <a:moveTo>
                    <a:pt x="0" y="0"/>
                  </a:moveTo>
                  <a:lnTo>
                    <a:pt x="11095"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5" name="Google Shape;1285;p87"/>
            <p:cNvSpPr/>
            <p:nvPr/>
          </p:nvSpPr>
          <p:spPr>
            <a:xfrm>
              <a:off x="6486950" y="2104732"/>
              <a:ext cx="279051" cy="279051"/>
            </a:xfrm>
            <a:custGeom>
              <a:avLst/>
              <a:gdLst/>
              <a:ahLst/>
              <a:cxnLst/>
              <a:rect l="l" t="t" r="r" b="b"/>
              <a:pathLst>
                <a:path w="7174" h="7174" fill="none" extrusionOk="0">
                  <a:moveTo>
                    <a:pt x="4894" y="699"/>
                  </a:moveTo>
                  <a:cubicBezTo>
                    <a:pt x="6475" y="1429"/>
                    <a:pt x="7174" y="3283"/>
                    <a:pt x="6475" y="4863"/>
                  </a:cubicBezTo>
                  <a:cubicBezTo>
                    <a:pt x="5745" y="6474"/>
                    <a:pt x="3891" y="7174"/>
                    <a:pt x="2310" y="6474"/>
                  </a:cubicBezTo>
                  <a:cubicBezTo>
                    <a:pt x="699" y="5745"/>
                    <a:pt x="0" y="3891"/>
                    <a:pt x="699" y="2310"/>
                  </a:cubicBezTo>
                  <a:cubicBezTo>
                    <a:pt x="1429" y="699"/>
                    <a:pt x="3283" y="0"/>
                    <a:pt x="4894" y="699"/>
                  </a:cubicBez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6" name="Google Shape;1286;p87"/>
            <p:cNvSpPr/>
            <p:nvPr/>
          </p:nvSpPr>
          <p:spPr>
            <a:xfrm>
              <a:off x="6568518" y="2174475"/>
              <a:ext cx="115915" cy="120621"/>
            </a:xfrm>
            <a:custGeom>
              <a:avLst/>
              <a:gdLst/>
              <a:ahLst/>
              <a:cxnLst/>
              <a:rect l="l" t="t" r="r" b="b"/>
              <a:pathLst>
                <a:path w="2980" h="3101" fill="none" extrusionOk="0">
                  <a:moveTo>
                    <a:pt x="2979" y="3101"/>
                  </a:moveTo>
                  <a:cubicBezTo>
                    <a:pt x="2979" y="2432"/>
                    <a:pt x="2523" y="1733"/>
                    <a:pt x="1915" y="1490"/>
                  </a:cubicBezTo>
                  <a:cubicBezTo>
                    <a:pt x="2128" y="1338"/>
                    <a:pt x="2280" y="1095"/>
                    <a:pt x="2280" y="821"/>
                  </a:cubicBezTo>
                  <a:cubicBezTo>
                    <a:pt x="2280" y="365"/>
                    <a:pt x="1946" y="1"/>
                    <a:pt x="1490" y="1"/>
                  </a:cubicBezTo>
                  <a:cubicBezTo>
                    <a:pt x="1034" y="1"/>
                    <a:pt x="700" y="365"/>
                    <a:pt x="700" y="821"/>
                  </a:cubicBezTo>
                  <a:cubicBezTo>
                    <a:pt x="700" y="1095"/>
                    <a:pt x="852" y="1338"/>
                    <a:pt x="1064" y="1490"/>
                  </a:cubicBezTo>
                  <a:cubicBezTo>
                    <a:pt x="456" y="1733"/>
                    <a:pt x="1" y="2432"/>
                    <a:pt x="1" y="3101"/>
                  </a:cubicBezTo>
                  <a:close/>
                </a:path>
              </a:pathLst>
            </a:custGeom>
            <a:noFill/>
            <a:ln w="4550" cap="rnd" cmpd="sng">
              <a:solidFill>
                <a:srgbClr val="E5A5B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7" name="Google Shape;1287;p87"/>
            <p:cNvSpPr/>
            <p:nvPr/>
          </p:nvSpPr>
          <p:spPr>
            <a:xfrm>
              <a:off x="7436321" y="1067841"/>
              <a:ext cx="432774" cy="433941"/>
            </a:xfrm>
            <a:custGeom>
              <a:avLst/>
              <a:gdLst/>
              <a:ahLst/>
              <a:cxnLst/>
              <a:rect l="l" t="t" r="r" b="b"/>
              <a:pathLst>
                <a:path w="11126" h="11156" fill="none" extrusionOk="0">
                  <a:moveTo>
                    <a:pt x="9150" y="11155"/>
                  </a:moveTo>
                  <a:lnTo>
                    <a:pt x="1946" y="11155"/>
                  </a:lnTo>
                  <a:cubicBezTo>
                    <a:pt x="882" y="11155"/>
                    <a:pt x="1" y="10274"/>
                    <a:pt x="1" y="9180"/>
                  </a:cubicBezTo>
                  <a:lnTo>
                    <a:pt x="1" y="1976"/>
                  </a:lnTo>
                  <a:cubicBezTo>
                    <a:pt x="1" y="882"/>
                    <a:pt x="882" y="0"/>
                    <a:pt x="1946" y="0"/>
                  </a:cubicBezTo>
                  <a:lnTo>
                    <a:pt x="9150" y="0"/>
                  </a:lnTo>
                  <a:cubicBezTo>
                    <a:pt x="10244" y="0"/>
                    <a:pt x="11126" y="882"/>
                    <a:pt x="11126" y="1976"/>
                  </a:cubicBezTo>
                  <a:lnTo>
                    <a:pt x="11126" y="9180"/>
                  </a:lnTo>
                  <a:cubicBezTo>
                    <a:pt x="11126" y="10274"/>
                    <a:pt x="10244" y="11155"/>
                    <a:pt x="9150" y="11155"/>
                  </a:cubicBez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8" name="Google Shape;1288;p87"/>
            <p:cNvSpPr/>
            <p:nvPr/>
          </p:nvSpPr>
          <p:spPr>
            <a:xfrm>
              <a:off x="7530920" y="1163607"/>
              <a:ext cx="243615" cy="242409"/>
            </a:xfrm>
            <a:custGeom>
              <a:avLst/>
              <a:gdLst/>
              <a:ahLst/>
              <a:cxnLst/>
              <a:rect l="l" t="t" r="r" b="b"/>
              <a:pathLst>
                <a:path w="6263" h="6232" fill="none" extrusionOk="0">
                  <a:moveTo>
                    <a:pt x="6019" y="2888"/>
                  </a:moveTo>
                  <a:lnTo>
                    <a:pt x="6262" y="2706"/>
                  </a:lnTo>
                  <a:lnTo>
                    <a:pt x="6141" y="2250"/>
                  </a:lnTo>
                  <a:lnTo>
                    <a:pt x="5867" y="2158"/>
                  </a:lnTo>
                  <a:cubicBezTo>
                    <a:pt x="5776" y="1885"/>
                    <a:pt x="5654" y="1672"/>
                    <a:pt x="5533" y="1459"/>
                  </a:cubicBezTo>
                  <a:lnTo>
                    <a:pt x="5624" y="1216"/>
                  </a:lnTo>
                  <a:lnTo>
                    <a:pt x="5320" y="851"/>
                  </a:lnTo>
                  <a:lnTo>
                    <a:pt x="5016" y="912"/>
                  </a:lnTo>
                  <a:cubicBezTo>
                    <a:pt x="4834" y="730"/>
                    <a:pt x="4621" y="578"/>
                    <a:pt x="4378" y="487"/>
                  </a:cubicBezTo>
                  <a:lnTo>
                    <a:pt x="4347" y="213"/>
                  </a:lnTo>
                  <a:lnTo>
                    <a:pt x="3891" y="61"/>
                  </a:lnTo>
                  <a:lnTo>
                    <a:pt x="3679" y="243"/>
                  </a:lnTo>
                  <a:cubicBezTo>
                    <a:pt x="3405" y="213"/>
                    <a:pt x="3162" y="183"/>
                    <a:pt x="2888" y="213"/>
                  </a:cubicBezTo>
                  <a:lnTo>
                    <a:pt x="2736" y="0"/>
                  </a:lnTo>
                  <a:lnTo>
                    <a:pt x="2250" y="91"/>
                  </a:lnTo>
                  <a:lnTo>
                    <a:pt x="2159" y="365"/>
                  </a:lnTo>
                  <a:cubicBezTo>
                    <a:pt x="1916" y="456"/>
                    <a:pt x="1672" y="578"/>
                    <a:pt x="1460" y="699"/>
                  </a:cubicBezTo>
                  <a:lnTo>
                    <a:pt x="1216" y="608"/>
                  </a:lnTo>
                  <a:lnTo>
                    <a:pt x="852" y="943"/>
                  </a:lnTo>
                  <a:lnTo>
                    <a:pt x="913" y="1216"/>
                  </a:lnTo>
                  <a:cubicBezTo>
                    <a:pt x="761" y="1399"/>
                    <a:pt x="609" y="1642"/>
                    <a:pt x="487" y="1854"/>
                  </a:cubicBezTo>
                  <a:lnTo>
                    <a:pt x="213" y="1885"/>
                  </a:lnTo>
                  <a:lnTo>
                    <a:pt x="61" y="2371"/>
                  </a:lnTo>
                  <a:lnTo>
                    <a:pt x="274" y="2554"/>
                  </a:lnTo>
                  <a:cubicBezTo>
                    <a:pt x="213" y="2827"/>
                    <a:pt x="213" y="3070"/>
                    <a:pt x="213" y="3344"/>
                  </a:cubicBezTo>
                  <a:lnTo>
                    <a:pt x="1" y="3526"/>
                  </a:lnTo>
                  <a:lnTo>
                    <a:pt x="92" y="3982"/>
                  </a:lnTo>
                  <a:lnTo>
                    <a:pt x="365" y="4073"/>
                  </a:lnTo>
                  <a:cubicBezTo>
                    <a:pt x="457" y="4316"/>
                    <a:pt x="578" y="4560"/>
                    <a:pt x="730" y="4772"/>
                  </a:cubicBezTo>
                  <a:lnTo>
                    <a:pt x="639" y="5016"/>
                  </a:lnTo>
                  <a:lnTo>
                    <a:pt x="943" y="5380"/>
                  </a:lnTo>
                  <a:lnTo>
                    <a:pt x="1216" y="5320"/>
                  </a:lnTo>
                  <a:cubicBezTo>
                    <a:pt x="1429" y="5472"/>
                    <a:pt x="1642" y="5623"/>
                    <a:pt x="1885" y="5745"/>
                  </a:cubicBezTo>
                  <a:lnTo>
                    <a:pt x="1916" y="6019"/>
                  </a:lnTo>
                  <a:lnTo>
                    <a:pt x="2372" y="6171"/>
                  </a:lnTo>
                  <a:lnTo>
                    <a:pt x="2584" y="5958"/>
                  </a:lnTo>
                  <a:cubicBezTo>
                    <a:pt x="2827" y="6019"/>
                    <a:pt x="3101" y="6019"/>
                    <a:pt x="3375" y="6019"/>
                  </a:cubicBezTo>
                  <a:lnTo>
                    <a:pt x="3527" y="6231"/>
                  </a:lnTo>
                  <a:lnTo>
                    <a:pt x="4013" y="6140"/>
                  </a:lnTo>
                  <a:lnTo>
                    <a:pt x="4104" y="5867"/>
                  </a:lnTo>
                  <a:cubicBezTo>
                    <a:pt x="4347" y="5775"/>
                    <a:pt x="4560" y="5654"/>
                    <a:pt x="4773" y="5502"/>
                  </a:cubicBezTo>
                  <a:lnTo>
                    <a:pt x="5046" y="5623"/>
                  </a:lnTo>
                  <a:lnTo>
                    <a:pt x="5411" y="5289"/>
                  </a:lnTo>
                  <a:lnTo>
                    <a:pt x="5320" y="5016"/>
                  </a:lnTo>
                  <a:cubicBezTo>
                    <a:pt x="5502" y="4803"/>
                    <a:pt x="5654" y="4590"/>
                    <a:pt x="5745" y="4347"/>
                  </a:cubicBezTo>
                  <a:lnTo>
                    <a:pt x="6019" y="4316"/>
                  </a:lnTo>
                  <a:lnTo>
                    <a:pt x="6171" y="3861"/>
                  </a:lnTo>
                  <a:lnTo>
                    <a:pt x="5989" y="3648"/>
                  </a:lnTo>
                  <a:cubicBezTo>
                    <a:pt x="6049" y="3405"/>
                    <a:pt x="6049" y="3131"/>
                    <a:pt x="6019" y="2888"/>
                  </a:cubicBezTo>
                  <a:close/>
                  <a:moveTo>
                    <a:pt x="3131" y="4225"/>
                  </a:moveTo>
                  <a:cubicBezTo>
                    <a:pt x="2493" y="4225"/>
                    <a:pt x="2007" y="3739"/>
                    <a:pt x="2007" y="3101"/>
                  </a:cubicBezTo>
                  <a:cubicBezTo>
                    <a:pt x="2007" y="2493"/>
                    <a:pt x="2493" y="1976"/>
                    <a:pt x="3131" y="1976"/>
                  </a:cubicBezTo>
                  <a:cubicBezTo>
                    <a:pt x="3739" y="1976"/>
                    <a:pt x="4256" y="2493"/>
                    <a:pt x="4256" y="3101"/>
                  </a:cubicBezTo>
                  <a:cubicBezTo>
                    <a:pt x="4256" y="3739"/>
                    <a:pt x="3739" y="4225"/>
                    <a:pt x="3131" y="4225"/>
                  </a:cubicBezTo>
                  <a:close/>
                  <a:moveTo>
                    <a:pt x="3131" y="4712"/>
                  </a:moveTo>
                  <a:cubicBezTo>
                    <a:pt x="2250" y="4712"/>
                    <a:pt x="1520" y="3982"/>
                    <a:pt x="1520" y="3101"/>
                  </a:cubicBezTo>
                  <a:cubicBezTo>
                    <a:pt x="1520" y="2219"/>
                    <a:pt x="2250" y="1520"/>
                    <a:pt x="3131" y="1520"/>
                  </a:cubicBezTo>
                  <a:cubicBezTo>
                    <a:pt x="4013" y="1520"/>
                    <a:pt x="4742" y="2219"/>
                    <a:pt x="4742" y="3101"/>
                  </a:cubicBezTo>
                  <a:cubicBezTo>
                    <a:pt x="4742" y="3982"/>
                    <a:pt x="4013" y="4712"/>
                    <a:pt x="3131" y="4712"/>
                  </a:cubicBez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9" name="Google Shape;1289;p87"/>
            <p:cNvSpPr/>
            <p:nvPr/>
          </p:nvSpPr>
          <p:spPr>
            <a:xfrm>
              <a:off x="6925597" y="1067841"/>
              <a:ext cx="433941" cy="433941"/>
            </a:xfrm>
            <a:custGeom>
              <a:avLst/>
              <a:gdLst/>
              <a:ahLst/>
              <a:cxnLst/>
              <a:rect l="l" t="t" r="r" b="b"/>
              <a:pathLst>
                <a:path w="11156" h="11156" fill="none" extrusionOk="0">
                  <a:moveTo>
                    <a:pt x="9180" y="11155"/>
                  </a:moveTo>
                  <a:lnTo>
                    <a:pt x="1976" y="11155"/>
                  </a:lnTo>
                  <a:cubicBezTo>
                    <a:pt x="882" y="11155"/>
                    <a:pt x="0" y="10274"/>
                    <a:pt x="0" y="9180"/>
                  </a:cubicBezTo>
                  <a:lnTo>
                    <a:pt x="0" y="1976"/>
                  </a:lnTo>
                  <a:cubicBezTo>
                    <a:pt x="0" y="882"/>
                    <a:pt x="882" y="0"/>
                    <a:pt x="1976" y="0"/>
                  </a:cubicBezTo>
                  <a:lnTo>
                    <a:pt x="9180" y="0"/>
                  </a:lnTo>
                  <a:cubicBezTo>
                    <a:pt x="10274" y="0"/>
                    <a:pt x="11155" y="882"/>
                    <a:pt x="11155" y="1976"/>
                  </a:cubicBezTo>
                  <a:lnTo>
                    <a:pt x="11155" y="9180"/>
                  </a:lnTo>
                  <a:cubicBezTo>
                    <a:pt x="11155" y="10274"/>
                    <a:pt x="10274" y="11155"/>
                    <a:pt x="9180" y="11155"/>
                  </a:cubicBez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0" name="Google Shape;1290;p87"/>
            <p:cNvSpPr/>
            <p:nvPr/>
          </p:nvSpPr>
          <p:spPr>
            <a:xfrm>
              <a:off x="6996507" y="1222731"/>
              <a:ext cx="286169" cy="166715"/>
            </a:xfrm>
            <a:custGeom>
              <a:avLst/>
              <a:gdLst/>
              <a:ahLst/>
              <a:cxnLst/>
              <a:rect l="l" t="t" r="r" b="b"/>
              <a:pathLst>
                <a:path w="7357" h="4286" fill="none" extrusionOk="0">
                  <a:moveTo>
                    <a:pt x="7357" y="4286"/>
                  </a:moveTo>
                  <a:lnTo>
                    <a:pt x="1" y="4286"/>
                  </a:lnTo>
                  <a:lnTo>
                    <a:pt x="2919" y="0"/>
                  </a:lnTo>
                  <a:lnTo>
                    <a:pt x="4651" y="3040"/>
                  </a:lnTo>
                  <a:lnTo>
                    <a:pt x="5746" y="1337"/>
                  </a:ln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1" name="Google Shape;1291;p87"/>
            <p:cNvSpPr/>
            <p:nvPr/>
          </p:nvSpPr>
          <p:spPr>
            <a:xfrm>
              <a:off x="7175047" y="1171892"/>
              <a:ext cx="50878" cy="50878"/>
            </a:xfrm>
            <a:custGeom>
              <a:avLst/>
              <a:gdLst/>
              <a:ahLst/>
              <a:cxnLst/>
              <a:rect l="l" t="t" r="r" b="b"/>
              <a:pathLst>
                <a:path w="1308" h="1308" fill="none" extrusionOk="0">
                  <a:moveTo>
                    <a:pt x="1308" y="669"/>
                  </a:moveTo>
                  <a:cubicBezTo>
                    <a:pt x="1308" y="304"/>
                    <a:pt x="1034" y="0"/>
                    <a:pt x="669" y="0"/>
                  </a:cubicBezTo>
                  <a:cubicBezTo>
                    <a:pt x="304" y="0"/>
                    <a:pt x="1" y="304"/>
                    <a:pt x="1" y="669"/>
                  </a:cubicBezTo>
                  <a:cubicBezTo>
                    <a:pt x="1" y="1034"/>
                    <a:pt x="304" y="1307"/>
                    <a:pt x="669" y="1307"/>
                  </a:cubicBezTo>
                  <a:cubicBezTo>
                    <a:pt x="1034" y="1307"/>
                    <a:pt x="1308" y="1034"/>
                    <a:pt x="1308" y="669"/>
                  </a:cubicBez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2" name="Google Shape;1292;p87"/>
            <p:cNvSpPr/>
            <p:nvPr/>
          </p:nvSpPr>
          <p:spPr>
            <a:xfrm>
              <a:off x="6416001" y="1067841"/>
              <a:ext cx="432774" cy="433941"/>
            </a:xfrm>
            <a:custGeom>
              <a:avLst/>
              <a:gdLst/>
              <a:ahLst/>
              <a:cxnLst/>
              <a:rect l="l" t="t" r="r" b="b"/>
              <a:pathLst>
                <a:path w="11126" h="11156" fill="none" extrusionOk="0">
                  <a:moveTo>
                    <a:pt x="9150" y="11155"/>
                  </a:moveTo>
                  <a:lnTo>
                    <a:pt x="1946" y="11155"/>
                  </a:lnTo>
                  <a:cubicBezTo>
                    <a:pt x="882" y="11155"/>
                    <a:pt x="0" y="10274"/>
                    <a:pt x="0" y="9180"/>
                  </a:cubicBezTo>
                  <a:lnTo>
                    <a:pt x="0" y="1976"/>
                  </a:lnTo>
                  <a:cubicBezTo>
                    <a:pt x="0" y="882"/>
                    <a:pt x="882" y="0"/>
                    <a:pt x="1946" y="0"/>
                  </a:cubicBezTo>
                  <a:lnTo>
                    <a:pt x="9150" y="0"/>
                  </a:lnTo>
                  <a:cubicBezTo>
                    <a:pt x="10244" y="0"/>
                    <a:pt x="11125" y="882"/>
                    <a:pt x="11125" y="1976"/>
                  </a:cubicBezTo>
                  <a:lnTo>
                    <a:pt x="11125" y="9180"/>
                  </a:lnTo>
                  <a:cubicBezTo>
                    <a:pt x="11125" y="10274"/>
                    <a:pt x="10244" y="11155"/>
                    <a:pt x="9150" y="11155"/>
                  </a:cubicBez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3" name="Google Shape;1293;p87"/>
            <p:cNvSpPr/>
            <p:nvPr/>
          </p:nvSpPr>
          <p:spPr>
            <a:xfrm>
              <a:off x="6523591" y="1209701"/>
              <a:ext cx="217593" cy="151389"/>
            </a:xfrm>
            <a:custGeom>
              <a:avLst/>
              <a:gdLst/>
              <a:ahLst/>
              <a:cxnLst/>
              <a:rect l="l" t="t" r="r" b="b"/>
              <a:pathLst>
                <a:path w="5594" h="3892" fill="none" extrusionOk="0">
                  <a:moveTo>
                    <a:pt x="1" y="1"/>
                  </a:moveTo>
                  <a:lnTo>
                    <a:pt x="5593" y="1"/>
                  </a:lnTo>
                  <a:lnTo>
                    <a:pt x="5593" y="3891"/>
                  </a:lnTo>
                  <a:lnTo>
                    <a:pt x="1" y="3891"/>
                  </a:ln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4" name="Google Shape;1294;p87"/>
            <p:cNvSpPr/>
            <p:nvPr/>
          </p:nvSpPr>
          <p:spPr>
            <a:xfrm>
              <a:off x="6523591" y="1209701"/>
              <a:ext cx="217593" cy="88725"/>
            </a:xfrm>
            <a:custGeom>
              <a:avLst/>
              <a:gdLst/>
              <a:ahLst/>
              <a:cxnLst/>
              <a:rect l="l" t="t" r="r" b="b"/>
              <a:pathLst>
                <a:path w="5594" h="2281" fill="none" extrusionOk="0">
                  <a:moveTo>
                    <a:pt x="1" y="1"/>
                  </a:moveTo>
                  <a:lnTo>
                    <a:pt x="2371" y="2068"/>
                  </a:lnTo>
                  <a:cubicBezTo>
                    <a:pt x="2615" y="2280"/>
                    <a:pt x="2979" y="2280"/>
                    <a:pt x="3222" y="2068"/>
                  </a:cubicBezTo>
                  <a:lnTo>
                    <a:pt x="5593" y="1"/>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5" name="Google Shape;1295;p87"/>
            <p:cNvSpPr/>
            <p:nvPr/>
          </p:nvSpPr>
          <p:spPr>
            <a:xfrm>
              <a:off x="6654831" y="1286562"/>
              <a:ext cx="86352" cy="74528"/>
            </a:xfrm>
            <a:custGeom>
              <a:avLst/>
              <a:gdLst/>
              <a:ahLst/>
              <a:cxnLst/>
              <a:rect l="l" t="t" r="r" b="b"/>
              <a:pathLst>
                <a:path w="2220" h="1916" fill="none" extrusionOk="0">
                  <a:moveTo>
                    <a:pt x="2219" y="1915"/>
                  </a:moveTo>
                  <a:lnTo>
                    <a:pt x="0"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6" name="Google Shape;1296;p87"/>
            <p:cNvSpPr/>
            <p:nvPr/>
          </p:nvSpPr>
          <p:spPr>
            <a:xfrm>
              <a:off x="6523591" y="1286562"/>
              <a:ext cx="86352" cy="74528"/>
            </a:xfrm>
            <a:custGeom>
              <a:avLst/>
              <a:gdLst/>
              <a:ahLst/>
              <a:cxnLst/>
              <a:rect l="l" t="t" r="r" b="b"/>
              <a:pathLst>
                <a:path w="2220" h="1916" fill="none" extrusionOk="0">
                  <a:moveTo>
                    <a:pt x="1" y="1915"/>
                  </a:moveTo>
                  <a:lnTo>
                    <a:pt x="2219" y="0"/>
                  </a:lnTo>
                </a:path>
              </a:pathLst>
            </a:custGeom>
            <a:noFill/>
            <a:ln w="9525" cap="rnd" cmpd="sng">
              <a:solidFill>
                <a:srgbClr val="E5A5B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7" name="Google Shape;1297;p87"/>
            <p:cNvSpPr/>
            <p:nvPr/>
          </p:nvSpPr>
          <p:spPr>
            <a:xfrm>
              <a:off x="6416001" y="2516151"/>
              <a:ext cx="1453094" cy="827661"/>
            </a:xfrm>
            <a:custGeom>
              <a:avLst/>
              <a:gdLst/>
              <a:ahLst/>
              <a:cxnLst/>
              <a:rect l="l" t="t" r="r" b="b"/>
              <a:pathLst>
                <a:path w="37357" h="21278" fill="none" extrusionOk="0">
                  <a:moveTo>
                    <a:pt x="35624" y="21278"/>
                  </a:moveTo>
                  <a:lnTo>
                    <a:pt x="1733" y="21278"/>
                  </a:lnTo>
                  <a:cubicBezTo>
                    <a:pt x="760" y="21278"/>
                    <a:pt x="0" y="20487"/>
                    <a:pt x="0" y="19515"/>
                  </a:cubicBezTo>
                  <a:lnTo>
                    <a:pt x="0" y="1764"/>
                  </a:lnTo>
                  <a:cubicBezTo>
                    <a:pt x="0" y="791"/>
                    <a:pt x="760" y="1"/>
                    <a:pt x="1733" y="1"/>
                  </a:cubicBezTo>
                  <a:lnTo>
                    <a:pt x="35624" y="1"/>
                  </a:lnTo>
                  <a:cubicBezTo>
                    <a:pt x="36597" y="1"/>
                    <a:pt x="37357" y="791"/>
                    <a:pt x="37357" y="1764"/>
                  </a:cubicBezTo>
                  <a:lnTo>
                    <a:pt x="37357" y="19515"/>
                  </a:lnTo>
                  <a:cubicBezTo>
                    <a:pt x="37357" y="20487"/>
                    <a:pt x="36597" y="21278"/>
                    <a:pt x="35624" y="21278"/>
                  </a:cubicBez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8" name="Google Shape;1298;p87"/>
            <p:cNvSpPr/>
            <p:nvPr/>
          </p:nvSpPr>
          <p:spPr>
            <a:xfrm>
              <a:off x="6971691" y="2737244"/>
              <a:ext cx="335802" cy="335841"/>
            </a:xfrm>
            <a:custGeom>
              <a:avLst/>
              <a:gdLst/>
              <a:ahLst/>
              <a:cxnLst/>
              <a:rect l="l" t="t" r="r" b="b"/>
              <a:pathLst>
                <a:path w="8633" h="8634" fill="none" extrusionOk="0">
                  <a:moveTo>
                    <a:pt x="7083" y="1551"/>
                  </a:moveTo>
                  <a:cubicBezTo>
                    <a:pt x="8633" y="3071"/>
                    <a:pt x="8633" y="5563"/>
                    <a:pt x="7083" y="7113"/>
                  </a:cubicBezTo>
                  <a:cubicBezTo>
                    <a:pt x="5563" y="8633"/>
                    <a:pt x="3070" y="8633"/>
                    <a:pt x="1520" y="7113"/>
                  </a:cubicBezTo>
                  <a:cubicBezTo>
                    <a:pt x="0" y="5563"/>
                    <a:pt x="0" y="3071"/>
                    <a:pt x="1520" y="1551"/>
                  </a:cubicBezTo>
                  <a:cubicBezTo>
                    <a:pt x="3070" y="1"/>
                    <a:pt x="5563" y="1"/>
                    <a:pt x="7083" y="1551"/>
                  </a:cubicBez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9" name="Google Shape;1299;p87"/>
            <p:cNvSpPr/>
            <p:nvPr/>
          </p:nvSpPr>
          <p:spPr>
            <a:xfrm>
              <a:off x="7105303" y="2848374"/>
              <a:ext cx="99344" cy="114748"/>
            </a:xfrm>
            <a:custGeom>
              <a:avLst/>
              <a:gdLst/>
              <a:ahLst/>
              <a:cxnLst/>
              <a:rect l="l" t="t" r="r" b="b"/>
              <a:pathLst>
                <a:path w="2554" h="2950" fill="none" extrusionOk="0">
                  <a:moveTo>
                    <a:pt x="2371" y="1217"/>
                  </a:moveTo>
                  <a:lnTo>
                    <a:pt x="426" y="92"/>
                  </a:lnTo>
                  <a:cubicBezTo>
                    <a:pt x="243" y="1"/>
                    <a:pt x="0" y="123"/>
                    <a:pt x="0" y="366"/>
                  </a:cubicBezTo>
                  <a:lnTo>
                    <a:pt x="0" y="2585"/>
                  </a:lnTo>
                  <a:cubicBezTo>
                    <a:pt x="0" y="2797"/>
                    <a:pt x="243" y="2949"/>
                    <a:pt x="426" y="2828"/>
                  </a:cubicBezTo>
                  <a:lnTo>
                    <a:pt x="2371" y="1734"/>
                  </a:lnTo>
                  <a:cubicBezTo>
                    <a:pt x="2553" y="1612"/>
                    <a:pt x="2553" y="1338"/>
                    <a:pt x="2371" y="1217"/>
                  </a:cubicBez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0" name="Google Shape;1300;p87"/>
            <p:cNvSpPr/>
            <p:nvPr/>
          </p:nvSpPr>
          <p:spPr>
            <a:xfrm>
              <a:off x="6626424" y="3198689"/>
              <a:ext cx="1148128" cy="27225"/>
            </a:xfrm>
            <a:custGeom>
              <a:avLst/>
              <a:gdLst/>
              <a:ahLst/>
              <a:cxnLst/>
              <a:rect l="l" t="t" r="r" b="b"/>
              <a:pathLst>
                <a:path w="26294" h="1" fill="none" extrusionOk="0">
                  <a:moveTo>
                    <a:pt x="1" y="0"/>
                  </a:moveTo>
                  <a:lnTo>
                    <a:pt x="26293"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1" name="Google Shape;1301;p87"/>
            <p:cNvSpPr/>
            <p:nvPr/>
          </p:nvSpPr>
          <p:spPr>
            <a:xfrm>
              <a:off x="6626436" y="3198374"/>
              <a:ext cx="331096" cy="39"/>
            </a:xfrm>
            <a:custGeom>
              <a:avLst/>
              <a:gdLst/>
              <a:ahLst/>
              <a:cxnLst/>
              <a:rect l="l" t="t" r="r" b="b"/>
              <a:pathLst>
                <a:path w="8512" h="1" fill="none" extrusionOk="0">
                  <a:moveTo>
                    <a:pt x="1" y="0"/>
                  </a:moveTo>
                  <a:lnTo>
                    <a:pt x="8512"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2" name="Google Shape;1302;p87"/>
            <p:cNvSpPr/>
            <p:nvPr/>
          </p:nvSpPr>
          <p:spPr>
            <a:xfrm>
              <a:off x="6907860" y="3168812"/>
              <a:ext cx="57957" cy="59124"/>
            </a:xfrm>
            <a:custGeom>
              <a:avLst/>
              <a:gdLst/>
              <a:ahLst/>
              <a:cxnLst/>
              <a:rect l="l" t="t" r="r" b="b"/>
              <a:pathLst>
                <a:path w="1490" h="1520" extrusionOk="0">
                  <a:moveTo>
                    <a:pt x="760" y="0"/>
                  </a:moveTo>
                  <a:cubicBezTo>
                    <a:pt x="334" y="0"/>
                    <a:pt x="0" y="335"/>
                    <a:pt x="0" y="760"/>
                  </a:cubicBezTo>
                  <a:cubicBezTo>
                    <a:pt x="0" y="1186"/>
                    <a:pt x="334" y="1520"/>
                    <a:pt x="760" y="1520"/>
                  </a:cubicBezTo>
                  <a:cubicBezTo>
                    <a:pt x="1155" y="1520"/>
                    <a:pt x="1489" y="1186"/>
                    <a:pt x="1489" y="760"/>
                  </a:cubicBezTo>
                  <a:cubicBezTo>
                    <a:pt x="1489" y="335"/>
                    <a:pt x="1155" y="0"/>
                    <a:pt x="7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3" name="Google Shape;1303;p87"/>
            <p:cNvSpPr/>
            <p:nvPr/>
          </p:nvSpPr>
          <p:spPr>
            <a:xfrm>
              <a:off x="6484577" y="3179431"/>
              <a:ext cx="22483" cy="37886"/>
            </a:xfrm>
            <a:custGeom>
              <a:avLst/>
              <a:gdLst/>
              <a:ahLst/>
              <a:cxnLst/>
              <a:rect l="l" t="t" r="r" b="b"/>
              <a:pathLst>
                <a:path w="578" h="974" extrusionOk="0">
                  <a:moveTo>
                    <a:pt x="244" y="1"/>
                  </a:moveTo>
                  <a:lnTo>
                    <a:pt x="0" y="62"/>
                  </a:lnTo>
                  <a:lnTo>
                    <a:pt x="0" y="153"/>
                  </a:lnTo>
                  <a:lnTo>
                    <a:pt x="244" y="122"/>
                  </a:lnTo>
                  <a:lnTo>
                    <a:pt x="244" y="852"/>
                  </a:lnTo>
                  <a:lnTo>
                    <a:pt x="31" y="852"/>
                  </a:lnTo>
                  <a:lnTo>
                    <a:pt x="31" y="973"/>
                  </a:lnTo>
                  <a:lnTo>
                    <a:pt x="578" y="973"/>
                  </a:lnTo>
                  <a:lnTo>
                    <a:pt x="578" y="852"/>
                  </a:lnTo>
                  <a:lnTo>
                    <a:pt x="365" y="852"/>
                  </a:lnTo>
                  <a:lnTo>
                    <a:pt x="365" y="1"/>
                  </a:lnTo>
                  <a:close/>
                </a:path>
              </a:pathLst>
            </a:custGeom>
            <a:solidFill>
              <a:srgbClr val="E5A5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4" name="Google Shape;1304;p87"/>
            <p:cNvSpPr/>
            <p:nvPr/>
          </p:nvSpPr>
          <p:spPr>
            <a:xfrm>
              <a:off x="6517679" y="3190089"/>
              <a:ext cx="5951" cy="27228"/>
            </a:xfrm>
            <a:custGeom>
              <a:avLst/>
              <a:gdLst/>
              <a:ahLst/>
              <a:cxnLst/>
              <a:rect l="l" t="t" r="r" b="b"/>
              <a:pathLst>
                <a:path w="153" h="700" extrusionOk="0">
                  <a:moveTo>
                    <a:pt x="1" y="0"/>
                  </a:moveTo>
                  <a:lnTo>
                    <a:pt x="1" y="183"/>
                  </a:lnTo>
                  <a:lnTo>
                    <a:pt x="153" y="183"/>
                  </a:lnTo>
                  <a:lnTo>
                    <a:pt x="153" y="0"/>
                  </a:lnTo>
                  <a:close/>
                  <a:moveTo>
                    <a:pt x="1" y="517"/>
                  </a:moveTo>
                  <a:lnTo>
                    <a:pt x="1" y="699"/>
                  </a:lnTo>
                  <a:lnTo>
                    <a:pt x="153" y="699"/>
                  </a:lnTo>
                  <a:lnTo>
                    <a:pt x="153" y="517"/>
                  </a:lnTo>
                  <a:close/>
                </a:path>
              </a:pathLst>
            </a:custGeom>
            <a:solidFill>
              <a:srgbClr val="E5A5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5" name="Google Shape;1305;p87"/>
            <p:cNvSpPr/>
            <p:nvPr/>
          </p:nvSpPr>
          <p:spPr>
            <a:xfrm>
              <a:off x="6531876" y="3179431"/>
              <a:ext cx="27228" cy="37886"/>
            </a:xfrm>
            <a:custGeom>
              <a:avLst/>
              <a:gdLst/>
              <a:ahLst/>
              <a:cxnLst/>
              <a:rect l="l" t="t" r="r" b="b"/>
              <a:pathLst>
                <a:path w="700" h="974" extrusionOk="0">
                  <a:moveTo>
                    <a:pt x="456" y="122"/>
                  </a:moveTo>
                  <a:lnTo>
                    <a:pt x="456" y="639"/>
                  </a:lnTo>
                  <a:lnTo>
                    <a:pt x="122" y="639"/>
                  </a:lnTo>
                  <a:lnTo>
                    <a:pt x="456" y="122"/>
                  </a:lnTo>
                  <a:close/>
                  <a:moveTo>
                    <a:pt x="395" y="1"/>
                  </a:moveTo>
                  <a:lnTo>
                    <a:pt x="0" y="609"/>
                  </a:lnTo>
                  <a:lnTo>
                    <a:pt x="0" y="730"/>
                  </a:lnTo>
                  <a:lnTo>
                    <a:pt x="456" y="730"/>
                  </a:lnTo>
                  <a:lnTo>
                    <a:pt x="456" y="973"/>
                  </a:lnTo>
                  <a:lnTo>
                    <a:pt x="578" y="973"/>
                  </a:lnTo>
                  <a:lnTo>
                    <a:pt x="578" y="730"/>
                  </a:lnTo>
                  <a:lnTo>
                    <a:pt x="699" y="730"/>
                  </a:lnTo>
                  <a:lnTo>
                    <a:pt x="699" y="639"/>
                  </a:lnTo>
                  <a:lnTo>
                    <a:pt x="578" y="639"/>
                  </a:lnTo>
                  <a:lnTo>
                    <a:pt x="578" y="1"/>
                  </a:lnTo>
                  <a:close/>
                </a:path>
              </a:pathLst>
            </a:custGeom>
            <a:solidFill>
              <a:srgbClr val="E5A5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6" name="Google Shape;1306;p87"/>
            <p:cNvSpPr/>
            <p:nvPr/>
          </p:nvSpPr>
          <p:spPr>
            <a:xfrm>
              <a:off x="6566145" y="3178264"/>
              <a:ext cx="26061" cy="40220"/>
            </a:xfrm>
            <a:custGeom>
              <a:avLst/>
              <a:gdLst/>
              <a:ahLst/>
              <a:cxnLst/>
              <a:rect l="l" t="t" r="r" b="b"/>
              <a:pathLst>
                <a:path w="670" h="1034" extrusionOk="0">
                  <a:moveTo>
                    <a:pt x="335" y="122"/>
                  </a:moveTo>
                  <a:cubicBezTo>
                    <a:pt x="396" y="122"/>
                    <a:pt x="457" y="152"/>
                    <a:pt x="487" y="213"/>
                  </a:cubicBezTo>
                  <a:cubicBezTo>
                    <a:pt x="517" y="274"/>
                    <a:pt x="517" y="396"/>
                    <a:pt x="517" y="517"/>
                  </a:cubicBezTo>
                  <a:cubicBezTo>
                    <a:pt x="517" y="639"/>
                    <a:pt x="517" y="760"/>
                    <a:pt x="487" y="821"/>
                  </a:cubicBezTo>
                  <a:cubicBezTo>
                    <a:pt x="457" y="882"/>
                    <a:pt x="396" y="912"/>
                    <a:pt x="335" y="912"/>
                  </a:cubicBezTo>
                  <a:cubicBezTo>
                    <a:pt x="274" y="912"/>
                    <a:pt x="214" y="882"/>
                    <a:pt x="183" y="821"/>
                  </a:cubicBezTo>
                  <a:cubicBezTo>
                    <a:pt x="153" y="760"/>
                    <a:pt x="122" y="639"/>
                    <a:pt x="122" y="517"/>
                  </a:cubicBezTo>
                  <a:cubicBezTo>
                    <a:pt x="122" y="396"/>
                    <a:pt x="153" y="274"/>
                    <a:pt x="183" y="213"/>
                  </a:cubicBezTo>
                  <a:cubicBezTo>
                    <a:pt x="214" y="152"/>
                    <a:pt x="274" y="122"/>
                    <a:pt x="335" y="122"/>
                  </a:cubicBezTo>
                  <a:close/>
                  <a:moveTo>
                    <a:pt x="335" y="0"/>
                  </a:moveTo>
                  <a:cubicBezTo>
                    <a:pt x="214" y="0"/>
                    <a:pt x="122" y="61"/>
                    <a:pt x="92" y="152"/>
                  </a:cubicBezTo>
                  <a:cubicBezTo>
                    <a:pt x="31" y="213"/>
                    <a:pt x="1" y="365"/>
                    <a:pt x="1" y="517"/>
                  </a:cubicBezTo>
                  <a:cubicBezTo>
                    <a:pt x="1" y="669"/>
                    <a:pt x="31" y="791"/>
                    <a:pt x="92" y="882"/>
                  </a:cubicBezTo>
                  <a:cubicBezTo>
                    <a:pt x="122" y="973"/>
                    <a:pt x="214" y="1034"/>
                    <a:pt x="335" y="1034"/>
                  </a:cubicBezTo>
                  <a:cubicBezTo>
                    <a:pt x="426" y="1034"/>
                    <a:pt x="517" y="973"/>
                    <a:pt x="578" y="882"/>
                  </a:cubicBezTo>
                  <a:cubicBezTo>
                    <a:pt x="639" y="791"/>
                    <a:pt x="669" y="669"/>
                    <a:pt x="669" y="517"/>
                  </a:cubicBezTo>
                  <a:cubicBezTo>
                    <a:pt x="669" y="365"/>
                    <a:pt x="639" y="213"/>
                    <a:pt x="578" y="152"/>
                  </a:cubicBezTo>
                  <a:cubicBezTo>
                    <a:pt x="517" y="61"/>
                    <a:pt x="426" y="0"/>
                    <a:pt x="335" y="0"/>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7" name="Google Shape;1307;p87"/>
            <p:cNvSpPr/>
            <p:nvPr/>
          </p:nvSpPr>
          <p:spPr>
            <a:xfrm>
              <a:off x="6485744" y="2594179"/>
              <a:ext cx="23689" cy="37886"/>
            </a:xfrm>
            <a:custGeom>
              <a:avLst/>
              <a:gdLst/>
              <a:ahLst/>
              <a:cxnLst/>
              <a:rect l="l" t="t" r="r" b="b"/>
              <a:pathLst>
                <a:path w="609" h="974" extrusionOk="0">
                  <a:moveTo>
                    <a:pt x="1" y="1"/>
                  </a:moveTo>
                  <a:lnTo>
                    <a:pt x="1" y="974"/>
                  </a:lnTo>
                  <a:lnTo>
                    <a:pt x="609" y="974"/>
                  </a:lnTo>
                  <a:lnTo>
                    <a:pt x="609" y="882"/>
                  </a:lnTo>
                  <a:lnTo>
                    <a:pt x="122" y="882"/>
                  </a:lnTo>
                  <a:lnTo>
                    <a:pt x="122" y="1"/>
                  </a:lnTo>
                  <a:close/>
                </a:path>
              </a:pathLst>
            </a:custGeom>
            <a:solidFill>
              <a:srgbClr val="E5A5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8" name="Google Shape;1308;p87"/>
            <p:cNvSpPr/>
            <p:nvPr/>
          </p:nvSpPr>
          <p:spPr>
            <a:xfrm>
              <a:off x="6511766" y="2603670"/>
              <a:ext cx="26061" cy="29562"/>
            </a:xfrm>
            <a:custGeom>
              <a:avLst/>
              <a:gdLst/>
              <a:ahLst/>
              <a:cxnLst/>
              <a:rect l="l" t="t" r="r" b="b"/>
              <a:pathLst>
                <a:path w="670" h="760" extrusionOk="0">
                  <a:moveTo>
                    <a:pt x="335" y="91"/>
                  </a:moveTo>
                  <a:cubicBezTo>
                    <a:pt x="396" y="91"/>
                    <a:pt x="456" y="122"/>
                    <a:pt x="487" y="182"/>
                  </a:cubicBezTo>
                  <a:cubicBezTo>
                    <a:pt x="517" y="213"/>
                    <a:pt x="548" y="304"/>
                    <a:pt x="548" y="365"/>
                  </a:cubicBezTo>
                  <a:cubicBezTo>
                    <a:pt x="548" y="456"/>
                    <a:pt x="517" y="517"/>
                    <a:pt x="487" y="578"/>
                  </a:cubicBezTo>
                  <a:cubicBezTo>
                    <a:pt x="456" y="638"/>
                    <a:pt x="396" y="669"/>
                    <a:pt x="335" y="669"/>
                  </a:cubicBezTo>
                  <a:cubicBezTo>
                    <a:pt x="274" y="669"/>
                    <a:pt x="213" y="638"/>
                    <a:pt x="183" y="578"/>
                  </a:cubicBezTo>
                  <a:cubicBezTo>
                    <a:pt x="153" y="547"/>
                    <a:pt x="122" y="456"/>
                    <a:pt x="122" y="365"/>
                  </a:cubicBezTo>
                  <a:cubicBezTo>
                    <a:pt x="122" y="304"/>
                    <a:pt x="153" y="213"/>
                    <a:pt x="183" y="182"/>
                  </a:cubicBezTo>
                  <a:cubicBezTo>
                    <a:pt x="213" y="122"/>
                    <a:pt x="274" y="91"/>
                    <a:pt x="335" y="91"/>
                  </a:cubicBezTo>
                  <a:close/>
                  <a:moveTo>
                    <a:pt x="335" y="0"/>
                  </a:moveTo>
                  <a:cubicBezTo>
                    <a:pt x="213" y="0"/>
                    <a:pt x="153" y="31"/>
                    <a:pt x="92" y="91"/>
                  </a:cubicBezTo>
                  <a:cubicBezTo>
                    <a:pt x="31" y="152"/>
                    <a:pt x="1" y="243"/>
                    <a:pt x="1" y="365"/>
                  </a:cubicBezTo>
                  <a:cubicBezTo>
                    <a:pt x="1" y="486"/>
                    <a:pt x="31" y="578"/>
                    <a:pt x="92" y="669"/>
                  </a:cubicBezTo>
                  <a:cubicBezTo>
                    <a:pt x="153" y="730"/>
                    <a:pt x="213" y="760"/>
                    <a:pt x="335" y="760"/>
                  </a:cubicBezTo>
                  <a:cubicBezTo>
                    <a:pt x="426" y="760"/>
                    <a:pt x="517" y="730"/>
                    <a:pt x="578" y="669"/>
                  </a:cubicBezTo>
                  <a:cubicBezTo>
                    <a:pt x="639" y="578"/>
                    <a:pt x="669" y="486"/>
                    <a:pt x="669" y="365"/>
                  </a:cubicBezTo>
                  <a:cubicBezTo>
                    <a:pt x="669" y="243"/>
                    <a:pt x="639" y="152"/>
                    <a:pt x="578" y="91"/>
                  </a:cubicBezTo>
                  <a:cubicBezTo>
                    <a:pt x="517" y="31"/>
                    <a:pt x="426" y="0"/>
                    <a:pt x="335" y="0"/>
                  </a:cubicBezTo>
                  <a:close/>
                </a:path>
              </a:pathLst>
            </a:custGeom>
            <a:solidFill>
              <a:srgbClr val="E5A5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9" name="Google Shape;1309;p87"/>
            <p:cNvSpPr/>
            <p:nvPr/>
          </p:nvSpPr>
          <p:spPr>
            <a:xfrm>
              <a:off x="6544868" y="2603670"/>
              <a:ext cx="16609" cy="28395"/>
            </a:xfrm>
            <a:custGeom>
              <a:avLst/>
              <a:gdLst/>
              <a:ahLst/>
              <a:cxnLst/>
              <a:rect l="l" t="t" r="r" b="b"/>
              <a:pathLst>
                <a:path w="427" h="730" extrusionOk="0">
                  <a:moveTo>
                    <a:pt x="1" y="0"/>
                  </a:moveTo>
                  <a:lnTo>
                    <a:pt x="1" y="730"/>
                  </a:lnTo>
                  <a:lnTo>
                    <a:pt x="122" y="730"/>
                  </a:lnTo>
                  <a:lnTo>
                    <a:pt x="122" y="365"/>
                  </a:lnTo>
                  <a:cubicBezTo>
                    <a:pt x="122" y="274"/>
                    <a:pt x="153" y="213"/>
                    <a:pt x="183" y="182"/>
                  </a:cubicBezTo>
                  <a:cubicBezTo>
                    <a:pt x="213" y="122"/>
                    <a:pt x="274" y="91"/>
                    <a:pt x="335" y="91"/>
                  </a:cubicBezTo>
                  <a:cubicBezTo>
                    <a:pt x="365" y="91"/>
                    <a:pt x="365" y="91"/>
                    <a:pt x="396" y="122"/>
                  </a:cubicBezTo>
                  <a:lnTo>
                    <a:pt x="426" y="122"/>
                  </a:lnTo>
                  <a:lnTo>
                    <a:pt x="426" y="0"/>
                  </a:lnTo>
                  <a:lnTo>
                    <a:pt x="365" y="0"/>
                  </a:lnTo>
                  <a:cubicBezTo>
                    <a:pt x="305" y="0"/>
                    <a:pt x="274" y="0"/>
                    <a:pt x="213" y="31"/>
                  </a:cubicBezTo>
                  <a:cubicBezTo>
                    <a:pt x="183" y="61"/>
                    <a:pt x="153" y="91"/>
                    <a:pt x="122" y="122"/>
                  </a:cubicBezTo>
                  <a:lnTo>
                    <a:pt x="122" y="0"/>
                  </a:lnTo>
                  <a:close/>
                </a:path>
              </a:pathLst>
            </a:custGeom>
            <a:solidFill>
              <a:srgbClr val="E5A5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0" name="Google Shape;1310;p87"/>
            <p:cNvSpPr/>
            <p:nvPr/>
          </p:nvSpPr>
          <p:spPr>
            <a:xfrm>
              <a:off x="7183332" y="3432459"/>
              <a:ext cx="685763" cy="668026"/>
            </a:xfrm>
            <a:custGeom>
              <a:avLst/>
              <a:gdLst/>
              <a:ahLst/>
              <a:cxnLst/>
              <a:rect l="l" t="t" r="r" b="b"/>
              <a:pathLst>
                <a:path w="17630" h="17174" fill="none" extrusionOk="0">
                  <a:moveTo>
                    <a:pt x="15745" y="17174"/>
                  </a:moveTo>
                  <a:lnTo>
                    <a:pt x="1885" y="17174"/>
                  </a:lnTo>
                  <a:cubicBezTo>
                    <a:pt x="851" y="17174"/>
                    <a:pt x="0" y="16323"/>
                    <a:pt x="0" y="15259"/>
                  </a:cubicBezTo>
                  <a:lnTo>
                    <a:pt x="0" y="1915"/>
                  </a:lnTo>
                  <a:cubicBezTo>
                    <a:pt x="0" y="851"/>
                    <a:pt x="851" y="0"/>
                    <a:pt x="1885" y="0"/>
                  </a:cubicBezTo>
                  <a:lnTo>
                    <a:pt x="15745" y="0"/>
                  </a:lnTo>
                  <a:cubicBezTo>
                    <a:pt x="16779" y="0"/>
                    <a:pt x="17630" y="851"/>
                    <a:pt x="17630" y="1915"/>
                  </a:cubicBezTo>
                  <a:lnTo>
                    <a:pt x="17630" y="15259"/>
                  </a:lnTo>
                  <a:cubicBezTo>
                    <a:pt x="17630" y="16323"/>
                    <a:pt x="16779" y="17174"/>
                    <a:pt x="15745" y="17174"/>
                  </a:cubicBez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1" name="Google Shape;1311;p87"/>
            <p:cNvSpPr/>
            <p:nvPr/>
          </p:nvSpPr>
          <p:spPr>
            <a:xfrm>
              <a:off x="6416001" y="3424174"/>
              <a:ext cx="685763" cy="668065"/>
            </a:xfrm>
            <a:custGeom>
              <a:avLst/>
              <a:gdLst/>
              <a:ahLst/>
              <a:cxnLst/>
              <a:rect l="l" t="t" r="r" b="b"/>
              <a:pathLst>
                <a:path w="17630" h="17175" fill="none" extrusionOk="0">
                  <a:moveTo>
                    <a:pt x="15715" y="17174"/>
                  </a:moveTo>
                  <a:lnTo>
                    <a:pt x="1885" y="17174"/>
                  </a:lnTo>
                  <a:cubicBezTo>
                    <a:pt x="852" y="17174"/>
                    <a:pt x="0" y="16323"/>
                    <a:pt x="0" y="15290"/>
                  </a:cubicBezTo>
                  <a:lnTo>
                    <a:pt x="0" y="1916"/>
                  </a:lnTo>
                  <a:cubicBezTo>
                    <a:pt x="0" y="852"/>
                    <a:pt x="852" y="1"/>
                    <a:pt x="1885" y="1"/>
                  </a:cubicBezTo>
                  <a:lnTo>
                    <a:pt x="15715" y="1"/>
                  </a:lnTo>
                  <a:cubicBezTo>
                    <a:pt x="16779" y="1"/>
                    <a:pt x="17630" y="852"/>
                    <a:pt x="17630" y="1916"/>
                  </a:cubicBezTo>
                  <a:lnTo>
                    <a:pt x="17630" y="15290"/>
                  </a:lnTo>
                  <a:cubicBezTo>
                    <a:pt x="17630" y="16323"/>
                    <a:pt x="16779" y="17174"/>
                    <a:pt x="15715" y="17174"/>
                  </a:cubicBez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2" name="Google Shape;1312;p87"/>
            <p:cNvSpPr/>
            <p:nvPr/>
          </p:nvSpPr>
          <p:spPr>
            <a:xfrm>
              <a:off x="6638261" y="3638188"/>
              <a:ext cx="240075" cy="240036"/>
            </a:xfrm>
            <a:custGeom>
              <a:avLst/>
              <a:gdLst/>
              <a:ahLst/>
              <a:cxnLst/>
              <a:rect l="l" t="t" r="r" b="b"/>
              <a:pathLst>
                <a:path w="6172" h="6171" fill="none" extrusionOk="0">
                  <a:moveTo>
                    <a:pt x="5077" y="1125"/>
                  </a:moveTo>
                  <a:cubicBezTo>
                    <a:pt x="6171" y="2219"/>
                    <a:pt x="6171" y="3982"/>
                    <a:pt x="5077" y="5076"/>
                  </a:cubicBezTo>
                  <a:cubicBezTo>
                    <a:pt x="3983" y="6171"/>
                    <a:pt x="2189" y="6171"/>
                    <a:pt x="1095" y="5076"/>
                  </a:cubicBezTo>
                  <a:cubicBezTo>
                    <a:pt x="1" y="3982"/>
                    <a:pt x="1" y="2219"/>
                    <a:pt x="1095" y="1125"/>
                  </a:cubicBezTo>
                  <a:cubicBezTo>
                    <a:pt x="2189" y="0"/>
                    <a:pt x="3983" y="0"/>
                    <a:pt x="5077" y="1125"/>
                  </a:cubicBez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3" name="Google Shape;1313;p87"/>
            <p:cNvSpPr/>
            <p:nvPr/>
          </p:nvSpPr>
          <p:spPr>
            <a:xfrm>
              <a:off x="6734027" y="3717383"/>
              <a:ext cx="70988" cy="82813"/>
            </a:xfrm>
            <a:custGeom>
              <a:avLst/>
              <a:gdLst/>
              <a:ahLst/>
              <a:cxnLst/>
              <a:rect l="l" t="t" r="r" b="b"/>
              <a:pathLst>
                <a:path w="1825" h="2129" fill="none" extrusionOk="0">
                  <a:moveTo>
                    <a:pt x="1703" y="882"/>
                  </a:moveTo>
                  <a:lnTo>
                    <a:pt x="305" y="92"/>
                  </a:lnTo>
                  <a:cubicBezTo>
                    <a:pt x="183" y="1"/>
                    <a:pt x="1" y="92"/>
                    <a:pt x="1" y="274"/>
                  </a:cubicBezTo>
                  <a:lnTo>
                    <a:pt x="1" y="1855"/>
                  </a:lnTo>
                  <a:cubicBezTo>
                    <a:pt x="1" y="2007"/>
                    <a:pt x="183" y="2128"/>
                    <a:pt x="305" y="2037"/>
                  </a:cubicBezTo>
                  <a:lnTo>
                    <a:pt x="1703" y="1247"/>
                  </a:lnTo>
                  <a:cubicBezTo>
                    <a:pt x="1825" y="1156"/>
                    <a:pt x="1825" y="973"/>
                    <a:pt x="1703" y="882"/>
                  </a:cubicBez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4" name="Google Shape;1314;p87"/>
            <p:cNvSpPr/>
            <p:nvPr/>
          </p:nvSpPr>
          <p:spPr>
            <a:xfrm>
              <a:off x="7406798" y="3638188"/>
              <a:ext cx="238870" cy="240036"/>
            </a:xfrm>
            <a:custGeom>
              <a:avLst/>
              <a:gdLst/>
              <a:ahLst/>
              <a:cxnLst/>
              <a:rect l="l" t="t" r="r" b="b"/>
              <a:pathLst>
                <a:path w="6141" h="6171" fill="none" extrusionOk="0">
                  <a:moveTo>
                    <a:pt x="5046" y="1125"/>
                  </a:moveTo>
                  <a:cubicBezTo>
                    <a:pt x="6140" y="2219"/>
                    <a:pt x="6140" y="3982"/>
                    <a:pt x="5046" y="5076"/>
                  </a:cubicBezTo>
                  <a:cubicBezTo>
                    <a:pt x="3952" y="6171"/>
                    <a:pt x="2189" y="6171"/>
                    <a:pt x="1094" y="5076"/>
                  </a:cubicBezTo>
                  <a:cubicBezTo>
                    <a:pt x="0" y="3982"/>
                    <a:pt x="0" y="2219"/>
                    <a:pt x="1094" y="1125"/>
                  </a:cubicBezTo>
                  <a:cubicBezTo>
                    <a:pt x="2189" y="0"/>
                    <a:pt x="3952" y="0"/>
                    <a:pt x="5046" y="1125"/>
                  </a:cubicBez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5" name="Google Shape;1315;p87"/>
            <p:cNvSpPr/>
            <p:nvPr/>
          </p:nvSpPr>
          <p:spPr>
            <a:xfrm>
              <a:off x="7501358" y="3717383"/>
              <a:ext cx="72155" cy="82813"/>
            </a:xfrm>
            <a:custGeom>
              <a:avLst/>
              <a:gdLst/>
              <a:ahLst/>
              <a:cxnLst/>
              <a:rect l="l" t="t" r="r" b="b"/>
              <a:pathLst>
                <a:path w="1855" h="2129" fill="none" extrusionOk="0">
                  <a:moveTo>
                    <a:pt x="1703" y="882"/>
                  </a:moveTo>
                  <a:lnTo>
                    <a:pt x="335" y="92"/>
                  </a:lnTo>
                  <a:cubicBezTo>
                    <a:pt x="183" y="1"/>
                    <a:pt x="1" y="92"/>
                    <a:pt x="1" y="274"/>
                  </a:cubicBezTo>
                  <a:lnTo>
                    <a:pt x="1" y="1855"/>
                  </a:lnTo>
                  <a:cubicBezTo>
                    <a:pt x="1" y="2007"/>
                    <a:pt x="183" y="2128"/>
                    <a:pt x="335" y="2037"/>
                  </a:cubicBezTo>
                  <a:lnTo>
                    <a:pt x="1703" y="1247"/>
                  </a:lnTo>
                  <a:cubicBezTo>
                    <a:pt x="1855" y="1156"/>
                    <a:pt x="1855" y="973"/>
                    <a:pt x="1703" y="882"/>
                  </a:cubicBez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6" name="Google Shape;1316;p87"/>
            <p:cNvSpPr/>
            <p:nvPr/>
          </p:nvSpPr>
          <p:spPr>
            <a:xfrm>
              <a:off x="5046887" y="1121053"/>
              <a:ext cx="1632800" cy="3420452"/>
            </a:xfrm>
            <a:custGeom>
              <a:avLst/>
              <a:gdLst/>
              <a:ahLst/>
              <a:cxnLst/>
              <a:rect l="l" t="t" r="r" b="b"/>
              <a:pathLst>
                <a:path w="41977" h="87935" extrusionOk="0">
                  <a:moveTo>
                    <a:pt x="37144" y="87934"/>
                  </a:moveTo>
                  <a:lnTo>
                    <a:pt x="4833" y="87934"/>
                  </a:lnTo>
                  <a:cubicBezTo>
                    <a:pt x="2158" y="87934"/>
                    <a:pt x="0" y="85776"/>
                    <a:pt x="0" y="83132"/>
                  </a:cubicBezTo>
                  <a:lnTo>
                    <a:pt x="0" y="4803"/>
                  </a:lnTo>
                  <a:cubicBezTo>
                    <a:pt x="0" y="2158"/>
                    <a:pt x="2158" y="0"/>
                    <a:pt x="4833" y="0"/>
                  </a:cubicBezTo>
                  <a:lnTo>
                    <a:pt x="37144" y="0"/>
                  </a:lnTo>
                  <a:cubicBezTo>
                    <a:pt x="39788" y="0"/>
                    <a:pt x="41977" y="2158"/>
                    <a:pt x="41977" y="4803"/>
                  </a:cubicBezTo>
                  <a:lnTo>
                    <a:pt x="41977" y="83132"/>
                  </a:lnTo>
                  <a:cubicBezTo>
                    <a:pt x="41977" y="85776"/>
                    <a:pt x="39788" y="87934"/>
                    <a:pt x="37144" y="87934"/>
                  </a:cubicBezTo>
                  <a:close/>
                </a:path>
              </a:pathLst>
            </a:custGeom>
            <a:gradFill>
              <a:gsLst>
                <a:gs pos="0">
                  <a:schemeClr val="accent4"/>
                </a:gs>
                <a:gs pos="100000">
                  <a:schemeClr val="accent3"/>
                </a:gs>
              </a:gsLst>
              <a:lin ang="10800025"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7" name="Google Shape;1317;p87"/>
            <p:cNvSpPr/>
            <p:nvPr/>
          </p:nvSpPr>
          <p:spPr>
            <a:xfrm>
              <a:off x="5136740" y="2516151"/>
              <a:ext cx="1453094" cy="280256"/>
            </a:xfrm>
            <a:custGeom>
              <a:avLst/>
              <a:gdLst/>
              <a:ahLst/>
              <a:cxnLst/>
              <a:rect l="l" t="t" r="r" b="b"/>
              <a:pathLst>
                <a:path w="37357" h="7205" extrusionOk="0">
                  <a:moveTo>
                    <a:pt x="1885" y="1"/>
                  </a:moveTo>
                  <a:cubicBezTo>
                    <a:pt x="851" y="1"/>
                    <a:pt x="0" y="882"/>
                    <a:pt x="0" y="1916"/>
                  </a:cubicBezTo>
                  <a:lnTo>
                    <a:pt x="0" y="5320"/>
                  </a:lnTo>
                  <a:cubicBezTo>
                    <a:pt x="0" y="6354"/>
                    <a:pt x="851" y="7205"/>
                    <a:pt x="1885" y="7205"/>
                  </a:cubicBezTo>
                  <a:lnTo>
                    <a:pt x="35442" y="7205"/>
                  </a:lnTo>
                  <a:cubicBezTo>
                    <a:pt x="36506" y="7205"/>
                    <a:pt x="37357" y="6354"/>
                    <a:pt x="37357" y="5320"/>
                  </a:cubicBezTo>
                  <a:lnTo>
                    <a:pt x="37357" y="1916"/>
                  </a:lnTo>
                  <a:cubicBezTo>
                    <a:pt x="37357" y="882"/>
                    <a:pt x="36506" y="1"/>
                    <a:pt x="35442" y="1"/>
                  </a:cubicBezTo>
                  <a:close/>
                </a:path>
              </a:pathLst>
            </a:custGeom>
            <a:solidFill>
              <a:schemeClr val="dk1"/>
            </a:solid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8" name="Google Shape;1318;p87"/>
            <p:cNvSpPr/>
            <p:nvPr/>
          </p:nvSpPr>
          <p:spPr>
            <a:xfrm>
              <a:off x="5240791" y="2656843"/>
              <a:ext cx="756712" cy="39"/>
            </a:xfrm>
            <a:custGeom>
              <a:avLst/>
              <a:gdLst/>
              <a:ahLst/>
              <a:cxnLst/>
              <a:rect l="l" t="t" r="r" b="b"/>
              <a:pathLst>
                <a:path w="19454" h="1" fill="none" extrusionOk="0">
                  <a:moveTo>
                    <a:pt x="0" y="1"/>
                  </a:moveTo>
                  <a:lnTo>
                    <a:pt x="19453" y="1"/>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9" name="Google Shape;1319;p87"/>
            <p:cNvSpPr/>
            <p:nvPr/>
          </p:nvSpPr>
          <p:spPr>
            <a:xfrm>
              <a:off x="5136740" y="2915784"/>
              <a:ext cx="1453094" cy="280256"/>
            </a:xfrm>
            <a:custGeom>
              <a:avLst/>
              <a:gdLst/>
              <a:ahLst/>
              <a:cxnLst/>
              <a:rect l="l" t="t" r="r" b="b"/>
              <a:pathLst>
                <a:path w="37357" h="7205" extrusionOk="0">
                  <a:moveTo>
                    <a:pt x="1885" y="1"/>
                  </a:moveTo>
                  <a:cubicBezTo>
                    <a:pt x="851" y="1"/>
                    <a:pt x="0" y="852"/>
                    <a:pt x="0" y="1915"/>
                  </a:cubicBezTo>
                  <a:lnTo>
                    <a:pt x="0" y="5289"/>
                  </a:lnTo>
                  <a:cubicBezTo>
                    <a:pt x="0" y="6353"/>
                    <a:pt x="851" y="7204"/>
                    <a:pt x="1885" y="7204"/>
                  </a:cubicBezTo>
                  <a:lnTo>
                    <a:pt x="35442" y="7204"/>
                  </a:lnTo>
                  <a:cubicBezTo>
                    <a:pt x="36506" y="7204"/>
                    <a:pt x="37357" y="6353"/>
                    <a:pt x="37357" y="5289"/>
                  </a:cubicBezTo>
                  <a:lnTo>
                    <a:pt x="37357" y="1915"/>
                  </a:lnTo>
                  <a:cubicBezTo>
                    <a:pt x="37357" y="852"/>
                    <a:pt x="36506" y="1"/>
                    <a:pt x="35442" y="1"/>
                  </a:cubicBezTo>
                  <a:close/>
                </a:path>
              </a:pathLst>
            </a:custGeom>
            <a:solidFill>
              <a:schemeClr val="dk1"/>
            </a:solid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0" name="Google Shape;1320;p87"/>
            <p:cNvSpPr/>
            <p:nvPr/>
          </p:nvSpPr>
          <p:spPr>
            <a:xfrm>
              <a:off x="5240791" y="3056476"/>
              <a:ext cx="541531" cy="39"/>
            </a:xfrm>
            <a:custGeom>
              <a:avLst/>
              <a:gdLst/>
              <a:ahLst/>
              <a:cxnLst/>
              <a:rect l="l" t="t" r="r" b="b"/>
              <a:pathLst>
                <a:path w="13922" h="1" fill="none" extrusionOk="0">
                  <a:moveTo>
                    <a:pt x="0" y="1"/>
                  </a:moveTo>
                  <a:lnTo>
                    <a:pt x="13921" y="1"/>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1" name="Google Shape;1321;p87"/>
            <p:cNvSpPr/>
            <p:nvPr/>
          </p:nvSpPr>
          <p:spPr>
            <a:xfrm>
              <a:off x="5750348" y="1643602"/>
              <a:ext cx="225878" cy="234163"/>
            </a:xfrm>
            <a:custGeom>
              <a:avLst/>
              <a:gdLst/>
              <a:ahLst/>
              <a:cxnLst/>
              <a:rect l="l" t="t" r="r" b="b"/>
              <a:pathLst>
                <a:path w="5807" h="6020" fill="none" extrusionOk="0">
                  <a:moveTo>
                    <a:pt x="5806" y="6019"/>
                  </a:moveTo>
                  <a:cubicBezTo>
                    <a:pt x="5806" y="4712"/>
                    <a:pt x="4925" y="3314"/>
                    <a:pt x="3739" y="2858"/>
                  </a:cubicBezTo>
                  <a:cubicBezTo>
                    <a:pt x="4165" y="2585"/>
                    <a:pt x="4438" y="2098"/>
                    <a:pt x="4438" y="1551"/>
                  </a:cubicBezTo>
                  <a:cubicBezTo>
                    <a:pt x="4438" y="700"/>
                    <a:pt x="3739" y="1"/>
                    <a:pt x="2888" y="1"/>
                  </a:cubicBezTo>
                  <a:cubicBezTo>
                    <a:pt x="2037" y="1"/>
                    <a:pt x="1338" y="700"/>
                    <a:pt x="1338" y="1551"/>
                  </a:cubicBezTo>
                  <a:cubicBezTo>
                    <a:pt x="1338" y="2098"/>
                    <a:pt x="1642" y="2585"/>
                    <a:pt x="2068" y="2858"/>
                  </a:cubicBezTo>
                  <a:cubicBezTo>
                    <a:pt x="852" y="3314"/>
                    <a:pt x="1" y="4712"/>
                    <a:pt x="1" y="6019"/>
                  </a:cubicBez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2" name="Google Shape;1322;p87"/>
            <p:cNvSpPr/>
            <p:nvPr/>
          </p:nvSpPr>
          <p:spPr>
            <a:xfrm>
              <a:off x="5511517" y="2008966"/>
              <a:ext cx="703539" cy="39"/>
            </a:xfrm>
            <a:custGeom>
              <a:avLst/>
              <a:gdLst/>
              <a:ahLst/>
              <a:cxnLst/>
              <a:rect l="l" t="t" r="r" b="b"/>
              <a:pathLst>
                <a:path w="18087" h="1" fill="none" extrusionOk="0">
                  <a:moveTo>
                    <a:pt x="1" y="0"/>
                  </a:moveTo>
                  <a:lnTo>
                    <a:pt x="18086"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3" name="Google Shape;1323;p87"/>
            <p:cNvSpPr/>
            <p:nvPr/>
          </p:nvSpPr>
          <p:spPr>
            <a:xfrm>
              <a:off x="5645130" y="2082249"/>
              <a:ext cx="436313" cy="39"/>
            </a:xfrm>
            <a:custGeom>
              <a:avLst/>
              <a:gdLst/>
              <a:ahLst/>
              <a:cxnLst/>
              <a:rect l="l" t="t" r="r" b="b"/>
              <a:pathLst>
                <a:path w="11217" h="1" fill="none" extrusionOk="0">
                  <a:moveTo>
                    <a:pt x="0" y="1"/>
                  </a:moveTo>
                  <a:lnTo>
                    <a:pt x="11217" y="1"/>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4" name="Google Shape;1324;p87"/>
            <p:cNvSpPr/>
            <p:nvPr/>
          </p:nvSpPr>
          <p:spPr>
            <a:xfrm>
              <a:off x="5467796" y="3504575"/>
              <a:ext cx="790981" cy="274344"/>
            </a:xfrm>
            <a:custGeom>
              <a:avLst/>
              <a:gdLst/>
              <a:ahLst/>
              <a:cxnLst/>
              <a:rect l="l" t="t" r="r" b="b"/>
              <a:pathLst>
                <a:path w="20335" h="7053" extrusionOk="0">
                  <a:moveTo>
                    <a:pt x="3526" y="7052"/>
                  </a:moveTo>
                  <a:cubicBezTo>
                    <a:pt x="1581" y="7052"/>
                    <a:pt x="0" y="5472"/>
                    <a:pt x="0" y="3526"/>
                  </a:cubicBezTo>
                  <a:cubicBezTo>
                    <a:pt x="0" y="1581"/>
                    <a:pt x="1581" y="1"/>
                    <a:pt x="3526" y="1"/>
                  </a:cubicBezTo>
                  <a:lnTo>
                    <a:pt x="16809" y="1"/>
                  </a:lnTo>
                  <a:cubicBezTo>
                    <a:pt x="18754" y="1"/>
                    <a:pt x="20335" y="1581"/>
                    <a:pt x="20335" y="3526"/>
                  </a:cubicBezTo>
                  <a:cubicBezTo>
                    <a:pt x="20335" y="5472"/>
                    <a:pt x="18754" y="7052"/>
                    <a:pt x="16809" y="7052"/>
                  </a:cubicBezTo>
                  <a:lnTo>
                    <a:pt x="3526" y="7052"/>
                  </a:lnTo>
                  <a:close/>
                </a:path>
              </a:pathLst>
            </a:custGeom>
            <a:solidFill>
              <a:schemeClr val="accent4"/>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5" name="Google Shape;1325;p87"/>
            <p:cNvSpPr/>
            <p:nvPr/>
          </p:nvSpPr>
          <p:spPr>
            <a:xfrm>
              <a:off x="5659328" y="4422051"/>
              <a:ext cx="406751" cy="39"/>
            </a:xfrm>
            <a:custGeom>
              <a:avLst/>
              <a:gdLst/>
              <a:ahLst/>
              <a:cxnLst/>
              <a:rect l="l" t="t" r="r" b="b"/>
              <a:pathLst>
                <a:path w="10457" h="1" fill="none" extrusionOk="0">
                  <a:moveTo>
                    <a:pt x="0" y="1"/>
                  </a:moveTo>
                  <a:lnTo>
                    <a:pt x="10456" y="1"/>
                  </a:lnTo>
                </a:path>
              </a:pathLst>
            </a:custGeom>
            <a:solidFill>
              <a:schemeClr val="lt1"/>
            </a:solid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6" name="Google Shape;1326;p87"/>
            <p:cNvSpPr/>
            <p:nvPr/>
          </p:nvSpPr>
          <p:spPr>
            <a:xfrm>
              <a:off x="7727197" y="1409517"/>
              <a:ext cx="877294" cy="1054667"/>
            </a:xfrm>
            <a:custGeom>
              <a:avLst/>
              <a:gdLst/>
              <a:ahLst/>
              <a:cxnLst/>
              <a:rect l="l" t="t" r="r" b="b"/>
              <a:pathLst>
                <a:path w="22554" h="27114" extrusionOk="0">
                  <a:moveTo>
                    <a:pt x="17751" y="27113"/>
                  </a:moveTo>
                  <a:lnTo>
                    <a:pt x="4833" y="27113"/>
                  </a:lnTo>
                  <a:cubicBezTo>
                    <a:pt x="2158" y="27113"/>
                    <a:pt x="0" y="24955"/>
                    <a:pt x="0" y="22281"/>
                  </a:cubicBezTo>
                  <a:lnTo>
                    <a:pt x="0" y="4833"/>
                  </a:lnTo>
                  <a:cubicBezTo>
                    <a:pt x="0" y="2159"/>
                    <a:pt x="2158" y="1"/>
                    <a:pt x="4833" y="1"/>
                  </a:cubicBezTo>
                  <a:lnTo>
                    <a:pt x="17751" y="1"/>
                  </a:lnTo>
                  <a:cubicBezTo>
                    <a:pt x="20396" y="1"/>
                    <a:pt x="22554" y="2159"/>
                    <a:pt x="22554" y="4833"/>
                  </a:cubicBezTo>
                  <a:lnTo>
                    <a:pt x="22554" y="22281"/>
                  </a:lnTo>
                  <a:cubicBezTo>
                    <a:pt x="22554" y="24955"/>
                    <a:pt x="20396" y="27113"/>
                    <a:pt x="17751" y="27113"/>
                  </a:cubicBezTo>
                  <a:close/>
                </a:path>
              </a:pathLst>
            </a:custGeom>
            <a:gradFill>
              <a:gsLst>
                <a:gs pos="0">
                  <a:schemeClr val="accent6"/>
                </a:gs>
                <a:gs pos="100000">
                  <a:schemeClr val="accent5"/>
                </a:gs>
              </a:gsLst>
              <a:lin ang="10800025"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7" name="Google Shape;1327;p87"/>
            <p:cNvSpPr/>
            <p:nvPr/>
          </p:nvSpPr>
          <p:spPr>
            <a:xfrm>
              <a:off x="7802852" y="1590429"/>
              <a:ext cx="185658" cy="185658"/>
            </a:xfrm>
            <a:custGeom>
              <a:avLst/>
              <a:gdLst/>
              <a:ahLst/>
              <a:cxnLst/>
              <a:rect l="l" t="t" r="r" b="b"/>
              <a:pathLst>
                <a:path w="4773" h="4773" fill="none" extrusionOk="0">
                  <a:moveTo>
                    <a:pt x="4773" y="2401"/>
                  </a:moveTo>
                  <a:cubicBezTo>
                    <a:pt x="4773" y="1064"/>
                    <a:pt x="3709" y="0"/>
                    <a:pt x="2372" y="0"/>
                  </a:cubicBezTo>
                  <a:cubicBezTo>
                    <a:pt x="1065" y="0"/>
                    <a:pt x="1" y="1064"/>
                    <a:pt x="1" y="2401"/>
                  </a:cubicBezTo>
                  <a:cubicBezTo>
                    <a:pt x="1" y="3708"/>
                    <a:pt x="1065" y="4772"/>
                    <a:pt x="2372" y="4772"/>
                  </a:cubicBezTo>
                  <a:cubicBezTo>
                    <a:pt x="3709" y="4772"/>
                    <a:pt x="4773" y="3708"/>
                    <a:pt x="4773" y="2401"/>
                  </a:cubicBezTo>
                  <a:close/>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8" name="Google Shape;1328;p87"/>
            <p:cNvSpPr/>
            <p:nvPr/>
          </p:nvSpPr>
          <p:spPr>
            <a:xfrm>
              <a:off x="8054675" y="1683822"/>
              <a:ext cx="465875" cy="39"/>
            </a:xfrm>
            <a:custGeom>
              <a:avLst/>
              <a:gdLst/>
              <a:ahLst/>
              <a:cxnLst/>
              <a:rect l="l" t="t" r="r" b="b"/>
              <a:pathLst>
                <a:path w="11977" h="1" fill="none" extrusionOk="0">
                  <a:moveTo>
                    <a:pt x="1" y="0"/>
                  </a:moveTo>
                  <a:lnTo>
                    <a:pt x="11977" y="0"/>
                  </a:lnTo>
                </a:path>
              </a:pathLst>
            </a:custGeom>
            <a:solidFill>
              <a:schemeClr val="dk1"/>
            </a:solid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9" name="Google Shape;1329;p87"/>
            <p:cNvSpPr/>
            <p:nvPr/>
          </p:nvSpPr>
          <p:spPr>
            <a:xfrm>
              <a:off x="8053508" y="1683822"/>
              <a:ext cx="245949" cy="39"/>
            </a:xfrm>
            <a:custGeom>
              <a:avLst/>
              <a:gdLst/>
              <a:ahLst/>
              <a:cxnLst/>
              <a:rect l="l" t="t" r="r" b="b"/>
              <a:pathLst>
                <a:path w="6323" h="1" fill="none" extrusionOk="0">
                  <a:moveTo>
                    <a:pt x="1" y="0"/>
                  </a:moveTo>
                  <a:lnTo>
                    <a:pt x="6323" y="0"/>
                  </a:lnTo>
                </a:path>
              </a:pathLst>
            </a:custGeom>
            <a:solidFill>
              <a:schemeClr val="lt1"/>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0" name="Google Shape;1330;p87"/>
            <p:cNvSpPr/>
            <p:nvPr/>
          </p:nvSpPr>
          <p:spPr>
            <a:xfrm>
              <a:off x="7800480" y="1844624"/>
              <a:ext cx="185658" cy="185658"/>
            </a:xfrm>
            <a:custGeom>
              <a:avLst/>
              <a:gdLst/>
              <a:ahLst/>
              <a:cxnLst/>
              <a:rect l="l" t="t" r="r" b="b"/>
              <a:pathLst>
                <a:path w="4773" h="4773" fill="none" extrusionOk="0">
                  <a:moveTo>
                    <a:pt x="4773" y="2401"/>
                  </a:moveTo>
                  <a:cubicBezTo>
                    <a:pt x="4773" y="1094"/>
                    <a:pt x="3679" y="0"/>
                    <a:pt x="2372" y="0"/>
                  </a:cubicBezTo>
                  <a:cubicBezTo>
                    <a:pt x="1065" y="0"/>
                    <a:pt x="1" y="1094"/>
                    <a:pt x="1" y="2401"/>
                  </a:cubicBezTo>
                  <a:cubicBezTo>
                    <a:pt x="1" y="3708"/>
                    <a:pt x="1065" y="4772"/>
                    <a:pt x="2372" y="4772"/>
                  </a:cubicBezTo>
                  <a:cubicBezTo>
                    <a:pt x="3679" y="4772"/>
                    <a:pt x="4773" y="3708"/>
                    <a:pt x="4773" y="2401"/>
                  </a:cubicBezTo>
                  <a:close/>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1" name="Google Shape;1331;p87"/>
            <p:cNvSpPr/>
            <p:nvPr/>
          </p:nvSpPr>
          <p:spPr>
            <a:xfrm>
              <a:off x="8052341" y="1938017"/>
              <a:ext cx="464670" cy="39"/>
            </a:xfrm>
            <a:custGeom>
              <a:avLst/>
              <a:gdLst/>
              <a:ahLst/>
              <a:cxnLst/>
              <a:rect l="l" t="t" r="r" b="b"/>
              <a:pathLst>
                <a:path w="11946" h="1" fill="none" extrusionOk="0">
                  <a:moveTo>
                    <a:pt x="0" y="0"/>
                  </a:moveTo>
                  <a:lnTo>
                    <a:pt x="11946" y="0"/>
                  </a:lnTo>
                </a:path>
              </a:pathLst>
            </a:custGeom>
            <a:solidFill>
              <a:schemeClr val="dk1"/>
            </a:solid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2" name="Google Shape;1332;p87"/>
            <p:cNvSpPr/>
            <p:nvPr/>
          </p:nvSpPr>
          <p:spPr>
            <a:xfrm>
              <a:off x="8052341" y="1938017"/>
              <a:ext cx="347627" cy="39"/>
            </a:xfrm>
            <a:custGeom>
              <a:avLst/>
              <a:gdLst/>
              <a:ahLst/>
              <a:cxnLst/>
              <a:rect l="l" t="t" r="r" b="b"/>
              <a:pathLst>
                <a:path w="8937" h="1" fill="none" extrusionOk="0">
                  <a:moveTo>
                    <a:pt x="0" y="0"/>
                  </a:moveTo>
                  <a:lnTo>
                    <a:pt x="8936" y="0"/>
                  </a:lnTo>
                </a:path>
              </a:pathLst>
            </a:custGeom>
            <a:solidFill>
              <a:schemeClr val="lt1"/>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3" name="Google Shape;1333;p87"/>
            <p:cNvSpPr/>
            <p:nvPr/>
          </p:nvSpPr>
          <p:spPr>
            <a:xfrm>
              <a:off x="7800480" y="2099987"/>
              <a:ext cx="185658" cy="184491"/>
            </a:xfrm>
            <a:custGeom>
              <a:avLst/>
              <a:gdLst/>
              <a:ahLst/>
              <a:cxnLst/>
              <a:rect l="l" t="t" r="r" b="b"/>
              <a:pathLst>
                <a:path w="4773" h="4743" fill="none" extrusionOk="0">
                  <a:moveTo>
                    <a:pt x="4773" y="2371"/>
                  </a:moveTo>
                  <a:cubicBezTo>
                    <a:pt x="4773" y="1064"/>
                    <a:pt x="3679" y="1"/>
                    <a:pt x="2372" y="1"/>
                  </a:cubicBezTo>
                  <a:cubicBezTo>
                    <a:pt x="1065" y="1"/>
                    <a:pt x="1" y="1064"/>
                    <a:pt x="1" y="2371"/>
                  </a:cubicBezTo>
                  <a:cubicBezTo>
                    <a:pt x="1" y="3678"/>
                    <a:pt x="1065" y="4742"/>
                    <a:pt x="2372" y="4742"/>
                  </a:cubicBezTo>
                  <a:cubicBezTo>
                    <a:pt x="3679" y="4742"/>
                    <a:pt x="4773" y="3678"/>
                    <a:pt x="4773" y="2371"/>
                  </a:cubicBezTo>
                  <a:close/>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4" name="Google Shape;1334;p87"/>
            <p:cNvSpPr/>
            <p:nvPr/>
          </p:nvSpPr>
          <p:spPr>
            <a:xfrm>
              <a:off x="8052341" y="2192213"/>
              <a:ext cx="464670" cy="39"/>
            </a:xfrm>
            <a:custGeom>
              <a:avLst/>
              <a:gdLst/>
              <a:ahLst/>
              <a:cxnLst/>
              <a:rect l="l" t="t" r="r" b="b"/>
              <a:pathLst>
                <a:path w="11946" h="1" fill="none" extrusionOk="0">
                  <a:moveTo>
                    <a:pt x="0" y="0"/>
                  </a:moveTo>
                  <a:lnTo>
                    <a:pt x="11946" y="0"/>
                  </a:lnTo>
                </a:path>
              </a:pathLst>
            </a:custGeom>
            <a:solidFill>
              <a:schemeClr val="dk1"/>
            </a:solid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5" name="Google Shape;1335;p87"/>
            <p:cNvSpPr/>
            <p:nvPr/>
          </p:nvSpPr>
          <p:spPr>
            <a:xfrm>
              <a:off x="8052341" y="2192213"/>
              <a:ext cx="186825" cy="39"/>
            </a:xfrm>
            <a:custGeom>
              <a:avLst/>
              <a:gdLst/>
              <a:ahLst/>
              <a:cxnLst/>
              <a:rect l="l" t="t" r="r" b="b"/>
              <a:pathLst>
                <a:path w="4803" h="1" fill="none" extrusionOk="0">
                  <a:moveTo>
                    <a:pt x="0" y="0"/>
                  </a:moveTo>
                  <a:lnTo>
                    <a:pt x="4803" y="0"/>
                  </a:lnTo>
                </a:path>
              </a:pathLst>
            </a:custGeom>
            <a:solidFill>
              <a:schemeClr val="lt1"/>
            </a:solidFill>
            <a:ln w="19050"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6" name="Google Shape;1336;p87"/>
            <p:cNvSpPr/>
            <p:nvPr/>
          </p:nvSpPr>
          <p:spPr>
            <a:xfrm>
              <a:off x="5509145" y="970870"/>
              <a:ext cx="312191" cy="312191"/>
            </a:xfrm>
            <a:custGeom>
              <a:avLst/>
              <a:gdLst/>
              <a:ahLst/>
              <a:cxnLst/>
              <a:rect l="l" t="t" r="r" b="b"/>
              <a:pathLst>
                <a:path w="8026" h="8026" extrusionOk="0">
                  <a:moveTo>
                    <a:pt x="4013" y="8025"/>
                  </a:moveTo>
                  <a:cubicBezTo>
                    <a:pt x="1794" y="8025"/>
                    <a:pt x="1" y="6232"/>
                    <a:pt x="1" y="4013"/>
                  </a:cubicBezTo>
                  <a:cubicBezTo>
                    <a:pt x="1" y="1794"/>
                    <a:pt x="1794" y="1"/>
                    <a:pt x="4013" y="1"/>
                  </a:cubicBezTo>
                  <a:cubicBezTo>
                    <a:pt x="6232" y="1"/>
                    <a:pt x="8025" y="1794"/>
                    <a:pt x="8025" y="4013"/>
                  </a:cubicBezTo>
                  <a:cubicBezTo>
                    <a:pt x="8025" y="6232"/>
                    <a:pt x="6232" y="8025"/>
                    <a:pt x="4013" y="8025"/>
                  </a:cubicBezTo>
                  <a:close/>
                </a:path>
              </a:pathLst>
            </a:custGeom>
            <a:gradFill>
              <a:gsLst>
                <a:gs pos="0">
                  <a:schemeClr val="accent1"/>
                </a:gs>
                <a:gs pos="100000">
                  <a:schemeClr val="accent2"/>
                </a:gs>
              </a:gsLst>
              <a:lin ang="10800025"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7" name="Google Shape;1337;p87"/>
            <p:cNvSpPr/>
            <p:nvPr/>
          </p:nvSpPr>
          <p:spPr>
            <a:xfrm>
              <a:off x="5588379" y="1074921"/>
              <a:ext cx="153723" cy="105257"/>
            </a:xfrm>
            <a:custGeom>
              <a:avLst/>
              <a:gdLst/>
              <a:ahLst/>
              <a:cxnLst/>
              <a:rect l="l" t="t" r="r" b="b"/>
              <a:pathLst>
                <a:path w="3952" h="2706" fill="none" extrusionOk="0">
                  <a:moveTo>
                    <a:pt x="1" y="852"/>
                  </a:moveTo>
                  <a:lnTo>
                    <a:pt x="1581" y="2706"/>
                  </a:lnTo>
                  <a:lnTo>
                    <a:pt x="3952" y="1"/>
                  </a:lnTo>
                </a:path>
              </a:pathLst>
            </a:custGeom>
            <a:solidFill>
              <a:schemeClr val="dk1"/>
            </a:solidFill>
            <a:ln w="9525" cap="rnd"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8" name="Google Shape;1338;p87"/>
            <p:cNvSpPr/>
            <p:nvPr/>
          </p:nvSpPr>
          <p:spPr>
            <a:xfrm>
              <a:off x="7724824" y="605545"/>
              <a:ext cx="637297" cy="637297"/>
            </a:xfrm>
            <a:custGeom>
              <a:avLst/>
              <a:gdLst/>
              <a:ahLst/>
              <a:cxnLst/>
              <a:rect l="l" t="t" r="r" b="b"/>
              <a:pathLst>
                <a:path w="16384" h="16384" extrusionOk="0">
                  <a:moveTo>
                    <a:pt x="5198" y="16384"/>
                  </a:moveTo>
                  <a:cubicBezTo>
                    <a:pt x="2341" y="16384"/>
                    <a:pt x="1" y="14043"/>
                    <a:pt x="1" y="11186"/>
                  </a:cubicBezTo>
                  <a:lnTo>
                    <a:pt x="1" y="5198"/>
                  </a:lnTo>
                  <a:cubicBezTo>
                    <a:pt x="1" y="2341"/>
                    <a:pt x="2341" y="1"/>
                    <a:pt x="5198" y="1"/>
                  </a:cubicBezTo>
                  <a:lnTo>
                    <a:pt x="11186" y="1"/>
                  </a:lnTo>
                  <a:cubicBezTo>
                    <a:pt x="14043" y="1"/>
                    <a:pt x="16384" y="2341"/>
                    <a:pt x="16384" y="5198"/>
                  </a:cubicBezTo>
                  <a:lnTo>
                    <a:pt x="16384" y="11186"/>
                  </a:lnTo>
                  <a:cubicBezTo>
                    <a:pt x="16384" y="14043"/>
                    <a:pt x="14043" y="16384"/>
                    <a:pt x="11186" y="16384"/>
                  </a:cubicBezTo>
                  <a:close/>
                </a:path>
              </a:pathLst>
            </a:custGeom>
            <a:gradFill>
              <a:gsLst>
                <a:gs pos="0">
                  <a:schemeClr val="accent2"/>
                </a:gs>
                <a:gs pos="100000">
                  <a:schemeClr val="accent3"/>
                </a:gs>
              </a:gsLst>
              <a:lin ang="8100019"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9" name="Google Shape;1339;p87"/>
            <p:cNvSpPr/>
            <p:nvPr/>
          </p:nvSpPr>
          <p:spPr>
            <a:xfrm>
              <a:off x="7867889" y="748610"/>
              <a:ext cx="351167" cy="351167"/>
            </a:xfrm>
            <a:custGeom>
              <a:avLst/>
              <a:gdLst/>
              <a:ahLst/>
              <a:cxnLst/>
              <a:rect l="l" t="t" r="r" b="b"/>
              <a:pathLst>
                <a:path w="9028" h="9028" fill="none" extrusionOk="0">
                  <a:moveTo>
                    <a:pt x="9028" y="4499"/>
                  </a:moveTo>
                  <a:cubicBezTo>
                    <a:pt x="9028" y="6991"/>
                    <a:pt x="6991" y="9028"/>
                    <a:pt x="4529" y="9028"/>
                  </a:cubicBezTo>
                  <a:cubicBezTo>
                    <a:pt x="2037" y="9028"/>
                    <a:pt x="0" y="6991"/>
                    <a:pt x="0" y="4499"/>
                  </a:cubicBezTo>
                  <a:cubicBezTo>
                    <a:pt x="0" y="2007"/>
                    <a:pt x="2037" y="0"/>
                    <a:pt x="4529" y="0"/>
                  </a:cubicBezTo>
                  <a:cubicBezTo>
                    <a:pt x="6991" y="0"/>
                    <a:pt x="9028" y="2007"/>
                    <a:pt x="9028" y="4499"/>
                  </a:cubicBez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0" name="Google Shape;1340;p87"/>
            <p:cNvSpPr/>
            <p:nvPr/>
          </p:nvSpPr>
          <p:spPr>
            <a:xfrm>
              <a:off x="7960115" y="825471"/>
              <a:ext cx="166754" cy="171460"/>
            </a:xfrm>
            <a:custGeom>
              <a:avLst/>
              <a:gdLst/>
              <a:ahLst/>
              <a:cxnLst/>
              <a:rect l="l" t="t" r="r" b="b"/>
              <a:pathLst>
                <a:path w="4287" h="4408" fill="none" extrusionOk="0">
                  <a:moveTo>
                    <a:pt x="4286" y="4408"/>
                  </a:moveTo>
                  <a:cubicBezTo>
                    <a:pt x="4286" y="3435"/>
                    <a:pt x="3648" y="2432"/>
                    <a:pt x="2766" y="2097"/>
                  </a:cubicBezTo>
                  <a:cubicBezTo>
                    <a:pt x="3070" y="1885"/>
                    <a:pt x="3283" y="1550"/>
                    <a:pt x="3283" y="1125"/>
                  </a:cubicBezTo>
                  <a:cubicBezTo>
                    <a:pt x="3283" y="487"/>
                    <a:pt x="2766" y="0"/>
                    <a:pt x="2158" y="0"/>
                  </a:cubicBezTo>
                  <a:cubicBezTo>
                    <a:pt x="1520" y="0"/>
                    <a:pt x="1003" y="487"/>
                    <a:pt x="1003" y="1125"/>
                  </a:cubicBezTo>
                  <a:cubicBezTo>
                    <a:pt x="1003" y="1550"/>
                    <a:pt x="1216" y="1885"/>
                    <a:pt x="1520" y="2097"/>
                  </a:cubicBezTo>
                  <a:cubicBezTo>
                    <a:pt x="639" y="2432"/>
                    <a:pt x="0" y="3435"/>
                    <a:pt x="0" y="4408"/>
                  </a:cubicBezTo>
                  <a:close/>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1" name="Google Shape;1341;p87"/>
            <p:cNvSpPr/>
            <p:nvPr/>
          </p:nvSpPr>
          <p:spPr>
            <a:xfrm>
              <a:off x="4835245" y="1471014"/>
              <a:ext cx="507262" cy="431568"/>
            </a:xfrm>
            <a:custGeom>
              <a:avLst/>
              <a:gdLst/>
              <a:ahLst/>
              <a:cxnLst/>
              <a:rect l="l" t="t" r="r" b="b"/>
              <a:pathLst>
                <a:path w="13041" h="11095" extrusionOk="0">
                  <a:moveTo>
                    <a:pt x="2949" y="8754"/>
                  </a:moveTo>
                  <a:lnTo>
                    <a:pt x="6201" y="8724"/>
                  </a:lnTo>
                  <a:cubicBezTo>
                    <a:pt x="6687" y="10730"/>
                    <a:pt x="8268" y="11064"/>
                    <a:pt x="9180" y="11095"/>
                  </a:cubicBezTo>
                  <a:cubicBezTo>
                    <a:pt x="9362" y="11095"/>
                    <a:pt x="9454" y="10882"/>
                    <a:pt x="9302" y="10760"/>
                  </a:cubicBezTo>
                  <a:cubicBezTo>
                    <a:pt x="8298" y="10000"/>
                    <a:pt x="8663" y="8693"/>
                    <a:pt x="8663" y="8693"/>
                  </a:cubicBezTo>
                  <a:lnTo>
                    <a:pt x="10153" y="8663"/>
                  </a:lnTo>
                  <a:cubicBezTo>
                    <a:pt x="11733" y="8663"/>
                    <a:pt x="13040" y="7356"/>
                    <a:pt x="13010" y="5775"/>
                  </a:cubicBezTo>
                  <a:lnTo>
                    <a:pt x="12979" y="2888"/>
                  </a:lnTo>
                  <a:cubicBezTo>
                    <a:pt x="12979" y="1307"/>
                    <a:pt x="11642" y="0"/>
                    <a:pt x="10061" y="31"/>
                  </a:cubicBezTo>
                  <a:lnTo>
                    <a:pt x="2858" y="91"/>
                  </a:lnTo>
                  <a:cubicBezTo>
                    <a:pt x="1277" y="122"/>
                    <a:pt x="0" y="1429"/>
                    <a:pt x="31" y="3009"/>
                  </a:cubicBezTo>
                  <a:lnTo>
                    <a:pt x="61" y="5897"/>
                  </a:lnTo>
                  <a:cubicBezTo>
                    <a:pt x="61" y="7477"/>
                    <a:pt x="1368" y="8754"/>
                    <a:pt x="2949" y="8754"/>
                  </a:cubicBezTo>
                  <a:close/>
                </a:path>
              </a:pathLst>
            </a:custGeom>
            <a:gradFill>
              <a:gsLst>
                <a:gs pos="0">
                  <a:schemeClr val="accent6"/>
                </a:gs>
                <a:gs pos="100000">
                  <a:schemeClr val="accent5"/>
                </a:gs>
              </a:gsLst>
              <a:lin ang="10800025"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2" name="Google Shape;1342;p87"/>
            <p:cNvSpPr/>
            <p:nvPr/>
          </p:nvSpPr>
          <p:spPr>
            <a:xfrm>
              <a:off x="5178127" y="1599881"/>
              <a:ext cx="74528" cy="73322"/>
            </a:xfrm>
            <a:custGeom>
              <a:avLst/>
              <a:gdLst/>
              <a:ahLst/>
              <a:cxnLst/>
              <a:rect l="l" t="t" r="r" b="b"/>
              <a:pathLst>
                <a:path w="1916" h="1885" extrusionOk="0">
                  <a:moveTo>
                    <a:pt x="942" y="0"/>
                  </a:moveTo>
                  <a:cubicBezTo>
                    <a:pt x="426" y="0"/>
                    <a:pt x="0" y="426"/>
                    <a:pt x="0" y="943"/>
                  </a:cubicBezTo>
                  <a:cubicBezTo>
                    <a:pt x="0" y="1490"/>
                    <a:pt x="426" y="1885"/>
                    <a:pt x="973" y="1885"/>
                  </a:cubicBezTo>
                  <a:cubicBezTo>
                    <a:pt x="1490" y="1885"/>
                    <a:pt x="1915" y="1459"/>
                    <a:pt x="1885" y="943"/>
                  </a:cubicBezTo>
                  <a:cubicBezTo>
                    <a:pt x="1885" y="395"/>
                    <a:pt x="1459" y="0"/>
                    <a:pt x="9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3" name="Google Shape;1343;p87"/>
            <p:cNvSpPr/>
            <p:nvPr/>
          </p:nvSpPr>
          <p:spPr>
            <a:xfrm>
              <a:off x="5051593" y="1601048"/>
              <a:ext cx="74528" cy="73361"/>
            </a:xfrm>
            <a:custGeom>
              <a:avLst/>
              <a:gdLst/>
              <a:ahLst/>
              <a:cxnLst/>
              <a:rect l="l" t="t" r="r" b="b"/>
              <a:pathLst>
                <a:path w="1916" h="1886" extrusionOk="0">
                  <a:moveTo>
                    <a:pt x="943" y="1"/>
                  </a:moveTo>
                  <a:cubicBezTo>
                    <a:pt x="426" y="1"/>
                    <a:pt x="1" y="426"/>
                    <a:pt x="1" y="943"/>
                  </a:cubicBezTo>
                  <a:cubicBezTo>
                    <a:pt x="1" y="1490"/>
                    <a:pt x="426" y="1885"/>
                    <a:pt x="974" y="1885"/>
                  </a:cubicBezTo>
                  <a:cubicBezTo>
                    <a:pt x="1490" y="1885"/>
                    <a:pt x="1916" y="1460"/>
                    <a:pt x="1916" y="943"/>
                  </a:cubicBezTo>
                  <a:cubicBezTo>
                    <a:pt x="1885" y="426"/>
                    <a:pt x="1460" y="1"/>
                    <a:pt x="9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4" name="Google Shape;1344;p87"/>
            <p:cNvSpPr/>
            <p:nvPr/>
          </p:nvSpPr>
          <p:spPr>
            <a:xfrm>
              <a:off x="4903774" y="1602267"/>
              <a:ext cx="74528" cy="73400"/>
            </a:xfrm>
            <a:custGeom>
              <a:avLst/>
              <a:gdLst/>
              <a:ahLst/>
              <a:cxnLst/>
              <a:rect l="l" t="t" r="r" b="b"/>
              <a:pathLst>
                <a:path w="1916" h="1887" extrusionOk="0">
                  <a:moveTo>
                    <a:pt x="943" y="0"/>
                  </a:moveTo>
                  <a:cubicBezTo>
                    <a:pt x="426" y="0"/>
                    <a:pt x="1" y="426"/>
                    <a:pt x="1" y="942"/>
                  </a:cubicBezTo>
                  <a:cubicBezTo>
                    <a:pt x="1" y="1471"/>
                    <a:pt x="398" y="1886"/>
                    <a:pt x="918" y="1886"/>
                  </a:cubicBezTo>
                  <a:cubicBezTo>
                    <a:pt x="936" y="1886"/>
                    <a:pt x="955" y="1886"/>
                    <a:pt x="973" y="1885"/>
                  </a:cubicBezTo>
                  <a:cubicBezTo>
                    <a:pt x="1490" y="1885"/>
                    <a:pt x="1915" y="1459"/>
                    <a:pt x="1915" y="942"/>
                  </a:cubicBezTo>
                  <a:cubicBezTo>
                    <a:pt x="1885" y="426"/>
                    <a:pt x="1460" y="0"/>
                    <a:pt x="94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38">
          <a:extLst>
            <a:ext uri="{FF2B5EF4-FFF2-40B4-BE49-F238E27FC236}">
              <a16:creationId xmlns:a16="http://schemas.microsoft.com/office/drawing/2014/main" id="{16EC1EBF-E18F-3807-83C0-4DDA64B2A2D6}"/>
            </a:ext>
          </a:extLst>
        </p:cNvPr>
        <p:cNvGrpSpPr/>
        <p:nvPr/>
      </p:nvGrpSpPr>
      <p:grpSpPr>
        <a:xfrm>
          <a:off x="0" y="0"/>
          <a:ext cx="0" cy="0"/>
          <a:chOff x="0" y="0"/>
          <a:chExt cx="0" cy="0"/>
        </a:xfrm>
      </p:grpSpPr>
      <p:sp>
        <p:nvSpPr>
          <p:cNvPr id="1839" name="Google Shape;1839;p102">
            <a:extLst>
              <a:ext uri="{FF2B5EF4-FFF2-40B4-BE49-F238E27FC236}">
                <a16:creationId xmlns:a16="http://schemas.microsoft.com/office/drawing/2014/main" id="{A1D4FD0A-41D1-78BF-4064-BE06D93C7930}"/>
              </a:ext>
            </a:extLst>
          </p:cNvPr>
          <p:cNvSpPr txBox="1">
            <a:spLocks noGrp="1"/>
          </p:cNvSpPr>
          <p:nvPr>
            <p:ph type="title"/>
          </p:nvPr>
        </p:nvSpPr>
        <p:spPr>
          <a:xfrm>
            <a:off x="246185" y="311565"/>
            <a:ext cx="8602831" cy="36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MESSAGE ACTIVITY ACROSS THE WEEK</a:t>
            </a:r>
          </a:p>
        </p:txBody>
      </p:sp>
      <p:sp>
        <p:nvSpPr>
          <p:cNvPr id="8" name="Google Shape;1957;p108">
            <a:extLst>
              <a:ext uri="{FF2B5EF4-FFF2-40B4-BE49-F238E27FC236}">
                <a16:creationId xmlns:a16="http://schemas.microsoft.com/office/drawing/2014/main" id="{F2713013-EE63-64FE-223F-AABC4778D452}"/>
              </a:ext>
            </a:extLst>
          </p:cNvPr>
          <p:cNvSpPr txBox="1">
            <a:spLocks/>
          </p:cNvSpPr>
          <p:nvPr/>
        </p:nvSpPr>
        <p:spPr>
          <a:xfrm>
            <a:off x="6868285" y="1125416"/>
            <a:ext cx="1828800" cy="3446584"/>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endParaRPr lang="en-US" dirty="0"/>
          </a:p>
        </p:txBody>
      </p:sp>
      <p:sp>
        <p:nvSpPr>
          <p:cNvPr id="10" name="TextBox 9">
            <a:extLst>
              <a:ext uri="{FF2B5EF4-FFF2-40B4-BE49-F238E27FC236}">
                <a16:creationId xmlns:a16="http://schemas.microsoft.com/office/drawing/2014/main" id="{405CE87E-93ED-EFF4-AF85-1460966A12DC}"/>
              </a:ext>
            </a:extLst>
          </p:cNvPr>
          <p:cNvSpPr txBox="1"/>
          <p:nvPr/>
        </p:nvSpPr>
        <p:spPr>
          <a:xfrm>
            <a:off x="6447692" y="942912"/>
            <a:ext cx="2249393" cy="3970318"/>
          </a:xfrm>
          <a:prstGeom prst="rect">
            <a:avLst/>
          </a:prstGeom>
          <a:noFill/>
        </p:spPr>
        <p:txBody>
          <a:bodyPr wrap="square">
            <a:spAutoFit/>
          </a:bodyPr>
          <a:lstStyle/>
          <a:p>
            <a:pPr algn="ctr"/>
            <a:r>
              <a:rPr lang="en-US" dirty="0"/>
              <a:t>People talk more on </a:t>
            </a:r>
            <a:r>
              <a:rPr lang="en-US" b="1" dirty="0"/>
              <a:t>Wednesdays </a:t>
            </a:r>
            <a:r>
              <a:rPr lang="en-US" dirty="0"/>
              <a:t>while </a:t>
            </a:r>
            <a:r>
              <a:rPr lang="en-US" b="1" dirty="0"/>
              <a:t>Monday</a:t>
            </a:r>
            <a:r>
              <a:rPr lang="en-US" dirty="0"/>
              <a:t> is the </a:t>
            </a:r>
            <a:r>
              <a:rPr lang="en-US" b="1" dirty="0"/>
              <a:t>quietest</a:t>
            </a:r>
            <a:r>
              <a:rPr lang="en-US" dirty="0"/>
              <a:t>. </a:t>
            </a:r>
          </a:p>
          <a:p>
            <a:pPr algn="ctr"/>
            <a:endParaRPr lang="en-US" dirty="0"/>
          </a:p>
          <a:p>
            <a:pPr algn="ctr"/>
            <a:r>
              <a:rPr lang="en-US" dirty="0"/>
              <a:t>People are quite active from </a:t>
            </a:r>
            <a:r>
              <a:rPr lang="en-US" b="1" dirty="0"/>
              <a:t>Tuesday to Friday</a:t>
            </a:r>
            <a:r>
              <a:rPr lang="en-US" dirty="0"/>
              <a:t>, showing consistent midweek engagement. </a:t>
            </a:r>
          </a:p>
          <a:p>
            <a:pPr algn="ctr"/>
            <a:endParaRPr lang="en-US" dirty="0"/>
          </a:p>
          <a:p>
            <a:pPr algn="ctr"/>
            <a:r>
              <a:rPr lang="en-US" b="1" dirty="0"/>
              <a:t>Sunday</a:t>
            </a:r>
            <a:r>
              <a:rPr lang="en-US" dirty="0"/>
              <a:t> is more active than </a:t>
            </a:r>
            <a:r>
              <a:rPr lang="en-US" b="1" dirty="0"/>
              <a:t>Saturday</a:t>
            </a:r>
            <a:r>
              <a:rPr lang="en-US" dirty="0"/>
              <a:t>, possibly because people are reconnecting or preparing for the week. </a:t>
            </a:r>
          </a:p>
          <a:p>
            <a:pPr algn="ctr"/>
            <a:endParaRPr lang="en-US" dirty="0"/>
          </a:p>
          <a:p>
            <a:pPr algn="ctr"/>
            <a:r>
              <a:rPr lang="en-US" dirty="0"/>
              <a:t>Overall, this chart shows that </a:t>
            </a:r>
            <a:r>
              <a:rPr lang="en-US" b="1" dirty="0"/>
              <a:t>MIDWEEK</a:t>
            </a:r>
            <a:r>
              <a:rPr lang="en-US" dirty="0"/>
              <a:t> is when </a:t>
            </a:r>
            <a:r>
              <a:rPr lang="en-US" b="1" dirty="0"/>
              <a:t>people talk the most</a:t>
            </a:r>
            <a:r>
              <a:rPr lang="en-US" dirty="0"/>
              <a:t>.</a:t>
            </a:r>
            <a:endParaRPr lang="en-US" sz="1100" dirty="0"/>
          </a:p>
        </p:txBody>
      </p:sp>
      <p:pic>
        <p:nvPicPr>
          <p:cNvPr id="3" name="Picture 2" descr="A blue bars on a black background&#10;&#10;AI-generated content may be incorrect.">
            <a:extLst>
              <a:ext uri="{FF2B5EF4-FFF2-40B4-BE49-F238E27FC236}">
                <a16:creationId xmlns:a16="http://schemas.microsoft.com/office/drawing/2014/main" id="{E87493E8-CC58-AA89-EB09-2DD64E7285B2}"/>
              </a:ext>
            </a:extLst>
          </p:cNvPr>
          <p:cNvPicPr>
            <a:picLocks noChangeAspect="1"/>
          </p:cNvPicPr>
          <p:nvPr/>
        </p:nvPicPr>
        <p:blipFill>
          <a:blip r:embed="rId3"/>
          <a:stretch>
            <a:fillRect/>
          </a:stretch>
        </p:blipFill>
        <p:spPr>
          <a:xfrm>
            <a:off x="46894" y="916933"/>
            <a:ext cx="6400798" cy="4226567"/>
          </a:xfrm>
          <a:prstGeom prst="rect">
            <a:avLst/>
          </a:prstGeom>
        </p:spPr>
      </p:pic>
    </p:spTree>
    <p:extLst>
      <p:ext uri="{BB962C8B-B14F-4D97-AF65-F5344CB8AC3E}">
        <p14:creationId xmlns:p14="http://schemas.microsoft.com/office/powerpoint/2010/main" val="10940256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38">
          <a:extLst>
            <a:ext uri="{FF2B5EF4-FFF2-40B4-BE49-F238E27FC236}">
              <a16:creationId xmlns:a16="http://schemas.microsoft.com/office/drawing/2014/main" id="{A4600BBA-5B52-4DAC-9419-DE5D756F4210}"/>
            </a:ext>
          </a:extLst>
        </p:cNvPr>
        <p:cNvGrpSpPr/>
        <p:nvPr/>
      </p:nvGrpSpPr>
      <p:grpSpPr>
        <a:xfrm>
          <a:off x="0" y="0"/>
          <a:ext cx="0" cy="0"/>
          <a:chOff x="0" y="0"/>
          <a:chExt cx="0" cy="0"/>
        </a:xfrm>
      </p:grpSpPr>
      <p:sp>
        <p:nvSpPr>
          <p:cNvPr id="1839" name="Google Shape;1839;p102">
            <a:extLst>
              <a:ext uri="{FF2B5EF4-FFF2-40B4-BE49-F238E27FC236}">
                <a16:creationId xmlns:a16="http://schemas.microsoft.com/office/drawing/2014/main" id="{C2F7A1A1-55D8-DA1D-6A8E-5FE58E6A1766}"/>
              </a:ext>
            </a:extLst>
          </p:cNvPr>
          <p:cNvSpPr txBox="1">
            <a:spLocks noGrp="1"/>
          </p:cNvSpPr>
          <p:nvPr>
            <p:ph type="title"/>
          </p:nvPr>
        </p:nvSpPr>
        <p:spPr>
          <a:xfrm>
            <a:off x="246185" y="446980"/>
            <a:ext cx="8602831" cy="36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TOP 7 MOST ACTIVE GROUP MEMBERS</a:t>
            </a:r>
          </a:p>
        </p:txBody>
      </p:sp>
      <p:sp>
        <p:nvSpPr>
          <p:cNvPr id="8" name="Google Shape;1957;p108">
            <a:extLst>
              <a:ext uri="{FF2B5EF4-FFF2-40B4-BE49-F238E27FC236}">
                <a16:creationId xmlns:a16="http://schemas.microsoft.com/office/drawing/2014/main" id="{47E24148-AAD3-274D-2E1C-7DBE24F28867}"/>
              </a:ext>
            </a:extLst>
          </p:cNvPr>
          <p:cNvSpPr txBox="1">
            <a:spLocks/>
          </p:cNvSpPr>
          <p:nvPr/>
        </p:nvSpPr>
        <p:spPr>
          <a:xfrm>
            <a:off x="6868285" y="1125416"/>
            <a:ext cx="1828800" cy="3446584"/>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endParaRPr lang="en-US" dirty="0"/>
          </a:p>
        </p:txBody>
      </p:sp>
      <p:sp>
        <p:nvSpPr>
          <p:cNvPr id="10" name="TextBox 9">
            <a:extLst>
              <a:ext uri="{FF2B5EF4-FFF2-40B4-BE49-F238E27FC236}">
                <a16:creationId xmlns:a16="http://schemas.microsoft.com/office/drawing/2014/main" id="{31337FE0-EC91-6D53-51CD-0A1216774DA8}"/>
              </a:ext>
            </a:extLst>
          </p:cNvPr>
          <p:cNvSpPr txBox="1"/>
          <p:nvPr/>
        </p:nvSpPr>
        <p:spPr>
          <a:xfrm>
            <a:off x="6868285" y="1125416"/>
            <a:ext cx="1980731" cy="3785652"/>
          </a:xfrm>
          <a:prstGeom prst="rect">
            <a:avLst/>
          </a:prstGeom>
          <a:noFill/>
        </p:spPr>
        <p:txBody>
          <a:bodyPr wrap="square">
            <a:spAutoFit/>
          </a:bodyPr>
          <a:lstStyle/>
          <a:p>
            <a:pPr algn="ctr"/>
            <a:r>
              <a:rPr lang="en-US" sz="1600" b="1" dirty="0"/>
              <a:t>Dr. Josh, Zemnaan, and Sharon</a:t>
            </a:r>
            <a:r>
              <a:rPr lang="en-US" sz="1600" dirty="0"/>
              <a:t> stand out for their consistent engagement on the group over the </a:t>
            </a:r>
            <a:r>
              <a:rPr lang="en-US" sz="1600" b="1" dirty="0"/>
              <a:t>last four months</a:t>
            </a:r>
            <a:r>
              <a:rPr lang="en-US" sz="1600" dirty="0"/>
              <a:t>. </a:t>
            </a:r>
          </a:p>
          <a:p>
            <a:pPr algn="ctr"/>
            <a:endParaRPr lang="en-US" sz="1600" dirty="0"/>
          </a:p>
          <a:p>
            <a:pPr algn="ctr"/>
            <a:r>
              <a:rPr lang="en-US" sz="1600" dirty="0"/>
              <a:t>It's also encouraging to see other contributors like </a:t>
            </a:r>
            <a:r>
              <a:rPr lang="en-US" sz="1600" b="1" dirty="0"/>
              <a:t>Rotimi, Pope Delvan(449), Genesis </a:t>
            </a:r>
            <a:r>
              <a:rPr lang="en-US" sz="1600" dirty="0"/>
              <a:t>(</a:t>
            </a:r>
            <a:r>
              <a:rPr lang="en-US" sz="1600" b="1" dirty="0"/>
              <a:t>432</a:t>
            </a:r>
            <a:r>
              <a:rPr lang="en-US" sz="1600" dirty="0"/>
              <a:t>), etc..</a:t>
            </a:r>
            <a:endParaRPr lang="en-US" sz="1200" dirty="0"/>
          </a:p>
        </p:txBody>
      </p:sp>
      <p:pic>
        <p:nvPicPr>
          <p:cNvPr id="3" name="Picture 2">
            <a:extLst>
              <a:ext uri="{FF2B5EF4-FFF2-40B4-BE49-F238E27FC236}">
                <a16:creationId xmlns:a16="http://schemas.microsoft.com/office/drawing/2014/main" id="{73592194-40D8-4484-9ACA-86EE50AD4DA4}"/>
              </a:ext>
            </a:extLst>
          </p:cNvPr>
          <p:cNvPicPr>
            <a:picLocks noChangeAspect="1"/>
          </p:cNvPicPr>
          <p:nvPr/>
        </p:nvPicPr>
        <p:blipFill>
          <a:blip r:embed="rId3"/>
          <a:stretch>
            <a:fillRect/>
          </a:stretch>
        </p:blipFill>
        <p:spPr>
          <a:xfrm>
            <a:off x="0" y="1125416"/>
            <a:ext cx="6943499" cy="4171756"/>
          </a:xfrm>
          <a:prstGeom prst="rect">
            <a:avLst/>
          </a:prstGeom>
        </p:spPr>
      </p:pic>
    </p:spTree>
    <p:extLst>
      <p:ext uri="{BB962C8B-B14F-4D97-AF65-F5344CB8AC3E}">
        <p14:creationId xmlns:p14="http://schemas.microsoft.com/office/powerpoint/2010/main" val="37306657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57">
          <a:extLst>
            <a:ext uri="{FF2B5EF4-FFF2-40B4-BE49-F238E27FC236}">
              <a16:creationId xmlns:a16="http://schemas.microsoft.com/office/drawing/2014/main" id="{EAEFF429-FAAA-4FE8-AE9F-A00EF45D125C}"/>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4E1AB7DD-0FA8-1D33-A4F8-A638F87A50CE}"/>
              </a:ext>
            </a:extLst>
          </p:cNvPr>
          <p:cNvSpPr>
            <a:spLocks noChangeArrowheads="1"/>
          </p:cNvSpPr>
          <p:nvPr/>
        </p:nvSpPr>
        <p:spPr bwMode="auto">
          <a:xfrm>
            <a:off x="790221" y="1201188"/>
            <a:ext cx="7563555"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buNone/>
            </a:pPr>
            <a:r>
              <a:rPr lang="en-US" sz="2000" dirty="0"/>
              <a:t>Each of the following members and </a:t>
            </a:r>
            <a:r>
              <a:rPr lang="en-US" sz="2000" b="1" dirty="0"/>
              <a:t>19</a:t>
            </a:r>
            <a:r>
              <a:rPr lang="en-US" sz="2000" dirty="0"/>
              <a:t> others sent only </a:t>
            </a:r>
            <a:r>
              <a:rPr lang="en-US" sz="2000" b="1" dirty="0"/>
              <a:t>1 message</a:t>
            </a:r>
            <a:r>
              <a:rPr lang="en-US" sz="2000" dirty="0"/>
              <a:t> during the analysis period :</a:t>
            </a:r>
          </a:p>
          <a:p>
            <a:pPr>
              <a:buNone/>
            </a:pPr>
            <a:endParaRPr lang="en-US" sz="2000" dirty="0"/>
          </a:p>
          <a:p>
            <a:pPr marL="342900" indent="-342900">
              <a:buFont typeface="Wingdings" panose="05000000000000000000" pitchFamily="2" charset="2"/>
              <a:buChar char="§"/>
            </a:pPr>
            <a:r>
              <a:rPr lang="en-US" sz="2000" dirty="0"/>
              <a:t>Mr. Ammi Zoaka</a:t>
            </a:r>
          </a:p>
          <a:p>
            <a:pPr marL="342900" indent="-342900">
              <a:buFont typeface="Wingdings" panose="05000000000000000000" pitchFamily="2" charset="2"/>
              <a:buChar char="§"/>
            </a:pPr>
            <a:r>
              <a:rPr lang="en-US" sz="2000" dirty="0"/>
              <a:t>Celestine TPH</a:t>
            </a:r>
          </a:p>
          <a:p>
            <a:pPr marL="342900" indent="-342900">
              <a:buFont typeface="Wingdings" panose="05000000000000000000" pitchFamily="2" charset="2"/>
              <a:buChar char="§"/>
            </a:pPr>
            <a:r>
              <a:rPr lang="en-US" sz="2000" dirty="0"/>
              <a:t>Silas TPH</a:t>
            </a:r>
          </a:p>
          <a:p>
            <a:pPr marL="342900" indent="-342900">
              <a:buFont typeface="Wingdings" panose="05000000000000000000" pitchFamily="2" charset="2"/>
              <a:buChar char="§"/>
            </a:pPr>
            <a:r>
              <a:rPr lang="en-US" sz="2000" dirty="0"/>
              <a:t>+234 811 968 8252 </a:t>
            </a:r>
            <a:r>
              <a:rPr lang="en-US" sz="2000" i="1" dirty="0"/>
              <a:t>(The Last No in the Sons' Platform)</a:t>
            </a:r>
            <a:endParaRPr lang="en-US" sz="2000" dirty="0"/>
          </a:p>
          <a:p>
            <a:pPr marL="342900" indent="-342900">
              <a:buFont typeface="Wingdings" panose="05000000000000000000" pitchFamily="2" charset="2"/>
              <a:buChar char="§"/>
            </a:pPr>
            <a:r>
              <a:rPr lang="en-US" sz="2000" dirty="0"/>
              <a:t>Peace Kadala</a:t>
            </a:r>
          </a:p>
          <a:p>
            <a:pPr marL="342900" indent="-342900">
              <a:buFont typeface="Wingdings" panose="05000000000000000000" pitchFamily="2" charset="2"/>
              <a:buChar char="§"/>
            </a:pPr>
            <a:r>
              <a:rPr lang="en-US" sz="2000" dirty="0"/>
              <a:t>Gavou Yakubu</a:t>
            </a:r>
          </a:p>
          <a:p>
            <a:pPr marL="342900" indent="-342900">
              <a:buFont typeface="Wingdings" panose="05000000000000000000" pitchFamily="2" charset="2"/>
              <a:buChar char="§"/>
            </a:pPr>
            <a:r>
              <a:rPr lang="en-US" sz="2000" dirty="0"/>
              <a:t>Victor Gabriel TPH</a:t>
            </a:r>
          </a:p>
        </p:txBody>
      </p:sp>
      <p:sp>
        <p:nvSpPr>
          <p:cNvPr id="2" name="Google Shape;1839;p102">
            <a:extLst>
              <a:ext uri="{FF2B5EF4-FFF2-40B4-BE49-F238E27FC236}">
                <a16:creationId xmlns:a16="http://schemas.microsoft.com/office/drawing/2014/main" id="{A49DFDF3-0762-30B3-65E3-AC8F701DA090}"/>
              </a:ext>
            </a:extLst>
          </p:cNvPr>
          <p:cNvSpPr txBox="1">
            <a:spLocks noGrp="1"/>
          </p:cNvSpPr>
          <p:nvPr>
            <p:ph type="title"/>
          </p:nvPr>
        </p:nvSpPr>
        <p:spPr>
          <a:xfrm>
            <a:off x="270582" y="489113"/>
            <a:ext cx="8602831" cy="36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800" dirty="0"/>
              <a:t>TOP 7 LEAST ACTIVE GROUP MEMBERS</a:t>
            </a:r>
          </a:p>
        </p:txBody>
      </p:sp>
    </p:spTree>
    <p:extLst>
      <p:ext uri="{BB962C8B-B14F-4D97-AF65-F5344CB8AC3E}">
        <p14:creationId xmlns:p14="http://schemas.microsoft.com/office/powerpoint/2010/main" val="41746722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57">
          <a:extLst>
            <a:ext uri="{FF2B5EF4-FFF2-40B4-BE49-F238E27FC236}">
              <a16:creationId xmlns:a16="http://schemas.microsoft.com/office/drawing/2014/main" id="{F24C6EBC-EC8D-D8FA-53BB-A056620CD116}"/>
            </a:ext>
          </a:extLst>
        </p:cNvPr>
        <p:cNvGrpSpPr/>
        <p:nvPr/>
      </p:nvGrpSpPr>
      <p:grpSpPr>
        <a:xfrm>
          <a:off x="0" y="0"/>
          <a:ext cx="0" cy="0"/>
          <a:chOff x="0" y="0"/>
          <a:chExt cx="0" cy="0"/>
        </a:xfrm>
      </p:grpSpPr>
      <p:grpSp>
        <p:nvGrpSpPr>
          <p:cNvPr id="1760" name="Google Shape;1760;p99">
            <a:extLst>
              <a:ext uri="{FF2B5EF4-FFF2-40B4-BE49-F238E27FC236}">
                <a16:creationId xmlns:a16="http://schemas.microsoft.com/office/drawing/2014/main" id="{86F1E457-46D1-978A-9B57-24AE7D402989}"/>
              </a:ext>
            </a:extLst>
          </p:cNvPr>
          <p:cNvGrpSpPr/>
          <p:nvPr/>
        </p:nvGrpSpPr>
        <p:grpSpPr>
          <a:xfrm>
            <a:off x="904743" y="1002251"/>
            <a:ext cx="2677797" cy="3712247"/>
            <a:chOff x="793425" y="683138"/>
            <a:chExt cx="2724661" cy="3777216"/>
          </a:xfrm>
        </p:grpSpPr>
        <p:grpSp>
          <p:nvGrpSpPr>
            <p:cNvPr id="1761" name="Google Shape;1761;p99">
              <a:extLst>
                <a:ext uri="{FF2B5EF4-FFF2-40B4-BE49-F238E27FC236}">
                  <a16:creationId xmlns:a16="http://schemas.microsoft.com/office/drawing/2014/main" id="{2672D33C-E83B-3BA3-B2A3-0F5F64AAA02A}"/>
                </a:ext>
              </a:extLst>
            </p:cNvPr>
            <p:cNvGrpSpPr/>
            <p:nvPr/>
          </p:nvGrpSpPr>
          <p:grpSpPr>
            <a:xfrm>
              <a:off x="793425" y="683138"/>
              <a:ext cx="2724661" cy="3777216"/>
              <a:chOff x="793425" y="991325"/>
              <a:chExt cx="2724661" cy="3777216"/>
            </a:xfrm>
          </p:grpSpPr>
          <p:sp>
            <p:nvSpPr>
              <p:cNvPr id="1762" name="Google Shape;1762;p99">
                <a:extLst>
                  <a:ext uri="{FF2B5EF4-FFF2-40B4-BE49-F238E27FC236}">
                    <a16:creationId xmlns:a16="http://schemas.microsoft.com/office/drawing/2014/main" id="{0FA912CD-E941-9466-5B46-5D39278BBC6D}"/>
                  </a:ext>
                </a:extLst>
              </p:cNvPr>
              <p:cNvSpPr/>
              <p:nvPr/>
            </p:nvSpPr>
            <p:spPr>
              <a:xfrm>
                <a:off x="1933156" y="1214746"/>
                <a:ext cx="1584930" cy="3321634"/>
              </a:xfrm>
              <a:custGeom>
                <a:avLst/>
                <a:gdLst/>
                <a:ahLst/>
                <a:cxnLst/>
                <a:rect l="l" t="t" r="r" b="b"/>
                <a:pathLst>
                  <a:path w="55200" h="115686" extrusionOk="0">
                    <a:moveTo>
                      <a:pt x="48847" y="115686"/>
                    </a:moveTo>
                    <a:lnTo>
                      <a:pt x="6353" y="115686"/>
                    </a:lnTo>
                    <a:cubicBezTo>
                      <a:pt x="2858" y="115686"/>
                      <a:pt x="1" y="112829"/>
                      <a:pt x="1" y="109333"/>
                    </a:cubicBezTo>
                    <a:lnTo>
                      <a:pt x="1" y="6353"/>
                    </a:lnTo>
                    <a:cubicBezTo>
                      <a:pt x="1" y="2858"/>
                      <a:pt x="2858" y="0"/>
                      <a:pt x="6353" y="0"/>
                    </a:cubicBezTo>
                    <a:lnTo>
                      <a:pt x="48847" y="0"/>
                    </a:lnTo>
                    <a:cubicBezTo>
                      <a:pt x="52342" y="0"/>
                      <a:pt x="55199" y="2858"/>
                      <a:pt x="55199" y="6353"/>
                    </a:cubicBezTo>
                    <a:lnTo>
                      <a:pt x="55199" y="109333"/>
                    </a:lnTo>
                    <a:cubicBezTo>
                      <a:pt x="55199" y="112829"/>
                      <a:pt x="52342" y="115686"/>
                      <a:pt x="48847" y="115686"/>
                    </a:cubicBezTo>
                    <a:close/>
                  </a:path>
                </a:pathLst>
              </a:custGeom>
              <a:gradFill>
                <a:gsLst>
                  <a:gs pos="0">
                    <a:schemeClr val="accent2"/>
                  </a:gs>
                  <a:gs pos="100000">
                    <a:schemeClr val="accent6"/>
                  </a:gs>
                </a:gsLst>
                <a:lin ang="8099331"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3" name="Google Shape;1763;p99">
                <a:extLst>
                  <a:ext uri="{FF2B5EF4-FFF2-40B4-BE49-F238E27FC236}">
                    <a16:creationId xmlns:a16="http://schemas.microsoft.com/office/drawing/2014/main" id="{1BCA5141-32E3-48D0-4487-3A8487FE953F}"/>
                  </a:ext>
                </a:extLst>
              </p:cNvPr>
              <p:cNvSpPr/>
              <p:nvPr/>
            </p:nvSpPr>
            <p:spPr>
              <a:xfrm>
                <a:off x="2292737" y="4104494"/>
                <a:ext cx="865797" cy="214712"/>
              </a:xfrm>
              <a:custGeom>
                <a:avLst/>
                <a:gdLst/>
                <a:ahLst/>
                <a:cxnLst/>
                <a:rect l="l" t="t" r="r" b="b"/>
                <a:pathLst>
                  <a:path w="30154" h="7478" fill="none" extrusionOk="0">
                    <a:moveTo>
                      <a:pt x="26445" y="7477"/>
                    </a:moveTo>
                    <a:lnTo>
                      <a:pt x="3709" y="7477"/>
                    </a:lnTo>
                    <a:cubicBezTo>
                      <a:pt x="1673" y="7477"/>
                      <a:pt x="1" y="5806"/>
                      <a:pt x="1" y="3739"/>
                    </a:cubicBezTo>
                    <a:lnTo>
                      <a:pt x="1" y="3739"/>
                    </a:lnTo>
                    <a:cubicBezTo>
                      <a:pt x="1" y="1702"/>
                      <a:pt x="1673" y="0"/>
                      <a:pt x="3709" y="0"/>
                    </a:cubicBezTo>
                    <a:lnTo>
                      <a:pt x="26445" y="0"/>
                    </a:lnTo>
                    <a:cubicBezTo>
                      <a:pt x="28482" y="0"/>
                      <a:pt x="30153" y="1702"/>
                      <a:pt x="30153" y="3739"/>
                    </a:cubicBezTo>
                    <a:lnTo>
                      <a:pt x="30153" y="3739"/>
                    </a:lnTo>
                    <a:cubicBezTo>
                      <a:pt x="30153" y="5806"/>
                      <a:pt x="28482" y="7477"/>
                      <a:pt x="26445" y="7477"/>
                    </a:cubicBezTo>
                    <a:close/>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4" name="Google Shape;1764;p99">
                <a:extLst>
                  <a:ext uri="{FF2B5EF4-FFF2-40B4-BE49-F238E27FC236}">
                    <a16:creationId xmlns:a16="http://schemas.microsoft.com/office/drawing/2014/main" id="{7DC28D64-6827-BC51-381A-3DE4EB99AD03}"/>
                  </a:ext>
                </a:extLst>
              </p:cNvPr>
              <p:cNvSpPr/>
              <p:nvPr/>
            </p:nvSpPr>
            <p:spPr>
              <a:xfrm>
                <a:off x="2450720" y="4211826"/>
                <a:ext cx="441627" cy="29"/>
              </a:xfrm>
              <a:custGeom>
                <a:avLst/>
                <a:gdLst/>
                <a:ahLst/>
                <a:cxnLst/>
                <a:rect l="l" t="t" r="r" b="b"/>
                <a:pathLst>
                  <a:path w="15381" h="1" fill="none" extrusionOk="0">
                    <a:moveTo>
                      <a:pt x="0" y="1"/>
                    </a:moveTo>
                    <a:lnTo>
                      <a:pt x="15381" y="1"/>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5" name="Google Shape;1765;p99">
                <a:extLst>
                  <a:ext uri="{FF2B5EF4-FFF2-40B4-BE49-F238E27FC236}">
                    <a16:creationId xmlns:a16="http://schemas.microsoft.com/office/drawing/2014/main" id="{8282ACCA-A72B-2BFF-708A-CC8AF3AFFCC0}"/>
                  </a:ext>
                </a:extLst>
              </p:cNvPr>
              <p:cNvSpPr/>
              <p:nvPr/>
            </p:nvSpPr>
            <p:spPr>
              <a:xfrm>
                <a:off x="2970896" y="4190004"/>
                <a:ext cx="38417" cy="44562"/>
              </a:xfrm>
              <a:custGeom>
                <a:avLst/>
                <a:gdLst/>
                <a:ahLst/>
                <a:cxnLst/>
                <a:rect l="l" t="t" r="r" b="b"/>
                <a:pathLst>
                  <a:path w="1338" h="1552" extrusionOk="0">
                    <a:moveTo>
                      <a:pt x="0" y="1"/>
                    </a:moveTo>
                    <a:lnTo>
                      <a:pt x="0" y="1551"/>
                    </a:lnTo>
                    <a:lnTo>
                      <a:pt x="1338" y="761"/>
                    </a:lnTo>
                    <a:lnTo>
                      <a:pt x="0"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6" name="Google Shape;1766;p99">
                <a:extLst>
                  <a:ext uri="{FF2B5EF4-FFF2-40B4-BE49-F238E27FC236}">
                    <a16:creationId xmlns:a16="http://schemas.microsoft.com/office/drawing/2014/main" id="{44197664-94BB-2A7C-63F0-43E9FB4A6517}"/>
                  </a:ext>
                </a:extLst>
              </p:cNvPr>
              <p:cNvSpPr/>
              <p:nvPr/>
            </p:nvSpPr>
            <p:spPr>
              <a:xfrm>
                <a:off x="2617403" y="1802114"/>
                <a:ext cx="216492" cy="261858"/>
              </a:xfrm>
              <a:custGeom>
                <a:avLst/>
                <a:gdLst/>
                <a:ahLst/>
                <a:cxnLst/>
                <a:rect l="l" t="t" r="r" b="b"/>
                <a:pathLst>
                  <a:path w="7540" h="9120" fill="none" extrusionOk="0">
                    <a:moveTo>
                      <a:pt x="7539" y="7508"/>
                    </a:moveTo>
                    <a:cubicBezTo>
                      <a:pt x="7539" y="5806"/>
                      <a:pt x="6414" y="4317"/>
                      <a:pt x="4864" y="3709"/>
                    </a:cubicBezTo>
                    <a:cubicBezTo>
                      <a:pt x="5411" y="3375"/>
                      <a:pt x="5776" y="2736"/>
                      <a:pt x="5776" y="2037"/>
                    </a:cubicBezTo>
                    <a:cubicBezTo>
                      <a:pt x="5776" y="912"/>
                      <a:pt x="4895" y="1"/>
                      <a:pt x="3770" y="1"/>
                    </a:cubicBezTo>
                    <a:cubicBezTo>
                      <a:pt x="2645" y="1"/>
                      <a:pt x="1764" y="912"/>
                      <a:pt x="1764" y="2037"/>
                    </a:cubicBezTo>
                    <a:cubicBezTo>
                      <a:pt x="1764" y="2736"/>
                      <a:pt x="2129" y="3375"/>
                      <a:pt x="2706" y="3709"/>
                    </a:cubicBezTo>
                    <a:cubicBezTo>
                      <a:pt x="1126" y="4317"/>
                      <a:pt x="1" y="5806"/>
                      <a:pt x="1" y="7508"/>
                    </a:cubicBezTo>
                    <a:cubicBezTo>
                      <a:pt x="1" y="7508"/>
                      <a:pt x="1217" y="9119"/>
                      <a:pt x="3770" y="9119"/>
                    </a:cubicBezTo>
                    <a:cubicBezTo>
                      <a:pt x="6323" y="9119"/>
                      <a:pt x="7539" y="7508"/>
                      <a:pt x="7539" y="7508"/>
                    </a:cubicBezTo>
                    <a:close/>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7" name="Google Shape;1767;p99">
                <a:extLst>
                  <a:ext uri="{FF2B5EF4-FFF2-40B4-BE49-F238E27FC236}">
                    <a16:creationId xmlns:a16="http://schemas.microsoft.com/office/drawing/2014/main" id="{36B60B41-4F21-A2A0-AEB1-FA019A00E783}"/>
                  </a:ext>
                </a:extLst>
              </p:cNvPr>
              <p:cNvSpPr/>
              <p:nvPr/>
            </p:nvSpPr>
            <p:spPr>
              <a:xfrm>
                <a:off x="2464675" y="1665954"/>
                <a:ext cx="521936" cy="521936"/>
              </a:xfrm>
              <a:custGeom>
                <a:avLst/>
                <a:gdLst/>
                <a:ahLst/>
                <a:cxnLst/>
                <a:rect l="l" t="t" r="r" b="b"/>
                <a:pathLst>
                  <a:path w="18178" h="18178" fill="none" extrusionOk="0">
                    <a:moveTo>
                      <a:pt x="12129" y="1673"/>
                    </a:moveTo>
                    <a:cubicBezTo>
                      <a:pt x="16202" y="3344"/>
                      <a:pt x="18177" y="8025"/>
                      <a:pt x="16506" y="12129"/>
                    </a:cubicBezTo>
                    <a:cubicBezTo>
                      <a:pt x="14834" y="16232"/>
                      <a:pt x="10153" y="18177"/>
                      <a:pt x="6049" y="16506"/>
                    </a:cubicBezTo>
                    <a:cubicBezTo>
                      <a:pt x="1976" y="14834"/>
                      <a:pt x="1" y="10183"/>
                      <a:pt x="1672" y="6080"/>
                    </a:cubicBezTo>
                    <a:cubicBezTo>
                      <a:pt x="3344" y="1977"/>
                      <a:pt x="8025" y="1"/>
                      <a:pt x="12129" y="1673"/>
                    </a:cubicBezTo>
                    <a:close/>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8" name="Google Shape;1768;p99">
                <a:extLst>
                  <a:ext uri="{FF2B5EF4-FFF2-40B4-BE49-F238E27FC236}">
                    <a16:creationId xmlns:a16="http://schemas.microsoft.com/office/drawing/2014/main" id="{0E4AC95D-49EC-3820-C0B8-D4BA0A16BC56}"/>
                  </a:ext>
                </a:extLst>
              </p:cNvPr>
              <p:cNvSpPr/>
              <p:nvPr/>
            </p:nvSpPr>
            <p:spPr>
              <a:xfrm>
                <a:off x="2358204" y="2248986"/>
                <a:ext cx="734868" cy="29"/>
              </a:xfrm>
              <a:custGeom>
                <a:avLst/>
                <a:gdLst/>
                <a:ahLst/>
                <a:cxnLst/>
                <a:rect l="l" t="t" r="r" b="b"/>
                <a:pathLst>
                  <a:path w="25594" h="1" fill="none" extrusionOk="0">
                    <a:moveTo>
                      <a:pt x="0" y="0"/>
                    </a:moveTo>
                    <a:lnTo>
                      <a:pt x="25594" y="0"/>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9" name="Google Shape;1769;p99">
                <a:extLst>
                  <a:ext uri="{FF2B5EF4-FFF2-40B4-BE49-F238E27FC236}">
                    <a16:creationId xmlns:a16="http://schemas.microsoft.com/office/drawing/2014/main" id="{30AE14BC-90F3-C364-EAC1-6CDD9EE07948}"/>
                  </a:ext>
                </a:extLst>
              </p:cNvPr>
              <p:cNvSpPr/>
              <p:nvPr/>
            </p:nvSpPr>
            <p:spPr>
              <a:xfrm>
                <a:off x="2478658" y="2314424"/>
                <a:ext cx="494860" cy="29"/>
              </a:xfrm>
              <a:custGeom>
                <a:avLst/>
                <a:gdLst/>
                <a:ahLst/>
                <a:cxnLst/>
                <a:rect l="l" t="t" r="r" b="b"/>
                <a:pathLst>
                  <a:path w="17235" h="1" fill="none" extrusionOk="0">
                    <a:moveTo>
                      <a:pt x="0" y="1"/>
                    </a:moveTo>
                    <a:lnTo>
                      <a:pt x="17234" y="1"/>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0" name="Google Shape;1770;p99">
                <a:extLst>
                  <a:ext uri="{FF2B5EF4-FFF2-40B4-BE49-F238E27FC236}">
                    <a16:creationId xmlns:a16="http://schemas.microsoft.com/office/drawing/2014/main" id="{DC90D32D-BD99-73AE-C42B-8769D1D1332A}"/>
                  </a:ext>
                </a:extLst>
              </p:cNvPr>
              <p:cNvSpPr/>
              <p:nvPr/>
            </p:nvSpPr>
            <p:spPr>
              <a:xfrm>
                <a:off x="2709057" y="1394523"/>
                <a:ext cx="33192" cy="32330"/>
              </a:xfrm>
              <a:custGeom>
                <a:avLst/>
                <a:gdLst/>
                <a:ahLst/>
                <a:cxnLst/>
                <a:rect l="l" t="t" r="r" b="b"/>
                <a:pathLst>
                  <a:path w="1156" h="1126" fill="none" extrusionOk="0">
                    <a:moveTo>
                      <a:pt x="1156" y="548"/>
                    </a:moveTo>
                    <a:cubicBezTo>
                      <a:pt x="1156" y="882"/>
                      <a:pt x="882" y="1126"/>
                      <a:pt x="578" y="1126"/>
                    </a:cubicBezTo>
                    <a:cubicBezTo>
                      <a:pt x="274" y="1126"/>
                      <a:pt x="1" y="882"/>
                      <a:pt x="1" y="548"/>
                    </a:cubicBezTo>
                    <a:cubicBezTo>
                      <a:pt x="1" y="244"/>
                      <a:pt x="274" y="1"/>
                      <a:pt x="578" y="1"/>
                    </a:cubicBezTo>
                    <a:cubicBezTo>
                      <a:pt x="882" y="1"/>
                      <a:pt x="1156" y="244"/>
                      <a:pt x="1156" y="548"/>
                    </a:cubicBezTo>
                    <a:close/>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1" name="Google Shape;1771;p99">
                <a:extLst>
                  <a:ext uri="{FF2B5EF4-FFF2-40B4-BE49-F238E27FC236}">
                    <a16:creationId xmlns:a16="http://schemas.microsoft.com/office/drawing/2014/main" id="{E6E65469-E4CE-7002-D35C-041430D7D33F}"/>
                  </a:ext>
                </a:extLst>
              </p:cNvPr>
              <p:cNvSpPr/>
              <p:nvPr/>
            </p:nvSpPr>
            <p:spPr>
              <a:xfrm>
                <a:off x="2643589" y="1394523"/>
                <a:ext cx="33192" cy="32330"/>
              </a:xfrm>
              <a:custGeom>
                <a:avLst/>
                <a:gdLst/>
                <a:ahLst/>
                <a:cxnLst/>
                <a:rect l="l" t="t" r="r" b="b"/>
                <a:pathLst>
                  <a:path w="1156" h="1126" fill="none" extrusionOk="0">
                    <a:moveTo>
                      <a:pt x="1156" y="548"/>
                    </a:moveTo>
                    <a:cubicBezTo>
                      <a:pt x="1156" y="882"/>
                      <a:pt x="882" y="1126"/>
                      <a:pt x="578" y="1126"/>
                    </a:cubicBezTo>
                    <a:cubicBezTo>
                      <a:pt x="274" y="1126"/>
                      <a:pt x="1" y="882"/>
                      <a:pt x="1" y="548"/>
                    </a:cubicBezTo>
                    <a:cubicBezTo>
                      <a:pt x="1" y="244"/>
                      <a:pt x="274" y="1"/>
                      <a:pt x="578" y="1"/>
                    </a:cubicBezTo>
                    <a:cubicBezTo>
                      <a:pt x="882" y="1"/>
                      <a:pt x="1156" y="244"/>
                      <a:pt x="1156" y="548"/>
                    </a:cubicBezTo>
                    <a:close/>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2" name="Google Shape;1772;p99">
                <a:extLst>
                  <a:ext uri="{FF2B5EF4-FFF2-40B4-BE49-F238E27FC236}">
                    <a16:creationId xmlns:a16="http://schemas.microsoft.com/office/drawing/2014/main" id="{CE362C19-E29E-33DA-F35B-175FE2D1595B}"/>
                  </a:ext>
                </a:extLst>
              </p:cNvPr>
              <p:cNvSpPr/>
              <p:nvPr/>
            </p:nvSpPr>
            <p:spPr>
              <a:xfrm>
                <a:off x="2775385" y="1394523"/>
                <a:ext cx="32330" cy="32330"/>
              </a:xfrm>
              <a:custGeom>
                <a:avLst/>
                <a:gdLst/>
                <a:ahLst/>
                <a:cxnLst/>
                <a:rect l="l" t="t" r="r" b="b"/>
                <a:pathLst>
                  <a:path w="1126" h="1126" fill="none" extrusionOk="0">
                    <a:moveTo>
                      <a:pt x="1125" y="548"/>
                    </a:moveTo>
                    <a:cubicBezTo>
                      <a:pt x="1125" y="882"/>
                      <a:pt x="852" y="1126"/>
                      <a:pt x="548" y="1126"/>
                    </a:cubicBezTo>
                    <a:cubicBezTo>
                      <a:pt x="244" y="1126"/>
                      <a:pt x="1" y="882"/>
                      <a:pt x="1" y="548"/>
                    </a:cubicBezTo>
                    <a:cubicBezTo>
                      <a:pt x="1" y="244"/>
                      <a:pt x="244" y="1"/>
                      <a:pt x="548" y="1"/>
                    </a:cubicBezTo>
                    <a:cubicBezTo>
                      <a:pt x="852" y="1"/>
                      <a:pt x="1125" y="244"/>
                      <a:pt x="1125" y="548"/>
                    </a:cubicBezTo>
                    <a:close/>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3" name="Google Shape;1773;p99">
                <a:extLst>
                  <a:ext uri="{FF2B5EF4-FFF2-40B4-BE49-F238E27FC236}">
                    <a16:creationId xmlns:a16="http://schemas.microsoft.com/office/drawing/2014/main" id="{D2D5031D-C4F9-A3CD-F90C-D284EFB72685}"/>
                  </a:ext>
                </a:extLst>
              </p:cNvPr>
              <p:cNvSpPr/>
              <p:nvPr/>
            </p:nvSpPr>
            <p:spPr>
              <a:xfrm>
                <a:off x="793425" y="991325"/>
                <a:ext cx="1799613" cy="3777216"/>
              </a:xfrm>
              <a:custGeom>
                <a:avLst/>
                <a:gdLst/>
                <a:ahLst/>
                <a:cxnLst/>
                <a:rect l="l" t="t" r="r" b="b"/>
                <a:pathLst>
                  <a:path w="62677" h="131553" extrusionOk="0">
                    <a:moveTo>
                      <a:pt x="8481" y="131552"/>
                    </a:moveTo>
                    <a:cubicBezTo>
                      <a:pt x="3800" y="131552"/>
                      <a:pt x="0" y="127753"/>
                      <a:pt x="0" y="123072"/>
                    </a:cubicBezTo>
                    <a:lnTo>
                      <a:pt x="0" y="8480"/>
                    </a:lnTo>
                    <a:cubicBezTo>
                      <a:pt x="0" y="3800"/>
                      <a:pt x="3800" y="0"/>
                      <a:pt x="8481" y="0"/>
                    </a:cubicBezTo>
                    <a:lnTo>
                      <a:pt x="54196" y="0"/>
                    </a:lnTo>
                    <a:cubicBezTo>
                      <a:pt x="58877" y="0"/>
                      <a:pt x="62676" y="3800"/>
                      <a:pt x="62676" y="8480"/>
                    </a:cubicBezTo>
                    <a:lnTo>
                      <a:pt x="62676" y="123072"/>
                    </a:lnTo>
                    <a:cubicBezTo>
                      <a:pt x="62676" y="127753"/>
                      <a:pt x="58877" y="131552"/>
                      <a:pt x="54196" y="131552"/>
                    </a:cubicBezTo>
                    <a:lnTo>
                      <a:pt x="8481" y="131552"/>
                    </a:lnTo>
                    <a:close/>
                  </a:path>
                </a:pathLst>
              </a:custGeom>
              <a:gradFill>
                <a:gsLst>
                  <a:gs pos="0">
                    <a:schemeClr val="accent4"/>
                  </a:gs>
                  <a:gs pos="100000">
                    <a:schemeClr val="accent3"/>
                  </a:gs>
                </a:gsLst>
                <a:lin ang="10801400"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4" name="Google Shape;1774;p99">
                <a:extLst>
                  <a:ext uri="{FF2B5EF4-FFF2-40B4-BE49-F238E27FC236}">
                    <a16:creationId xmlns:a16="http://schemas.microsoft.com/office/drawing/2014/main" id="{9391D1EA-0E91-F9A8-350E-01BC1AC80B12}"/>
                  </a:ext>
                </a:extLst>
              </p:cNvPr>
              <p:cNvSpPr/>
              <p:nvPr/>
            </p:nvSpPr>
            <p:spPr>
              <a:xfrm>
                <a:off x="1494268" y="4608075"/>
                <a:ext cx="397123" cy="29"/>
              </a:xfrm>
              <a:custGeom>
                <a:avLst/>
                <a:gdLst/>
                <a:ahLst/>
                <a:cxnLst/>
                <a:rect l="l" t="t" r="r" b="b"/>
                <a:pathLst>
                  <a:path w="13831" h="1" fill="none" extrusionOk="0">
                    <a:moveTo>
                      <a:pt x="0" y="0"/>
                    </a:moveTo>
                    <a:lnTo>
                      <a:pt x="13830"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5" name="Google Shape;1775;p99">
                <a:extLst>
                  <a:ext uri="{FF2B5EF4-FFF2-40B4-BE49-F238E27FC236}">
                    <a16:creationId xmlns:a16="http://schemas.microsoft.com/office/drawing/2014/main" id="{C27D48D4-0590-689D-295B-434DC75BD130}"/>
                  </a:ext>
                </a:extLst>
              </p:cNvPr>
              <p:cNvSpPr/>
              <p:nvPr/>
            </p:nvSpPr>
            <p:spPr>
              <a:xfrm>
                <a:off x="1490765" y="4089649"/>
                <a:ext cx="404990" cy="404961"/>
              </a:xfrm>
              <a:custGeom>
                <a:avLst/>
                <a:gdLst/>
                <a:ahLst/>
                <a:cxnLst/>
                <a:rect l="l" t="t" r="r" b="b"/>
                <a:pathLst>
                  <a:path w="14105" h="14104" fill="none" extrusionOk="0">
                    <a:moveTo>
                      <a:pt x="13466" y="5897"/>
                    </a:moveTo>
                    <a:cubicBezTo>
                      <a:pt x="14104" y="9453"/>
                      <a:pt x="11733" y="12827"/>
                      <a:pt x="8177" y="13466"/>
                    </a:cubicBezTo>
                    <a:cubicBezTo>
                      <a:pt x="4651" y="14104"/>
                      <a:pt x="1277" y="11733"/>
                      <a:pt x="639" y="8207"/>
                    </a:cubicBezTo>
                    <a:cubicBezTo>
                      <a:pt x="0" y="4651"/>
                      <a:pt x="2371" y="1277"/>
                      <a:pt x="5897" y="639"/>
                    </a:cubicBezTo>
                    <a:cubicBezTo>
                      <a:pt x="9454" y="0"/>
                      <a:pt x="12827" y="2371"/>
                      <a:pt x="13466" y="5897"/>
                    </a:cubicBezTo>
                    <a:close/>
                  </a:path>
                </a:pathLst>
              </a:custGeom>
              <a:solidFill>
                <a:schemeClr val="lt1"/>
              </a:solid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6" name="Google Shape;1776;p99">
                <a:extLst>
                  <a:ext uri="{FF2B5EF4-FFF2-40B4-BE49-F238E27FC236}">
                    <a16:creationId xmlns:a16="http://schemas.microsoft.com/office/drawing/2014/main" id="{92A5C048-933E-5427-7F55-EF8C1D9C61B0}"/>
                  </a:ext>
                </a:extLst>
              </p:cNvPr>
              <p:cNvSpPr/>
              <p:nvPr/>
            </p:nvSpPr>
            <p:spPr>
              <a:xfrm>
                <a:off x="916492" y="2757810"/>
                <a:ext cx="1553491" cy="321883"/>
              </a:xfrm>
              <a:custGeom>
                <a:avLst/>
                <a:gdLst/>
                <a:ahLst/>
                <a:cxnLst/>
                <a:rect l="l" t="t" r="r" b="b"/>
                <a:pathLst>
                  <a:path w="37357" h="7205" extrusionOk="0">
                    <a:moveTo>
                      <a:pt x="1885" y="1"/>
                    </a:moveTo>
                    <a:cubicBezTo>
                      <a:pt x="851" y="1"/>
                      <a:pt x="0" y="882"/>
                      <a:pt x="0" y="1916"/>
                    </a:cubicBezTo>
                    <a:lnTo>
                      <a:pt x="0" y="5320"/>
                    </a:lnTo>
                    <a:cubicBezTo>
                      <a:pt x="0" y="6354"/>
                      <a:pt x="851" y="7205"/>
                      <a:pt x="1885" y="7205"/>
                    </a:cubicBezTo>
                    <a:lnTo>
                      <a:pt x="35442" y="7205"/>
                    </a:lnTo>
                    <a:cubicBezTo>
                      <a:pt x="36506" y="7205"/>
                      <a:pt x="37357" y="6354"/>
                      <a:pt x="37357" y="5320"/>
                    </a:cubicBezTo>
                    <a:lnTo>
                      <a:pt x="37357" y="1916"/>
                    </a:lnTo>
                    <a:cubicBezTo>
                      <a:pt x="37357" y="882"/>
                      <a:pt x="36506" y="1"/>
                      <a:pt x="35442" y="1"/>
                    </a:cubicBezTo>
                    <a:close/>
                  </a:path>
                </a:pathLst>
              </a:custGeom>
              <a:solidFill>
                <a:schemeClr val="dk1"/>
              </a:solid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7" name="Google Shape;1777;p99">
                <a:extLst>
                  <a:ext uri="{FF2B5EF4-FFF2-40B4-BE49-F238E27FC236}">
                    <a16:creationId xmlns:a16="http://schemas.microsoft.com/office/drawing/2014/main" id="{9EBC1B4D-E5AB-D447-9B91-3285DCF12ED2}"/>
                  </a:ext>
                </a:extLst>
              </p:cNvPr>
              <p:cNvSpPr/>
              <p:nvPr/>
            </p:nvSpPr>
            <p:spPr>
              <a:xfrm>
                <a:off x="916492" y="3210651"/>
                <a:ext cx="1553491" cy="321883"/>
              </a:xfrm>
              <a:custGeom>
                <a:avLst/>
                <a:gdLst/>
                <a:ahLst/>
                <a:cxnLst/>
                <a:rect l="l" t="t" r="r" b="b"/>
                <a:pathLst>
                  <a:path w="37357" h="7205" extrusionOk="0">
                    <a:moveTo>
                      <a:pt x="1885" y="1"/>
                    </a:moveTo>
                    <a:cubicBezTo>
                      <a:pt x="851" y="1"/>
                      <a:pt x="0" y="882"/>
                      <a:pt x="0" y="1916"/>
                    </a:cubicBezTo>
                    <a:lnTo>
                      <a:pt x="0" y="5320"/>
                    </a:lnTo>
                    <a:cubicBezTo>
                      <a:pt x="0" y="6354"/>
                      <a:pt x="851" y="7205"/>
                      <a:pt x="1885" y="7205"/>
                    </a:cubicBezTo>
                    <a:lnTo>
                      <a:pt x="35442" y="7205"/>
                    </a:lnTo>
                    <a:cubicBezTo>
                      <a:pt x="36506" y="7205"/>
                      <a:pt x="37357" y="6354"/>
                      <a:pt x="37357" y="5320"/>
                    </a:cubicBezTo>
                    <a:lnTo>
                      <a:pt x="37357" y="1916"/>
                    </a:lnTo>
                    <a:cubicBezTo>
                      <a:pt x="37357" y="882"/>
                      <a:pt x="36506" y="1"/>
                      <a:pt x="35442" y="1"/>
                    </a:cubicBezTo>
                    <a:close/>
                  </a:path>
                </a:pathLst>
              </a:custGeom>
              <a:solidFill>
                <a:schemeClr val="dk1"/>
              </a:solid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8" name="Google Shape;1778;p99">
                <a:extLst>
                  <a:ext uri="{FF2B5EF4-FFF2-40B4-BE49-F238E27FC236}">
                    <a16:creationId xmlns:a16="http://schemas.microsoft.com/office/drawing/2014/main" id="{E17C135D-01DC-E514-B41E-165C07F8C688}"/>
                  </a:ext>
                </a:extLst>
              </p:cNvPr>
              <p:cNvSpPr/>
              <p:nvPr/>
            </p:nvSpPr>
            <p:spPr>
              <a:xfrm>
                <a:off x="916492" y="3663491"/>
                <a:ext cx="1553491" cy="321883"/>
              </a:xfrm>
              <a:custGeom>
                <a:avLst/>
                <a:gdLst/>
                <a:ahLst/>
                <a:cxnLst/>
                <a:rect l="l" t="t" r="r" b="b"/>
                <a:pathLst>
                  <a:path w="37357" h="7205" extrusionOk="0">
                    <a:moveTo>
                      <a:pt x="1885" y="1"/>
                    </a:moveTo>
                    <a:cubicBezTo>
                      <a:pt x="851" y="1"/>
                      <a:pt x="0" y="882"/>
                      <a:pt x="0" y="1916"/>
                    </a:cubicBezTo>
                    <a:lnTo>
                      <a:pt x="0" y="5320"/>
                    </a:lnTo>
                    <a:cubicBezTo>
                      <a:pt x="0" y="6354"/>
                      <a:pt x="851" y="7205"/>
                      <a:pt x="1885" y="7205"/>
                    </a:cubicBezTo>
                    <a:lnTo>
                      <a:pt x="35442" y="7205"/>
                    </a:lnTo>
                    <a:cubicBezTo>
                      <a:pt x="36506" y="7205"/>
                      <a:pt x="37357" y="6354"/>
                      <a:pt x="37357" y="5320"/>
                    </a:cubicBezTo>
                    <a:lnTo>
                      <a:pt x="37357" y="1916"/>
                    </a:lnTo>
                    <a:cubicBezTo>
                      <a:pt x="37357" y="882"/>
                      <a:pt x="36506" y="1"/>
                      <a:pt x="35442" y="1"/>
                    </a:cubicBezTo>
                    <a:close/>
                  </a:path>
                </a:pathLst>
              </a:custGeom>
              <a:solidFill>
                <a:schemeClr val="dk1"/>
              </a:solid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9" name="Google Shape;1779;p99">
                <a:extLst>
                  <a:ext uri="{FF2B5EF4-FFF2-40B4-BE49-F238E27FC236}">
                    <a16:creationId xmlns:a16="http://schemas.microsoft.com/office/drawing/2014/main" id="{7593E4D9-D62C-C5D8-5D1F-86C23F1EACCB}"/>
                  </a:ext>
                </a:extLst>
              </p:cNvPr>
              <p:cNvSpPr/>
              <p:nvPr/>
            </p:nvSpPr>
            <p:spPr>
              <a:xfrm>
                <a:off x="1487464" y="4085543"/>
                <a:ext cx="397200" cy="3972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0" name="Google Shape;1780;p99">
                <a:extLst>
                  <a:ext uri="{FF2B5EF4-FFF2-40B4-BE49-F238E27FC236}">
                    <a16:creationId xmlns:a16="http://schemas.microsoft.com/office/drawing/2014/main" id="{C0D06A59-8E33-D212-F878-5D82FC75D5E7}"/>
                  </a:ext>
                </a:extLst>
              </p:cNvPr>
              <p:cNvSpPr/>
              <p:nvPr/>
            </p:nvSpPr>
            <p:spPr>
              <a:xfrm>
                <a:off x="916492" y="4086979"/>
                <a:ext cx="321900" cy="3219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1" name="Google Shape;1781;p99">
                <a:extLst>
                  <a:ext uri="{FF2B5EF4-FFF2-40B4-BE49-F238E27FC236}">
                    <a16:creationId xmlns:a16="http://schemas.microsoft.com/office/drawing/2014/main" id="{1EA581F3-F0DC-C1C2-DBE5-AA814F43A9C8}"/>
                  </a:ext>
                </a:extLst>
              </p:cNvPr>
              <p:cNvSpPr/>
              <p:nvPr/>
            </p:nvSpPr>
            <p:spPr>
              <a:xfrm>
                <a:off x="2102868" y="4086979"/>
                <a:ext cx="321900" cy="3219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2" name="Google Shape;1782;p99">
                <a:extLst>
                  <a:ext uri="{FF2B5EF4-FFF2-40B4-BE49-F238E27FC236}">
                    <a16:creationId xmlns:a16="http://schemas.microsoft.com/office/drawing/2014/main" id="{84EDD71F-A8F5-2230-7B00-765218619AC4}"/>
                  </a:ext>
                </a:extLst>
              </p:cNvPr>
              <p:cNvSpPr/>
              <p:nvPr/>
            </p:nvSpPr>
            <p:spPr>
              <a:xfrm>
                <a:off x="916492" y="1214488"/>
                <a:ext cx="1584900" cy="1412400"/>
              </a:xfrm>
              <a:prstGeom prst="roundRect">
                <a:avLst>
                  <a:gd name="adj" fmla="val 9201"/>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3" name="Google Shape;1783;p99">
                <a:extLst>
                  <a:ext uri="{FF2B5EF4-FFF2-40B4-BE49-F238E27FC236}">
                    <a16:creationId xmlns:a16="http://schemas.microsoft.com/office/drawing/2014/main" id="{2C6DAC01-F8C2-6197-02B6-2C5FF3A5FF51}"/>
                  </a:ext>
                </a:extLst>
              </p:cNvPr>
              <p:cNvSpPr/>
              <p:nvPr/>
            </p:nvSpPr>
            <p:spPr>
              <a:xfrm>
                <a:off x="1425125" y="1672070"/>
                <a:ext cx="521963" cy="521963"/>
              </a:xfrm>
              <a:custGeom>
                <a:avLst/>
                <a:gdLst/>
                <a:ahLst/>
                <a:cxnLst/>
                <a:rect l="l" t="t" r="r" b="b"/>
                <a:pathLst>
                  <a:path w="5260" h="5260" extrusionOk="0">
                    <a:moveTo>
                      <a:pt x="1156" y="1"/>
                    </a:moveTo>
                    <a:cubicBezTo>
                      <a:pt x="518" y="1"/>
                      <a:pt x="1" y="517"/>
                      <a:pt x="1" y="1156"/>
                    </a:cubicBezTo>
                    <a:lnTo>
                      <a:pt x="1" y="4104"/>
                    </a:lnTo>
                    <a:cubicBezTo>
                      <a:pt x="1" y="4742"/>
                      <a:pt x="518" y="5259"/>
                      <a:pt x="1156" y="5259"/>
                    </a:cubicBezTo>
                    <a:lnTo>
                      <a:pt x="4104" y="5259"/>
                    </a:lnTo>
                    <a:cubicBezTo>
                      <a:pt x="4743" y="5259"/>
                      <a:pt x="5259" y="4742"/>
                      <a:pt x="5259" y="4104"/>
                    </a:cubicBezTo>
                    <a:lnTo>
                      <a:pt x="5259" y="1156"/>
                    </a:lnTo>
                    <a:cubicBezTo>
                      <a:pt x="5259" y="517"/>
                      <a:pt x="4743" y="1"/>
                      <a:pt x="4104" y="1"/>
                    </a:cubicBezTo>
                    <a:close/>
                  </a:path>
                </a:pathLst>
              </a:custGeom>
              <a:solidFill>
                <a:srgbClr val="F6F6F6"/>
              </a:solidFill>
              <a:ln w="6075" cap="flat" cmpd="sng">
                <a:solidFill>
                  <a:srgbClr val="3D465E"/>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4" name="Google Shape;1784;p99">
                <a:extLst>
                  <a:ext uri="{FF2B5EF4-FFF2-40B4-BE49-F238E27FC236}">
                    <a16:creationId xmlns:a16="http://schemas.microsoft.com/office/drawing/2014/main" id="{F3C00D13-FEBB-7C5C-CDEF-6586F312D156}"/>
                  </a:ext>
                </a:extLst>
              </p:cNvPr>
              <p:cNvSpPr/>
              <p:nvPr/>
            </p:nvSpPr>
            <p:spPr>
              <a:xfrm>
                <a:off x="1588063" y="1805338"/>
                <a:ext cx="235379" cy="256714"/>
              </a:xfrm>
              <a:custGeom>
                <a:avLst/>
                <a:gdLst/>
                <a:ahLst/>
                <a:cxnLst/>
                <a:rect l="l" t="t" r="r" b="b"/>
                <a:pathLst>
                  <a:path w="2372" h="2587" extrusionOk="0">
                    <a:moveTo>
                      <a:pt x="70" y="0"/>
                    </a:moveTo>
                    <a:cubicBezTo>
                      <a:pt x="31" y="0"/>
                      <a:pt x="0" y="43"/>
                      <a:pt x="0" y="86"/>
                    </a:cubicBezTo>
                    <a:lnTo>
                      <a:pt x="0" y="2488"/>
                    </a:lnTo>
                    <a:cubicBezTo>
                      <a:pt x="0" y="2537"/>
                      <a:pt x="41" y="2587"/>
                      <a:pt x="89" y="2587"/>
                    </a:cubicBezTo>
                    <a:cubicBezTo>
                      <a:pt x="100" y="2587"/>
                      <a:pt x="111" y="2584"/>
                      <a:pt x="122" y="2579"/>
                    </a:cubicBezTo>
                    <a:lnTo>
                      <a:pt x="2310" y="1363"/>
                    </a:lnTo>
                    <a:cubicBezTo>
                      <a:pt x="2371" y="1332"/>
                      <a:pt x="2371" y="1241"/>
                      <a:pt x="2310" y="1211"/>
                    </a:cubicBezTo>
                    <a:lnTo>
                      <a:pt x="122" y="25"/>
                    </a:lnTo>
                    <a:cubicBezTo>
                      <a:pt x="104" y="8"/>
                      <a:pt x="86" y="0"/>
                      <a:pt x="70" y="0"/>
                    </a:cubicBezTo>
                    <a:close/>
                  </a:path>
                </a:pathLst>
              </a:custGeom>
              <a:solidFill>
                <a:srgbClr val="D36980"/>
              </a:solidFill>
              <a:ln w="6075" cap="flat" cmpd="sng">
                <a:solidFill>
                  <a:srgbClr val="3D465E"/>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785" name="Google Shape;1785;p99">
              <a:extLst>
                <a:ext uri="{FF2B5EF4-FFF2-40B4-BE49-F238E27FC236}">
                  <a16:creationId xmlns:a16="http://schemas.microsoft.com/office/drawing/2014/main" id="{E9BA3714-9661-3240-0101-A582D1A12FE8}"/>
                </a:ext>
              </a:extLst>
            </p:cNvPr>
            <p:cNvSpPr/>
            <p:nvPr/>
          </p:nvSpPr>
          <p:spPr>
            <a:xfrm>
              <a:off x="1043716" y="3056476"/>
              <a:ext cx="541531" cy="39"/>
            </a:xfrm>
            <a:custGeom>
              <a:avLst/>
              <a:gdLst/>
              <a:ahLst/>
              <a:cxnLst/>
              <a:rect l="l" t="t" r="r" b="b"/>
              <a:pathLst>
                <a:path w="13922" h="1" fill="none" extrusionOk="0">
                  <a:moveTo>
                    <a:pt x="0" y="1"/>
                  </a:moveTo>
                  <a:lnTo>
                    <a:pt x="13921" y="1"/>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6" name="Google Shape;1786;p99">
              <a:extLst>
                <a:ext uri="{FF2B5EF4-FFF2-40B4-BE49-F238E27FC236}">
                  <a16:creationId xmlns:a16="http://schemas.microsoft.com/office/drawing/2014/main" id="{C22B6F4E-502E-A91B-5044-256435B44126}"/>
                </a:ext>
              </a:extLst>
            </p:cNvPr>
            <p:cNvSpPr/>
            <p:nvPr/>
          </p:nvSpPr>
          <p:spPr>
            <a:xfrm>
              <a:off x="1043716" y="3519376"/>
              <a:ext cx="541531" cy="39"/>
            </a:xfrm>
            <a:custGeom>
              <a:avLst/>
              <a:gdLst/>
              <a:ahLst/>
              <a:cxnLst/>
              <a:rect l="l" t="t" r="r" b="b"/>
              <a:pathLst>
                <a:path w="13922" h="1" fill="none" extrusionOk="0">
                  <a:moveTo>
                    <a:pt x="0" y="1"/>
                  </a:moveTo>
                  <a:lnTo>
                    <a:pt x="13921" y="1"/>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7" name="Google Shape;1787;p99">
              <a:extLst>
                <a:ext uri="{FF2B5EF4-FFF2-40B4-BE49-F238E27FC236}">
                  <a16:creationId xmlns:a16="http://schemas.microsoft.com/office/drawing/2014/main" id="{67735208-8DA3-4B4D-6931-378989D0975F}"/>
                </a:ext>
              </a:extLst>
            </p:cNvPr>
            <p:cNvSpPr/>
            <p:nvPr/>
          </p:nvSpPr>
          <p:spPr>
            <a:xfrm>
              <a:off x="1043716" y="2593576"/>
              <a:ext cx="541531" cy="39"/>
            </a:xfrm>
            <a:custGeom>
              <a:avLst/>
              <a:gdLst/>
              <a:ahLst/>
              <a:cxnLst/>
              <a:rect l="l" t="t" r="r" b="b"/>
              <a:pathLst>
                <a:path w="13922" h="1" fill="none" extrusionOk="0">
                  <a:moveTo>
                    <a:pt x="0" y="1"/>
                  </a:moveTo>
                  <a:lnTo>
                    <a:pt x="13921" y="1"/>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 name="Rectangle 3">
            <a:extLst>
              <a:ext uri="{FF2B5EF4-FFF2-40B4-BE49-F238E27FC236}">
                <a16:creationId xmlns:a16="http://schemas.microsoft.com/office/drawing/2014/main" id="{8FB3D02F-5FB5-0BEE-D4C2-EDBB432661C7}"/>
              </a:ext>
            </a:extLst>
          </p:cNvPr>
          <p:cNvSpPr>
            <a:spLocks noChangeArrowheads="1"/>
          </p:cNvSpPr>
          <p:nvPr/>
        </p:nvSpPr>
        <p:spPr bwMode="auto">
          <a:xfrm>
            <a:off x="4081833" y="856303"/>
            <a:ext cx="4374212" cy="3939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buFont typeface="Arial" panose="020B0604020202020204" pitchFamily="34" charset="0"/>
              <a:buChar char="•"/>
            </a:pPr>
            <a:r>
              <a:rPr lang="en-US" sz="1800" b="1" dirty="0"/>
              <a:t>Average Response Time:</a:t>
            </a:r>
            <a:r>
              <a:rPr lang="en-US" sz="1800" dirty="0"/>
              <a:t> 13.48 minutes</a:t>
            </a:r>
          </a:p>
          <a:p>
            <a:pPr algn="just">
              <a:buFont typeface="Arial" panose="020B0604020202020204" pitchFamily="34" charset="0"/>
              <a:buChar char="•"/>
            </a:pPr>
            <a:r>
              <a:rPr lang="en-US" sz="1800" b="1" dirty="0"/>
              <a:t>Most Common Response Time (Median):</a:t>
            </a:r>
            <a:r>
              <a:rPr lang="en-US" sz="1800" dirty="0"/>
              <a:t> 0.00 minutes</a:t>
            </a:r>
          </a:p>
          <a:p>
            <a:pPr algn="just"/>
            <a:br>
              <a:rPr lang="en-US" sz="1800" dirty="0"/>
            </a:br>
            <a:r>
              <a:rPr lang="en-US" sz="1800" dirty="0"/>
              <a:t>This means that most members reply almost immediately, showing that the group is </a:t>
            </a:r>
            <a:r>
              <a:rPr lang="en-US" sz="1800" b="1" dirty="0"/>
              <a:t>very active and quick to respond.</a:t>
            </a:r>
          </a:p>
          <a:p>
            <a:pPr algn="just"/>
            <a:endParaRPr lang="en-US" sz="1800" dirty="0"/>
          </a:p>
          <a:p>
            <a:pPr algn="just"/>
            <a:r>
              <a:rPr lang="en-US" sz="1800" dirty="0"/>
              <a:t>A few slower replies increase the average to 13 minutes, but overall, the </a:t>
            </a:r>
            <a:r>
              <a:rPr lang="en-US" sz="1800" b="1" dirty="0"/>
              <a:t>group chats are lively and responsive</a:t>
            </a:r>
            <a:r>
              <a:rPr lang="en-US" sz="1800" dirty="0"/>
              <a:t>.</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bg1"/>
              </a:solidFill>
              <a:effectLst/>
              <a:latin typeface="Arial" panose="020B0604020202020204" pitchFamily="34" charset="0"/>
            </a:endParaRPr>
          </a:p>
        </p:txBody>
      </p:sp>
      <p:sp>
        <p:nvSpPr>
          <p:cNvPr id="2" name="Google Shape;1839;p102">
            <a:extLst>
              <a:ext uri="{FF2B5EF4-FFF2-40B4-BE49-F238E27FC236}">
                <a16:creationId xmlns:a16="http://schemas.microsoft.com/office/drawing/2014/main" id="{A7931CA1-695A-54DD-C93C-204D29010805}"/>
              </a:ext>
            </a:extLst>
          </p:cNvPr>
          <p:cNvSpPr txBox="1">
            <a:spLocks noGrp="1"/>
          </p:cNvSpPr>
          <p:nvPr>
            <p:ph type="title"/>
          </p:nvPr>
        </p:nvSpPr>
        <p:spPr>
          <a:xfrm>
            <a:off x="270584" y="305932"/>
            <a:ext cx="8602831" cy="36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2800" dirty="0"/>
              <a:t>MEMBERS RESPONSE TO MESSAGES</a:t>
            </a:r>
          </a:p>
        </p:txBody>
      </p:sp>
    </p:spTree>
    <p:extLst>
      <p:ext uri="{BB962C8B-B14F-4D97-AF65-F5344CB8AC3E}">
        <p14:creationId xmlns:p14="http://schemas.microsoft.com/office/powerpoint/2010/main" val="39486885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38">
          <a:extLst>
            <a:ext uri="{FF2B5EF4-FFF2-40B4-BE49-F238E27FC236}">
              <a16:creationId xmlns:a16="http://schemas.microsoft.com/office/drawing/2014/main" id="{C315098E-31D3-6692-2A0D-7DD1FE607E6B}"/>
            </a:ext>
          </a:extLst>
        </p:cNvPr>
        <p:cNvGrpSpPr/>
        <p:nvPr/>
      </p:nvGrpSpPr>
      <p:grpSpPr>
        <a:xfrm>
          <a:off x="0" y="0"/>
          <a:ext cx="0" cy="0"/>
          <a:chOff x="0" y="0"/>
          <a:chExt cx="0" cy="0"/>
        </a:xfrm>
      </p:grpSpPr>
      <p:sp>
        <p:nvSpPr>
          <p:cNvPr id="1839" name="Google Shape;1839;p102">
            <a:extLst>
              <a:ext uri="{FF2B5EF4-FFF2-40B4-BE49-F238E27FC236}">
                <a16:creationId xmlns:a16="http://schemas.microsoft.com/office/drawing/2014/main" id="{F2806848-21B9-B80E-EEAD-B819BB094DC1}"/>
              </a:ext>
            </a:extLst>
          </p:cNvPr>
          <p:cNvSpPr txBox="1">
            <a:spLocks noGrp="1"/>
          </p:cNvSpPr>
          <p:nvPr>
            <p:ph type="title"/>
          </p:nvPr>
        </p:nvSpPr>
        <p:spPr>
          <a:xfrm>
            <a:off x="246185" y="446980"/>
            <a:ext cx="8602831" cy="36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TOP 7 MSG SENDERS WHO GETS REPLIES</a:t>
            </a:r>
          </a:p>
        </p:txBody>
      </p:sp>
      <p:sp>
        <p:nvSpPr>
          <p:cNvPr id="8" name="Google Shape;1957;p108">
            <a:extLst>
              <a:ext uri="{FF2B5EF4-FFF2-40B4-BE49-F238E27FC236}">
                <a16:creationId xmlns:a16="http://schemas.microsoft.com/office/drawing/2014/main" id="{FA2699C2-8000-B4F0-5AE4-D5865BF83958}"/>
              </a:ext>
            </a:extLst>
          </p:cNvPr>
          <p:cNvSpPr txBox="1">
            <a:spLocks/>
          </p:cNvSpPr>
          <p:nvPr/>
        </p:nvSpPr>
        <p:spPr>
          <a:xfrm>
            <a:off x="6868285" y="1125416"/>
            <a:ext cx="1828800" cy="3446584"/>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endParaRPr lang="en-US" dirty="0"/>
          </a:p>
        </p:txBody>
      </p:sp>
      <p:sp>
        <p:nvSpPr>
          <p:cNvPr id="10" name="TextBox 9">
            <a:extLst>
              <a:ext uri="{FF2B5EF4-FFF2-40B4-BE49-F238E27FC236}">
                <a16:creationId xmlns:a16="http://schemas.microsoft.com/office/drawing/2014/main" id="{6F285F8E-0E13-00D1-6925-BD863BE5AD09}"/>
              </a:ext>
            </a:extLst>
          </p:cNvPr>
          <p:cNvSpPr txBox="1"/>
          <p:nvPr/>
        </p:nvSpPr>
        <p:spPr>
          <a:xfrm>
            <a:off x="7020216" y="1224895"/>
            <a:ext cx="1828800" cy="3662541"/>
          </a:xfrm>
          <a:prstGeom prst="rect">
            <a:avLst/>
          </a:prstGeom>
          <a:noFill/>
        </p:spPr>
        <p:txBody>
          <a:bodyPr wrap="square">
            <a:spAutoFit/>
          </a:bodyPr>
          <a:lstStyle/>
          <a:p>
            <a:pPr algn="ctr"/>
            <a:r>
              <a:rPr lang="en-US" sz="1450" b="1" dirty="0"/>
              <a:t>Zemnaan, P Josh, Sharon, Rotimi, Pope Delvan (429), Genesis (391), </a:t>
            </a:r>
            <a:r>
              <a:rPr lang="en-US" sz="1450" dirty="0"/>
              <a:t>etc.</a:t>
            </a:r>
            <a:r>
              <a:rPr lang="en-US" sz="1450" b="1" dirty="0"/>
              <a:t> </a:t>
            </a:r>
            <a:r>
              <a:rPr lang="en-US" sz="1450" dirty="0"/>
              <a:t>get more replies than others. </a:t>
            </a:r>
          </a:p>
          <a:p>
            <a:pPr algn="ctr"/>
            <a:endParaRPr lang="en-US" sz="1450" dirty="0"/>
          </a:p>
          <a:p>
            <a:pPr algn="ctr"/>
            <a:r>
              <a:rPr lang="en-US" sz="1450" dirty="0"/>
              <a:t>And their messages are the </a:t>
            </a:r>
            <a:r>
              <a:rPr lang="en-US" sz="1450" b="1" dirty="0"/>
              <a:t>most likely to get replies too </a:t>
            </a:r>
            <a:r>
              <a:rPr lang="en-US" sz="1450" dirty="0"/>
              <a:t>by analysis. </a:t>
            </a:r>
          </a:p>
          <a:p>
            <a:pPr algn="ctr"/>
            <a:endParaRPr lang="en-US" sz="1450" dirty="0"/>
          </a:p>
          <a:p>
            <a:pPr algn="ctr"/>
            <a:r>
              <a:rPr lang="en-US" sz="1450" dirty="0"/>
              <a:t>This shows they share helpful content and keep the group active.</a:t>
            </a:r>
          </a:p>
        </p:txBody>
      </p:sp>
      <p:pic>
        <p:nvPicPr>
          <p:cNvPr id="9" name="Picture 8" descr="A purple and black rectangle with white text&#10;&#10;AI-generated content may be incorrect.">
            <a:extLst>
              <a:ext uri="{FF2B5EF4-FFF2-40B4-BE49-F238E27FC236}">
                <a16:creationId xmlns:a16="http://schemas.microsoft.com/office/drawing/2014/main" id="{746C3530-C31D-1EE0-766B-31F753BF3AB0}"/>
              </a:ext>
            </a:extLst>
          </p:cNvPr>
          <p:cNvPicPr>
            <a:picLocks noChangeAspect="1"/>
          </p:cNvPicPr>
          <p:nvPr/>
        </p:nvPicPr>
        <p:blipFill>
          <a:blip r:embed="rId3"/>
          <a:stretch>
            <a:fillRect/>
          </a:stretch>
        </p:blipFill>
        <p:spPr>
          <a:xfrm>
            <a:off x="141608" y="1073099"/>
            <a:ext cx="6878608" cy="4070401"/>
          </a:xfrm>
          <a:prstGeom prst="rect">
            <a:avLst/>
          </a:prstGeom>
        </p:spPr>
      </p:pic>
    </p:spTree>
    <p:extLst>
      <p:ext uri="{BB962C8B-B14F-4D97-AF65-F5344CB8AC3E}">
        <p14:creationId xmlns:p14="http://schemas.microsoft.com/office/powerpoint/2010/main" val="19849068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36">
          <a:extLst>
            <a:ext uri="{FF2B5EF4-FFF2-40B4-BE49-F238E27FC236}">
              <a16:creationId xmlns:a16="http://schemas.microsoft.com/office/drawing/2014/main" id="{D1F736B0-2ED4-491E-F5D9-46F625577D1C}"/>
            </a:ext>
          </a:extLst>
        </p:cNvPr>
        <p:cNvGrpSpPr/>
        <p:nvPr/>
      </p:nvGrpSpPr>
      <p:grpSpPr>
        <a:xfrm>
          <a:off x="0" y="0"/>
          <a:ext cx="0" cy="0"/>
          <a:chOff x="0" y="0"/>
          <a:chExt cx="0" cy="0"/>
        </a:xfrm>
      </p:grpSpPr>
      <p:sp>
        <p:nvSpPr>
          <p:cNvPr id="1941" name="Google Shape;1941;p107">
            <a:extLst>
              <a:ext uri="{FF2B5EF4-FFF2-40B4-BE49-F238E27FC236}">
                <a16:creationId xmlns:a16="http://schemas.microsoft.com/office/drawing/2014/main" id="{EDCB7735-4D05-F257-EC41-45255FFA63DE}"/>
              </a:ext>
            </a:extLst>
          </p:cNvPr>
          <p:cNvSpPr txBox="1">
            <a:spLocks noGrp="1"/>
          </p:cNvSpPr>
          <p:nvPr>
            <p:ph type="title"/>
          </p:nvPr>
        </p:nvSpPr>
        <p:spPr>
          <a:xfrm>
            <a:off x="713250" y="400087"/>
            <a:ext cx="7717500" cy="63535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GROUP PARTICIPATION </a:t>
            </a:r>
            <a:br>
              <a:rPr lang="en-US" dirty="0"/>
            </a:br>
            <a:r>
              <a:rPr lang="en-US" dirty="0"/>
              <a:t>(ACTIVE VS INACTIVE MEMBERS)</a:t>
            </a:r>
            <a:endParaRPr dirty="0"/>
          </a:p>
        </p:txBody>
      </p:sp>
      <p:sp>
        <p:nvSpPr>
          <p:cNvPr id="3" name="TextBox 2">
            <a:extLst>
              <a:ext uri="{FF2B5EF4-FFF2-40B4-BE49-F238E27FC236}">
                <a16:creationId xmlns:a16="http://schemas.microsoft.com/office/drawing/2014/main" id="{72B0371C-9EE5-0C28-12F6-60F820A48A17}"/>
              </a:ext>
            </a:extLst>
          </p:cNvPr>
          <p:cNvSpPr txBox="1"/>
          <p:nvPr/>
        </p:nvSpPr>
        <p:spPr>
          <a:xfrm>
            <a:off x="5439509" y="1447396"/>
            <a:ext cx="3194540" cy="3508653"/>
          </a:xfrm>
          <a:prstGeom prst="rect">
            <a:avLst/>
          </a:prstGeom>
          <a:noFill/>
        </p:spPr>
        <p:txBody>
          <a:bodyPr wrap="square">
            <a:spAutoFit/>
          </a:bodyPr>
          <a:lstStyle/>
          <a:p>
            <a:pPr algn="ctr">
              <a:buNone/>
            </a:pPr>
            <a:r>
              <a:rPr lang="en-US" sz="1600" dirty="0"/>
              <a:t>Out of </a:t>
            </a:r>
            <a:r>
              <a:rPr lang="en-US" sz="1600" b="1" dirty="0"/>
              <a:t>274</a:t>
            </a:r>
            <a:r>
              <a:rPr lang="en-US" sz="1600" dirty="0"/>
              <a:t> group members, </a:t>
            </a:r>
            <a:r>
              <a:rPr lang="en-US" sz="1600" b="1" dirty="0"/>
              <a:t>231</a:t>
            </a:r>
            <a:r>
              <a:rPr lang="en-US" sz="1600" dirty="0"/>
              <a:t> have sent at least one message.</a:t>
            </a:r>
          </a:p>
          <a:p>
            <a:pPr algn="ctr">
              <a:buNone/>
            </a:pPr>
            <a:endParaRPr lang="en-US" sz="1600" dirty="0"/>
          </a:p>
          <a:p>
            <a:pPr algn="ctr">
              <a:buNone/>
            </a:pPr>
            <a:r>
              <a:rPr lang="en-US" sz="1600" dirty="0"/>
              <a:t>That means:</a:t>
            </a:r>
            <a:br>
              <a:rPr lang="en-US" sz="1600" dirty="0"/>
            </a:br>
            <a:r>
              <a:rPr lang="en-US" sz="1600" dirty="0"/>
              <a:t>🟢 </a:t>
            </a:r>
            <a:r>
              <a:rPr lang="en-US" sz="1600" b="1" dirty="0"/>
              <a:t>84%</a:t>
            </a:r>
            <a:r>
              <a:rPr lang="en-US" sz="1600" dirty="0"/>
              <a:t>, </a:t>
            </a:r>
            <a:r>
              <a:rPr lang="en-US" sz="1600" b="1" dirty="0"/>
              <a:t>231</a:t>
            </a:r>
            <a:r>
              <a:rPr lang="en-US" sz="1600" dirty="0"/>
              <a:t> members are active</a:t>
            </a:r>
            <a:br>
              <a:rPr lang="en-US" sz="1600" dirty="0"/>
            </a:br>
            <a:r>
              <a:rPr lang="en-US" sz="1600" dirty="0"/>
              <a:t>🔴 </a:t>
            </a:r>
            <a:r>
              <a:rPr lang="en-US" sz="1600" b="1" dirty="0"/>
              <a:t>16%</a:t>
            </a:r>
            <a:r>
              <a:rPr lang="en-US" sz="1600" dirty="0"/>
              <a:t>, </a:t>
            </a:r>
            <a:r>
              <a:rPr lang="en-US" sz="1600" b="1" dirty="0"/>
              <a:t>43</a:t>
            </a:r>
            <a:r>
              <a:rPr lang="en-US" sz="1600" dirty="0"/>
              <a:t> members are not active</a:t>
            </a:r>
          </a:p>
          <a:p>
            <a:pPr algn="ctr">
              <a:buNone/>
            </a:pPr>
            <a:endParaRPr lang="en-US" sz="1600" dirty="0"/>
          </a:p>
          <a:p>
            <a:pPr algn="ctr"/>
            <a:r>
              <a:rPr lang="en-US" sz="1600" dirty="0">
                <a:solidFill>
                  <a:schemeClr val="lt1"/>
                </a:solidFill>
                <a:latin typeface="+mn-lt"/>
                <a:ea typeface="Quicksand"/>
                <a:cs typeface="Quicksand"/>
                <a:sym typeface="Quicksand"/>
              </a:rPr>
              <a:t>This suggests that we have healthy group dynamics, shared interest, and strong community culture.</a:t>
            </a:r>
          </a:p>
          <a:p>
            <a:pPr algn="ctr"/>
            <a:endParaRPr lang="en-US" sz="1600" dirty="0"/>
          </a:p>
        </p:txBody>
      </p:sp>
      <p:pic>
        <p:nvPicPr>
          <p:cNvPr id="5" name="Picture 4">
            <a:extLst>
              <a:ext uri="{FF2B5EF4-FFF2-40B4-BE49-F238E27FC236}">
                <a16:creationId xmlns:a16="http://schemas.microsoft.com/office/drawing/2014/main" id="{104640BD-47AC-A10B-B63C-56CD7F3E7DDB}"/>
              </a:ext>
            </a:extLst>
          </p:cNvPr>
          <p:cNvPicPr>
            <a:picLocks noChangeAspect="1"/>
          </p:cNvPicPr>
          <p:nvPr/>
        </p:nvPicPr>
        <p:blipFill>
          <a:blip r:embed="rId3"/>
          <a:stretch>
            <a:fillRect/>
          </a:stretch>
        </p:blipFill>
        <p:spPr>
          <a:xfrm>
            <a:off x="509951" y="1259947"/>
            <a:ext cx="4771292" cy="3883553"/>
          </a:xfrm>
          <a:prstGeom prst="rect">
            <a:avLst/>
          </a:prstGeom>
        </p:spPr>
      </p:pic>
    </p:spTree>
    <p:extLst>
      <p:ext uri="{BB962C8B-B14F-4D97-AF65-F5344CB8AC3E}">
        <p14:creationId xmlns:p14="http://schemas.microsoft.com/office/powerpoint/2010/main" val="35510583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86">
          <a:extLst>
            <a:ext uri="{FF2B5EF4-FFF2-40B4-BE49-F238E27FC236}">
              <a16:creationId xmlns:a16="http://schemas.microsoft.com/office/drawing/2014/main" id="{2A118A29-E609-E4E5-37A4-911D6AC189C2}"/>
            </a:ext>
          </a:extLst>
        </p:cNvPr>
        <p:cNvGrpSpPr/>
        <p:nvPr/>
      </p:nvGrpSpPr>
      <p:grpSpPr>
        <a:xfrm>
          <a:off x="0" y="0"/>
          <a:ext cx="0" cy="0"/>
          <a:chOff x="0" y="0"/>
          <a:chExt cx="0" cy="0"/>
        </a:xfrm>
      </p:grpSpPr>
      <p:sp>
        <p:nvSpPr>
          <p:cNvPr id="1388" name="Google Shape;1388;p90">
            <a:extLst>
              <a:ext uri="{FF2B5EF4-FFF2-40B4-BE49-F238E27FC236}">
                <a16:creationId xmlns:a16="http://schemas.microsoft.com/office/drawing/2014/main" id="{FBE9D123-8D2A-3372-B186-F841443BA986}"/>
              </a:ext>
            </a:extLst>
          </p:cNvPr>
          <p:cNvSpPr txBox="1">
            <a:spLocks noGrp="1"/>
          </p:cNvSpPr>
          <p:nvPr>
            <p:ph type="title"/>
          </p:nvPr>
        </p:nvSpPr>
        <p:spPr>
          <a:xfrm>
            <a:off x="1299293" y="1812296"/>
            <a:ext cx="68502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SUMMARY OF GROUP CHAT INSIGHTS</a:t>
            </a:r>
          </a:p>
        </p:txBody>
      </p:sp>
      <p:grpSp>
        <p:nvGrpSpPr>
          <p:cNvPr id="1391" name="Google Shape;1391;p90">
            <a:extLst>
              <a:ext uri="{FF2B5EF4-FFF2-40B4-BE49-F238E27FC236}">
                <a16:creationId xmlns:a16="http://schemas.microsoft.com/office/drawing/2014/main" id="{9295D77C-83BB-B2B4-6F1D-17433D6A5730}"/>
              </a:ext>
            </a:extLst>
          </p:cNvPr>
          <p:cNvGrpSpPr/>
          <p:nvPr/>
        </p:nvGrpSpPr>
        <p:grpSpPr>
          <a:xfrm>
            <a:off x="1414861" y="1148703"/>
            <a:ext cx="709302" cy="709356"/>
            <a:chOff x="1074511" y="925228"/>
            <a:chExt cx="709302" cy="709356"/>
          </a:xfrm>
        </p:grpSpPr>
        <p:sp>
          <p:nvSpPr>
            <p:cNvPr id="1392" name="Google Shape;1392;p90">
              <a:extLst>
                <a:ext uri="{FF2B5EF4-FFF2-40B4-BE49-F238E27FC236}">
                  <a16:creationId xmlns:a16="http://schemas.microsoft.com/office/drawing/2014/main" id="{835856BA-E917-46CA-C7B4-31819D9FC370}"/>
                </a:ext>
              </a:extLst>
            </p:cNvPr>
            <p:cNvSpPr/>
            <p:nvPr/>
          </p:nvSpPr>
          <p:spPr>
            <a:xfrm rot="-514359">
              <a:off x="1117492" y="968204"/>
              <a:ext cx="623340" cy="623404"/>
            </a:xfrm>
            <a:custGeom>
              <a:avLst/>
              <a:gdLst/>
              <a:ahLst/>
              <a:cxnLst/>
              <a:rect l="l" t="t" r="r" b="b"/>
              <a:pathLst>
                <a:path w="9727" h="9728" extrusionOk="0">
                  <a:moveTo>
                    <a:pt x="1611" y="1"/>
                  </a:moveTo>
                  <a:cubicBezTo>
                    <a:pt x="699" y="1"/>
                    <a:pt x="0" y="730"/>
                    <a:pt x="0" y="1612"/>
                  </a:cubicBezTo>
                  <a:lnTo>
                    <a:pt x="0" y="8116"/>
                  </a:lnTo>
                  <a:cubicBezTo>
                    <a:pt x="0" y="8998"/>
                    <a:pt x="699" y="9727"/>
                    <a:pt x="1611" y="9727"/>
                  </a:cubicBezTo>
                  <a:lnTo>
                    <a:pt x="8085" y="9727"/>
                  </a:lnTo>
                  <a:cubicBezTo>
                    <a:pt x="8997" y="9727"/>
                    <a:pt x="9727" y="8998"/>
                    <a:pt x="9727" y="8116"/>
                  </a:cubicBezTo>
                  <a:lnTo>
                    <a:pt x="9727" y="1612"/>
                  </a:lnTo>
                  <a:cubicBezTo>
                    <a:pt x="9727" y="730"/>
                    <a:pt x="8997" y="1"/>
                    <a:pt x="8085" y="1"/>
                  </a:cubicBezTo>
                  <a:close/>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3" name="Google Shape;1393;p90">
              <a:extLst>
                <a:ext uri="{FF2B5EF4-FFF2-40B4-BE49-F238E27FC236}">
                  <a16:creationId xmlns:a16="http://schemas.microsoft.com/office/drawing/2014/main" id="{DFC8CA1A-8611-E2F5-A824-FAC22870A7CC}"/>
                </a:ext>
              </a:extLst>
            </p:cNvPr>
            <p:cNvSpPr/>
            <p:nvPr/>
          </p:nvSpPr>
          <p:spPr>
            <a:xfrm rot="-514359">
              <a:off x="1373904" y="1202490"/>
              <a:ext cx="128616" cy="144188"/>
            </a:xfrm>
            <a:custGeom>
              <a:avLst/>
              <a:gdLst/>
              <a:ahLst/>
              <a:cxnLst/>
              <a:rect l="l" t="t" r="r" b="b"/>
              <a:pathLst>
                <a:path w="2007" h="2250" fill="none" extrusionOk="0">
                  <a:moveTo>
                    <a:pt x="0" y="92"/>
                  </a:moveTo>
                  <a:lnTo>
                    <a:pt x="0" y="2159"/>
                  </a:lnTo>
                  <a:cubicBezTo>
                    <a:pt x="0" y="2219"/>
                    <a:pt x="61" y="2250"/>
                    <a:pt x="91" y="2219"/>
                  </a:cubicBezTo>
                  <a:lnTo>
                    <a:pt x="1946" y="1186"/>
                  </a:lnTo>
                  <a:cubicBezTo>
                    <a:pt x="2006" y="1156"/>
                    <a:pt x="2006" y="1095"/>
                    <a:pt x="1946" y="1064"/>
                  </a:cubicBezTo>
                  <a:lnTo>
                    <a:pt x="91" y="31"/>
                  </a:lnTo>
                  <a:cubicBezTo>
                    <a:pt x="61" y="1"/>
                    <a:pt x="0" y="31"/>
                    <a:pt x="0" y="92"/>
                  </a:cubicBezTo>
                  <a:close/>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4" name="Google Shape;1394;p90">
              <a:extLst>
                <a:ext uri="{FF2B5EF4-FFF2-40B4-BE49-F238E27FC236}">
                  <a16:creationId xmlns:a16="http://schemas.microsoft.com/office/drawing/2014/main" id="{4A57066C-9DE8-4207-14A3-E4F48BBB0E38}"/>
                </a:ext>
              </a:extLst>
            </p:cNvPr>
            <p:cNvSpPr/>
            <p:nvPr/>
          </p:nvSpPr>
          <p:spPr>
            <a:xfrm rot="-514359">
              <a:off x="1284435" y="1131993"/>
              <a:ext cx="286389" cy="288376"/>
            </a:xfrm>
            <a:custGeom>
              <a:avLst/>
              <a:gdLst/>
              <a:ahLst/>
              <a:cxnLst/>
              <a:rect l="l" t="t" r="r" b="b"/>
              <a:pathLst>
                <a:path w="4469" h="4500" fill="none" extrusionOk="0">
                  <a:moveTo>
                    <a:pt x="3496" y="4499"/>
                  </a:moveTo>
                  <a:lnTo>
                    <a:pt x="973" y="4499"/>
                  </a:lnTo>
                  <a:cubicBezTo>
                    <a:pt x="426" y="4499"/>
                    <a:pt x="0" y="4044"/>
                    <a:pt x="0" y="3496"/>
                  </a:cubicBezTo>
                  <a:lnTo>
                    <a:pt x="0" y="1004"/>
                  </a:lnTo>
                  <a:cubicBezTo>
                    <a:pt x="0" y="457"/>
                    <a:pt x="426" y="1"/>
                    <a:pt x="973" y="1"/>
                  </a:cubicBezTo>
                  <a:lnTo>
                    <a:pt x="3496" y="1"/>
                  </a:lnTo>
                  <a:cubicBezTo>
                    <a:pt x="4043" y="1"/>
                    <a:pt x="4468" y="457"/>
                    <a:pt x="4468" y="1004"/>
                  </a:cubicBezTo>
                  <a:lnTo>
                    <a:pt x="4468" y="3496"/>
                  </a:lnTo>
                  <a:cubicBezTo>
                    <a:pt x="4468" y="4044"/>
                    <a:pt x="4043" y="4499"/>
                    <a:pt x="3496" y="4499"/>
                  </a:cubicBezTo>
                  <a:close/>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95" name="Google Shape;1395;p90">
            <a:extLst>
              <a:ext uri="{FF2B5EF4-FFF2-40B4-BE49-F238E27FC236}">
                <a16:creationId xmlns:a16="http://schemas.microsoft.com/office/drawing/2014/main" id="{ED6E0095-1D16-70EE-66B3-F3AB2A7FB8B0}"/>
              </a:ext>
            </a:extLst>
          </p:cNvPr>
          <p:cNvGrpSpPr/>
          <p:nvPr/>
        </p:nvGrpSpPr>
        <p:grpSpPr>
          <a:xfrm>
            <a:off x="6543922" y="843718"/>
            <a:ext cx="851910" cy="781546"/>
            <a:chOff x="7145197" y="889118"/>
            <a:chExt cx="851910" cy="781546"/>
          </a:xfrm>
        </p:grpSpPr>
        <p:sp>
          <p:nvSpPr>
            <p:cNvPr id="1396" name="Google Shape;1396;p90">
              <a:extLst>
                <a:ext uri="{FF2B5EF4-FFF2-40B4-BE49-F238E27FC236}">
                  <a16:creationId xmlns:a16="http://schemas.microsoft.com/office/drawing/2014/main" id="{EBD5B459-878B-1747-9EB7-0B5A6CEEF0F9}"/>
                </a:ext>
              </a:extLst>
            </p:cNvPr>
            <p:cNvSpPr/>
            <p:nvPr/>
          </p:nvSpPr>
          <p:spPr>
            <a:xfrm rot="989540">
              <a:off x="7709562" y="1210205"/>
              <a:ext cx="104304" cy="104304"/>
            </a:xfrm>
            <a:custGeom>
              <a:avLst/>
              <a:gdLst/>
              <a:ahLst/>
              <a:cxnLst/>
              <a:rect l="l" t="t" r="r" b="b"/>
              <a:pathLst>
                <a:path w="1855" h="1855" fill="none" extrusionOk="0">
                  <a:moveTo>
                    <a:pt x="1" y="912"/>
                  </a:moveTo>
                  <a:cubicBezTo>
                    <a:pt x="1" y="426"/>
                    <a:pt x="396" y="0"/>
                    <a:pt x="913" y="0"/>
                  </a:cubicBezTo>
                  <a:cubicBezTo>
                    <a:pt x="1429" y="0"/>
                    <a:pt x="1825" y="395"/>
                    <a:pt x="1855" y="912"/>
                  </a:cubicBezTo>
                  <a:cubicBezTo>
                    <a:pt x="1855" y="1429"/>
                    <a:pt x="1429" y="1824"/>
                    <a:pt x="943" y="1824"/>
                  </a:cubicBezTo>
                  <a:cubicBezTo>
                    <a:pt x="426" y="1854"/>
                    <a:pt x="1" y="1429"/>
                    <a:pt x="1" y="912"/>
                  </a:cubicBezTo>
                  <a:close/>
                </a:path>
              </a:pathLst>
            </a:custGeom>
            <a:noFill/>
            <a:ln w="68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7" name="Google Shape;1397;p90">
              <a:extLst>
                <a:ext uri="{FF2B5EF4-FFF2-40B4-BE49-F238E27FC236}">
                  <a16:creationId xmlns:a16="http://schemas.microsoft.com/office/drawing/2014/main" id="{7E909317-9773-7C52-8F6A-46D1E9F441D1}"/>
                </a:ext>
              </a:extLst>
            </p:cNvPr>
            <p:cNvSpPr/>
            <p:nvPr/>
          </p:nvSpPr>
          <p:spPr>
            <a:xfrm rot="989540">
              <a:off x="7538656" y="1161368"/>
              <a:ext cx="104304" cy="104304"/>
            </a:xfrm>
            <a:custGeom>
              <a:avLst/>
              <a:gdLst/>
              <a:ahLst/>
              <a:cxnLst/>
              <a:rect l="l" t="t" r="r" b="b"/>
              <a:pathLst>
                <a:path w="1855" h="1855" fill="none" extrusionOk="0">
                  <a:moveTo>
                    <a:pt x="1" y="913"/>
                  </a:moveTo>
                  <a:cubicBezTo>
                    <a:pt x="1" y="426"/>
                    <a:pt x="426" y="1"/>
                    <a:pt x="913" y="1"/>
                  </a:cubicBezTo>
                  <a:cubicBezTo>
                    <a:pt x="1429" y="1"/>
                    <a:pt x="1855" y="396"/>
                    <a:pt x="1855" y="913"/>
                  </a:cubicBezTo>
                  <a:cubicBezTo>
                    <a:pt x="1855" y="1429"/>
                    <a:pt x="1460" y="1824"/>
                    <a:pt x="943" y="1824"/>
                  </a:cubicBezTo>
                  <a:cubicBezTo>
                    <a:pt x="426" y="1855"/>
                    <a:pt x="1" y="1429"/>
                    <a:pt x="1" y="913"/>
                  </a:cubicBezTo>
                  <a:close/>
                </a:path>
              </a:pathLst>
            </a:custGeom>
            <a:noFill/>
            <a:ln w="68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8" name="Google Shape;1398;p90">
              <a:extLst>
                <a:ext uri="{FF2B5EF4-FFF2-40B4-BE49-F238E27FC236}">
                  <a16:creationId xmlns:a16="http://schemas.microsoft.com/office/drawing/2014/main" id="{04D0CF06-DFD0-7565-8DF4-DE572BA2C65D}"/>
                </a:ext>
              </a:extLst>
            </p:cNvPr>
            <p:cNvSpPr/>
            <p:nvPr/>
          </p:nvSpPr>
          <p:spPr>
            <a:xfrm rot="989540">
              <a:off x="7367734" y="1112584"/>
              <a:ext cx="104304" cy="104304"/>
            </a:xfrm>
            <a:custGeom>
              <a:avLst/>
              <a:gdLst/>
              <a:ahLst/>
              <a:cxnLst/>
              <a:rect l="l" t="t" r="r" b="b"/>
              <a:pathLst>
                <a:path w="1855" h="1855" fill="none" extrusionOk="0">
                  <a:moveTo>
                    <a:pt x="31" y="942"/>
                  </a:moveTo>
                  <a:cubicBezTo>
                    <a:pt x="0" y="426"/>
                    <a:pt x="426" y="0"/>
                    <a:pt x="943" y="0"/>
                  </a:cubicBezTo>
                  <a:cubicBezTo>
                    <a:pt x="1429" y="0"/>
                    <a:pt x="1855" y="395"/>
                    <a:pt x="1855" y="912"/>
                  </a:cubicBezTo>
                  <a:cubicBezTo>
                    <a:pt x="1855" y="1429"/>
                    <a:pt x="1459" y="1824"/>
                    <a:pt x="943" y="1824"/>
                  </a:cubicBezTo>
                  <a:cubicBezTo>
                    <a:pt x="426" y="1854"/>
                    <a:pt x="31" y="1429"/>
                    <a:pt x="31" y="942"/>
                  </a:cubicBezTo>
                  <a:close/>
                </a:path>
              </a:pathLst>
            </a:custGeom>
            <a:noFill/>
            <a:ln w="68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9" name="Google Shape;1399;p90">
              <a:extLst>
                <a:ext uri="{FF2B5EF4-FFF2-40B4-BE49-F238E27FC236}">
                  <a16:creationId xmlns:a16="http://schemas.microsoft.com/office/drawing/2014/main" id="{7D821DA5-B87B-0A3B-DA6B-836A1476BB2D}"/>
                </a:ext>
              </a:extLst>
            </p:cNvPr>
            <p:cNvSpPr/>
            <p:nvPr/>
          </p:nvSpPr>
          <p:spPr>
            <a:xfrm rot="989540">
              <a:off x="7216491" y="977355"/>
              <a:ext cx="709321" cy="605073"/>
            </a:xfrm>
            <a:custGeom>
              <a:avLst/>
              <a:gdLst/>
              <a:ahLst/>
              <a:cxnLst/>
              <a:rect l="l" t="t" r="r" b="b"/>
              <a:pathLst>
                <a:path w="12615" h="10761" fill="none" extrusionOk="0">
                  <a:moveTo>
                    <a:pt x="2858" y="8451"/>
                  </a:moveTo>
                  <a:lnTo>
                    <a:pt x="5989" y="8420"/>
                  </a:lnTo>
                  <a:cubicBezTo>
                    <a:pt x="6475" y="10396"/>
                    <a:pt x="7995" y="10730"/>
                    <a:pt x="8876" y="10761"/>
                  </a:cubicBezTo>
                  <a:cubicBezTo>
                    <a:pt x="9059" y="10761"/>
                    <a:pt x="9150" y="10518"/>
                    <a:pt x="8998" y="10426"/>
                  </a:cubicBezTo>
                  <a:cubicBezTo>
                    <a:pt x="8025" y="9667"/>
                    <a:pt x="8390" y="8390"/>
                    <a:pt x="8390" y="8390"/>
                  </a:cubicBezTo>
                  <a:lnTo>
                    <a:pt x="9849" y="8390"/>
                  </a:lnTo>
                  <a:cubicBezTo>
                    <a:pt x="11369" y="8360"/>
                    <a:pt x="12615" y="7113"/>
                    <a:pt x="12615" y="5563"/>
                  </a:cubicBezTo>
                  <a:lnTo>
                    <a:pt x="12584" y="2767"/>
                  </a:lnTo>
                  <a:cubicBezTo>
                    <a:pt x="12554" y="1247"/>
                    <a:pt x="11308" y="1"/>
                    <a:pt x="9758" y="1"/>
                  </a:cubicBezTo>
                  <a:lnTo>
                    <a:pt x="2767" y="92"/>
                  </a:lnTo>
                  <a:cubicBezTo>
                    <a:pt x="1247" y="92"/>
                    <a:pt x="1" y="1369"/>
                    <a:pt x="1" y="2888"/>
                  </a:cubicBezTo>
                  <a:lnTo>
                    <a:pt x="31" y="5685"/>
                  </a:lnTo>
                  <a:cubicBezTo>
                    <a:pt x="61" y="7235"/>
                    <a:pt x="1338" y="8481"/>
                    <a:pt x="2858" y="8451"/>
                  </a:cubicBezTo>
                  <a:close/>
                </a:path>
              </a:pathLst>
            </a:custGeom>
            <a:noFill/>
            <a:ln w="68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5812610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57">
          <a:extLst>
            <a:ext uri="{FF2B5EF4-FFF2-40B4-BE49-F238E27FC236}">
              <a16:creationId xmlns:a16="http://schemas.microsoft.com/office/drawing/2014/main" id="{C8C79A86-613A-48E8-D5DA-60E1061E007D}"/>
            </a:ext>
          </a:extLst>
        </p:cNvPr>
        <p:cNvGrpSpPr/>
        <p:nvPr/>
      </p:nvGrpSpPr>
      <p:grpSpPr>
        <a:xfrm>
          <a:off x="0" y="0"/>
          <a:ext cx="0" cy="0"/>
          <a:chOff x="0" y="0"/>
          <a:chExt cx="0" cy="0"/>
        </a:xfrm>
      </p:grpSpPr>
      <p:grpSp>
        <p:nvGrpSpPr>
          <p:cNvPr id="1760" name="Google Shape;1760;p99">
            <a:extLst>
              <a:ext uri="{FF2B5EF4-FFF2-40B4-BE49-F238E27FC236}">
                <a16:creationId xmlns:a16="http://schemas.microsoft.com/office/drawing/2014/main" id="{0F20EEAA-5A0F-1A59-FE08-D002E6A92208}"/>
              </a:ext>
            </a:extLst>
          </p:cNvPr>
          <p:cNvGrpSpPr/>
          <p:nvPr/>
        </p:nvGrpSpPr>
        <p:grpSpPr>
          <a:xfrm>
            <a:off x="893020" y="715626"/>
            <a:ext cx="2677797" cy="3712247"/>
            <a:chOff x="793425" y="683138"/>
            <a:chExt cx="2724661" cy="3777216"/>
          </a:xfrm>
        </p:grpSpPr>
        <p:grpSp>
          <p:nvGrpSpPr>
            <p:cNvPr id="1761" name="Google Shape;1761;p99">
              <a:extLst>
                <a:ext uri="{FF2B5EF4-FFF2-40B4-BE49-F238E27FC236}">
                  <a16:creationId xmlns:a16="http://schemas.microsoft.com/office/drawing/2014/main" id="{EB373077-963D-E289-82C1-1390A7213366}"/>
                </a:ext>
              </a:extLst>
            </p:cNvPr>
            <p:cNvGrpSpPr/>
            <p:nvPr/>
          </p:nvGrpSpPr>
          <p:grpSpPr>
            <a:xfrm>
              <a:off x="793425" y="683138"/>
              <a:ext cx="2724661" cy="3777216"/>
              <a:chOff x="793425" y="991325"/>
              <a:chExt cx="2724661" cy="3777216"/>
            </a:xfrm>
          </p:grpSpPr>
          <p:sp>
            <p:nvSpPr>
              <p:cNvPr id="1762" name="Google Shape;1762;p99">
                <a:extLst>
                  <a:ext uri="{FF2B5EF4-FFF2-40B4-BE49-F238E27FC236}">
                    <a16:creationId xmlns:a16="http://schemas.microsoft.com/office/drawing/2014/main" id="{384D2762-DED5-24E3-B7CF-1519C7DB2FC0}"/>
                  </a:ext>
                </a:extLst>
              </p:cNvPr>
              <p:cNvSpPr/>
              <p:nvPr/>
            </p:nvSpPr>
            <p:spPr>
              <a:xfrm>
                <a:off x="1933156" y="1214746"/>
                <a:ext cx="1584930" cy="3321634"/>
              </a:xfrm>
              <a:custGeom>
                <a:avLst/>
                <a:gdLst/>
                <a:ahLst/>
                <a:cxnLst/>
                <a:rect l="l" t="t" r="r" b="b"/>
                <a:pathLst>
                  <a:path w="55200" h="115686" extrusionOk="0">
                    <a:moveTo>
                      <a:pt x="48847" y="115686"/>
                    </a:moveTo>
                    <a:lnTo>
                      <a:pt x="6353" y="115686"/>
                    </a:lnTo>
                    <a:cubicBezTo>
                      <a:pt x="2858" y="115686"/>
                      <a:pt x="1" y="112829"/>
                      <a:pt x="1" y="109333"/>
                    </a:cubicBezTo>
                    <a:lnTo>
                      <a:pt x="1" y="6353"/>
                    </a:lnTo>
                    <a:cubicBezTo>
                      <a:pt x="1" y="2858"/>
                      <a:pt x="2858" y="0"/>
                      <a:pt x="6353" y="0"/>
                    </a:cubicBezTo>
                    <a:lnTo>
                      <a:pt x="48847" y="0"/>
                    </a:lnTo>
                    <a:cubicBezTo>
                      <a:pt x="52342" y="0"/>
                      <a:pt x="55199" y="2858"/>
                      <a:pt x="55199" y="6353"/>
                    </a:cubicBezTo>
                    <a:lnTo>
                      <a:pt x="55199" y="109333"/>
                    </a:lnTo>
                    <a:cubicBezTo>
                      <a:pt x="55199" y="112829"/>
                      <a:pt x="52342" y="115686"/>
                      <a:pt x="48847" y="115686"/>
                    </a:cubicBezTo>
                    <a:close/>
                  </a:path>
                </a:pathLst>
              </a:custGeom>
              <a:gradFill>
                <a:gsLst>
                  <a:gs pos="0">
                    <a:schemeClr val="accent2"/>
                  </a:gs>
                  <a:gs pos="100000">
                    <a:schemeClr val="accent6"/>
                  </a:gs>
                </a:gsLst>
                <a:lin ang="8099331"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3" name="Google Shape;1763;p99">
                <a:extLst>
                  <a:ext uri="{FF2B5EF4-FFF2-40B4-BE49-F238E27FC236}">
                    <a16:creationId xmlns:a16="http://schemas.microsoft.com/office/drawing/2014/main" id="{91C9483A-6B1E-0278-6229-ADD0DD32E7FB}"/>
                  </a:ext>
                </a:extLst>
              </p:cNvPr>
              <p:cNvSpPr/>
              <p:nvPr/>
            </p:nvSpPr>
            <p:spPr>
              <a:xfrm>
                <a:off x="2292737" y="4104494"/>
                <a:ext cx="865797" cy="214712"/>
              </a:xfrm>
              <a:custGeom>
                <a:avLst/>
                <a:gdLst/>
                <a:ahLst/>
                <a:cxnLst/>
                <a:rect l="l" t="t" r="r" b="b"/>
                <a:pathLst>
                  <a:path w="30154" h="7478" fill="none" extrusionOk="0">
                    <a:moveTo>
                      <a:pt x="26445" y="7477"/>
                    </a:moveTo>
                    <a:lnTo>
                      <a:pt x="3709" y="7477"/>
                    </a:lnTo>
                    <a:cubicBezTo>
                      <a:pt x="1673" y="7477"/>
                      <a:pt x="1" y="5806"/>
                      <a:pt x="1" y="3739"/>
                    </a:cubicBezTo>
                    <a:lnTo>
                      <a:pt x="1" y="3739"/>
                    </a:lnTo>
                    <a:cubicBezTo>
                      <a:pt x="1" y="1702"/>
                      <a:pt x="1673" y="0"/>
                      <a:pt x="3709" y="0"/>
                    </a:cubicBezTo>
                    <a:lnTo>
                      <a:pt x="26445" y="0"/>
                    </a:lnTo>
                    <a:cubicBezTo>
                      <a:pt x="28482" y="0"/>
                      <a:pt x="30153" y="1702"/>
                      <a:pt x="30153" y="3739"/>
                    </a:cubicBezTo>
                    <a:lnTo>
                      <a:pt x="30153" y="3739"/>
                    </a:lnTo>
                    <a:cubicBezTo>
                      <a:pt x="30153" y="5806"/>
                      <a:pt x="28482" y="7477"/>
                      <a:pt x="26445" y="7477"/>
                    </a:cubicBezTo>
                    <a:close/>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4" name="Google Shape;1764;p99">
                <a:extLst>
                  <a:ext uri="{FF2B5EF4-FFF2-40B4-BE49-F238E27FC236}">
                    <a16:creationId xmlns:a16="http://schemas.microsoft.com/office/drawing/2014/main" id="{067C8CC0-6FC9-1970-F1BE-23B136A01A06}"/>
                  </a:ext>
                </a:extLst>
              </p:cNvPr>
              <p:cNvSpPr/>
              <p:nvPr/>
            </p:nvSpPr>
            <p:spPr>
              <a:xfrm>
                <a:off x="2450720" y="4211826"/>
                <a:ext cx="441627" cy="29"/>
              </a:xfrm>
              <a:custGeom>
                <a:avLst/>
                <a:gdLst/>
                <a:ahLst/>
                <a:cxnLst/>
                <a:rect l="l" t="t" r="r" b="b"/>
                <a:pathLst>
                  <a:path w="15381" h="1" fill="none" extrusionOk="0">
                    <a:moveTo>
                      <a:pt x="0" y="1"/>
                    </a:moveTo>
                    <a:lnTo>
                      <a:pt x="15381" y="1"/>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5" name="Google Shape;1765;p99">
                <a:extLst>
                  <a:ext uri="{FF2B5EF4-FFF2-40B4-BE49-F238E27FC236}">
                    <a16:creationId xmlns:a16="http://schemas.microsoft.com/office/drawing/2014/main" id="{EF78ADF0-9BE8-3738-A225-91826AEE6BDE}"/>
                  </a:ext>
                </a:extLst>
              </p:cNvPr>
              <p:cNvSpPr/>
              <p:nvPr/>
            </p:nvSpPr>
            <p:spPr>
              <a:xfrm>
                <a:off x="2970896" y="4190004"/>
                <a:ext cx="38417" cy="44562"/>
              </a:xfrm>
              <a:custGeom>
                <a:avLst/>
                <a:gdLst/>
                <a:ahLst/>
                <a:cxnLst/>
                <a:rect l="l" t="t" r="r" b="b"/>
                <a:pathLst>
                  <a:path w="1338" h="1552" extrusionOk="0">
                    <a:moveTo>
                      <a:pt x="0" y="1"/>
                    </a:moveTo>
                    <a:lnTo>
                      <a:pt x="0" y="1551"/>
                    </a:lnTo>
                    <a:lnTo>
                      <a:pt x="1338" y="761"/>
                    </a:lnTo>
                    <a:lnTo>
                      <a:pt x="0"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6" name="Google Shape;1766;p99">
                <a:extLst>
                  <a:ext uri="{FF2B5EF4-FFF2-40B4-BE49-F238E27FC236}">
                    <a16:creationId xmlns:a16="http://schemas.microsoft.com/office/drawing/2014/main" id="{F09D4EDB-EB2B-0106-F20F-6A0EA5744922}"/>
                  </a:ext>
                </a:extLst>
              </p:cNvPr>
              <p:cNvSpPr/>
              <p:nvPr/>
            </p:nvSpPr>
            <p:spPr>
              <a:xfrm>
                <a:off x="2617403" y="1802114"/>
                <a:ext cx="216492" cy="261858"/>
              </a:xfrm>
              <a:custGeom>
                <a:avLst/>
                <a:gdLst/>
                <a:ahLst/>
                <a:cxnLst/>
                <a:rect l="l" t="t" r="r" b="b"/>
                <a:pathLst>
                  <a:path w="7540" h="9120" fill="none" extrusionOk="0">
                    <a:moveTo>
                      <a:pt x="7539" y="7508"/>
                    </a:moveTo>
                    <a:cubicBezTo>
                      <a:pt x="7539" y="5806"/>
                      <a:pt x="6414" y="4317"/>
                      <a:pt x="4864" y="3709"/>
                    </a:cubicBezTo>
                    <a:cubicBezTo>
                      <a:pt x="5411" y="3375"/>
                      <a:pt x="5776" y="2736"/>
                      <a:pt x="5776" y="2037"/>
                    </a:cubicBezTo>
                    <a:cubicBezTo>
                      <a:pt x="5776" y="912"/>
                      <a:pt x="4895" y="1"/>
                      <a:pt x="3770" y="1"/>
                    </a:cubicBezTo>
                    <a:cubicBezTo>
                      <a:pt x="2645" y="1"/>
                      <a:pt x="1764" y="912"/>
                      <a:pt x="1764" y="2037"/>
                    </a:cubicBezTo>
                    <a:cubicBezTo>
                      <a:pt x="1764" y="2736"/>
                      <a:pt x="2129" y="3375"/>
                      <a:pt x="2706" y="3709"/>
                    </a:cubicBezTo>
                    <a:cubicBezTo>
                      <a:pt x="1126" y="4317"/>
                      <a:pt x="1" y="5806"/>
                      <a:pt x="1" y="7508"/>
                    </a:cubicBezTo>
                    <a:cubicBezTo>
                      <a:pt x="1" y="7508"/>
                      <a:pt x="1217" y="9119"/>
                      <a:pt x="3770" y="9119"/>
                    </a:cubicBezTo>
                    <a:cubicBezTo>
                      <a:pt x="6323" y="9119"/>
                      <a:pt x="7539" y="7508"/>
                      <a:pt x="7539" y="7508"/>
                    </a:cubicBezTo>
                    <a:close/>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7" name="Google Shape;1767;p99">
                <a:extLst>
                  <a:ext uri="{FF2B5EF4-FFF2-40B4-BE49-F238E27FC236}">
                    <a16:creationId xmlns:a16="http://schemas.microsoft.com/office/drawing/2014/main" id="{03BDF080-6051-6225-7C63-A7659968A45B}"/>
                  </a:ext>
                </a:extLst>
              </p:cNvPr>
              <p:cNvSpPr/>
              <p:nvPr/>
            </p:nvSpPr>
            <p:spPr>
              <a:xfrm>
                <a:off x="2464675" y="1665954"/>
                <a:ext cx="521936" cy="521936"/>
              </a:xfrm>
              <a:custGeom>
                <a:avLst/>
                <a:gdLst/>
                <a:ahLst/>
                <a:cxnLst/>
                <a:rect l="l" t="t" r="r" b="b"/>
                <a:pathLst>
                  <a:path w="18178" h="18178" fill="none" extrusionOk="0">
                    <a:moveTo>
                      <a:pt x="12129" y="1673"/>
                    </a:moveTo>
                    <a:cubicBezTo>
                      <a:pt x="16202" y="3344"/>
                      <a:pt x="18177" y="8025"/>
                      <a:pt x="16506" y="12129"/>
                    </a:cubicBezTo>
                    <a:cubicBezTo>
                      <a:pt x="14834" y="16232"/>
                      <a:pt x="10153" y="18177"/>
                      <a:pt x="6049" y="16506"/>
                    </a:cubicBezTo>
                    <a:cubicBezTo>
                      <a:pt x="1976" y="14834"/>
                      <a:pt x="1" y="10183"/>
                      <a:pt x="1672" y="6080"/>
                    </a:cubicBezTo>
                    <a:cubicBezTo>
                      <a:pt x="3344" y="1977"/>
                      <a:pt x="8025" y="1"/>
                      <a:pt x="12129" y="1673"/>
                    </a:cubicBezTo>
                    <a:close/>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8" name="Google Shape;1768;p99">
                <a:extLst>
                  <a:ext uri="{FF2B5EF4-FFF2-40B4-BE49-F238E27FC236}">
                    <a16:creationId xmlns:a16="http://schemas.microsoft.com/office/drawing/2014/main" id="{544B260E-464E-4459-468C-F5C43260F20D}"/>
                  </a:ext>
                </a:extLst>
              </p:cNvPr>
              <p:cNvSpPr/>
              <p:nvPr/>
            </p:nvSpPr>
            <p:spPr>
              <a:xfrm>
                <a:off x="2358204" y="2248986"/>
                <a:ext cx="734868" cy="29"/>
              </a:xfrm>
              <a:custGeom>
                <a:avLst/>
                <a:gdLst/>
                <a:ahLst/>
                <a:cxnLst/>
                <a:rect l="l" t="t" r="r" b="b"/>
                <a:pathLst>
                  <a:path w="25594" h="1" fill="none" extrusionOk="0">
                    <a:moveTo>
                      <a:pt x="0" y="0"/>
                    </a:moveTo>
                    <a:lnTo>
                      <a:pt x="25594" y="0"/>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69" name="Google Shape;1769;p99">
                <a:extLst>
                  <a:ext uri="{FF2B5EF4-FFF2-40B4-BE49-F238E27FC236}">
                    <a16:creationId xmlns:a16="http://schemas.microsoft.com/office/drawing/2014/main" id="{91872502-EC7A-DADB-5B57-B963374534D9}"/>
                  </a:ext>
                </a:extLst>
              </p:cNvPr>
              <p:cNvSpPr/>
              <p:nvPr/>
            </p:nvSpPr>
            <p:spPr>
              <a:xfrm>
                <a:off x="2478658" y="2314424"/>
                <a:ext cx="494860" cy="29"/>
              </a:xfrm>
              <a:custGeom>
                <a:avLst/>
                <a:gdLst/>
                <a:ahLst/>
                <a:cxnLst/>
                <a:rect l="l" t="t" r="r" b="b"/>
                <a:pathLst>
                  <a:path w="17235" h="1" fill="none" extrusionOk="0">
                    <a:moveTo>
                      <a:pt x="0" y="1"/>
                    </a:moveTo>
                    <a:lnTo>
                      <a:pt x="17234" y="1"/>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0" name="Google Shape;1770;p99">
                <a:extLst>
                  <a:ext uri="{FF2B5EF4-FFF2-40B4-BE49-F238E27FC236}">
                    <a16:creationId xmlns:a16="http://schemas.microsoft.com/office/drawing/2014/main" id="{95847B6F-DE74-3D34-9DDC-E6D046B55C91}"/>
                  </a:ext>
                </a:extLst>
              </p:cNvPr>
              <p:cNvSpPr/>
              <p:nvPr/>
            </p:nvSpPr>
            <p:spPr>
              <a:xfrm>
                <a:off x="2709057" y="1394523"/>
                <a:ext cx="33192" cy="32330"/>
              </a:xfrm>
              <a:custGeom>
                <a:avLst/>
                <a:gdLst/>
                <a:ahLst/>
                <a:cxnLst/>
                <a:rect l="l" t="t" r="r" b="b"/>
                <a:pathLst>
                  <a:path w="1156" h="1126" fill="none" extrusionOk="0">
                    <a:moveTo>
                      <a:pt x="1156" y="548"/>
                    </a:moveTo>
                    <a:cubicBezTo>
                      <a:pt x="1156" y="882"/>
                      <a:pt x="882" y="1126"/>
                      <a:pt x="578" y="1126"/>
                    </a:cubicBezTo>
                    <a:cubicBezTo>
                      <a:pt x="274" y="1126"/>
                      <a:pt x="1" y="882"/>
                      <a:pt x="1" y="548"/>
                    </a:cubicBezTo>
                    <a:cubicBezTo>
                      <a:pt x="1" y="244"/>
                      <a:pt x="274" y="1"/>
                      <a:pt x="578" y="1"/>
                    </a:cubicBezTo>
                    <a:cubicBezTo>
                      <a:pt x="882" y="1"/>
                      <a:pt x="1156" y="244"/>
                      <a:pt x="1156" y="548"/>
                    </a:cubicBezTo>
                    <a:close/>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1" name="Google Shape;1771;p99">
                <a:extLst>
                  <a:ext uri="{FF2B5EF4-FFF2-40B4-BE49-F238E27FC236}">
                    <a16:creationId xmlns:a16="http://schemas.microsoft.com/office/drawing/2014/main" id="{4B027712-0EB0-5D18-6890-949A0380BD2A}"/>
                  </a:ext>
                </a:extLst>
              </p:cNvPr>
              <p:cNvSpPr/>
              <p:nvPr/>
            </p:nvSpPr>
            <p:spPr>
              <a:xfrm>
                <a:off x="2643589" y="1394523"/>
                <a:ext cx="33192" cy="32330"/>
              </a:xfrm>
              <a:custGeom>
                <a:avLst/>
                <a:gdLst/>
                <a:ahLst/>
                <a:cxnLst/>
                <a:rect l="l" t="t" r="r" b="b"/>
                <a:pathLst>
                  <a:path w="1156" h="1126" fill="none" extrusionOk="0">
                    <a:moveTo>
                      <a:pt x="1156" y="548"/>
                    </a:moveTo>
                    <a:cubicBezTo>
                      <a:pt x="1156" y="882"/>
                      <a:pt x="882" y="1126"/>
                      <a:pt x="578" y="1126"/>
                    </a:cubicBezTo>
                    <a:cubicBezTo>
                      <a:pt x="274" y="1126"/>
                      <a:pt x="1" y="882"/>
                      <a:pt x="1" y="548"/>
                    </a:cubicBezTo>
                    <a:cubicBezTo>
                      <a:pt x="1" y="244"/>
                      <a:pt x="274" y="1"/>
                      <a:pt x="578" y="1"/>
                    </a:cubicBezTo>
                    <a:cubicBezTo>
                      <a:pt x="882" y="1"/>
                      <a:pt x="1156" y="244"/>
                      <a:pt x="1156" y="548"/>
                    </a:cubicBezTo>
                    <a:close/>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2" name="Google Shape;1772;p99">
                <a:extLst>
                  <a:ext uri="{FF2B5EF4-FFF2-40B4-BE49-F238E27FC236}">
                    <a16:creationId xmlns:a16="http://schemas.microsoft.com/office/drawing/2014/main" id="{C56485FB-A417-11B9-DC6E-F2AC304F0009}"/>
                  </a:ext>
                </a:extLst>
              </p:cNvPr>
              <p:cNvSpPr/>
              <p:nvPr/>
            </p:nvSpPr>
            <p:spPr>
              <a:xfrm>
                <a:off x="2775385" y="1394523"/>
                <a:ext cx="32330" cy="32330"/>
              </a:xfrm>
              <a:custGeom>
                <a:avLst/>
                <a:gdLst/>
                <a:ahLst/>
                <a:cxnLst/>
                <a:rect l="l" t="t" r="r" b="b"/>
                <a:pathLst>
                  <a:path w="1126" h="1126" fill="none" extrusionOk="0">
                    <a:moveTo>
                      <a:pt x="1125" y="548"/>
                    </a:moveTo>
                    <a:cubicBezTo>
                      <a:pt x="1125" y="882"/>
                      <a:pt x="852" y="1126"/>
                      <a:pt x="548" y="1126"/>
                    </a:cubicBezTo>
                    <a:cubicBezTo>
                      <a:pt x="244" y="1126"/>
                      <a:pt x="1" y="882"/>
                      <a:pt x="1" y="548"/>
                    </a:cubicBezTo>
                    <a:cubicBezTo>
                      <a:pt x="1" y="244"/>
                      <a:pt x="244" y="1"/>
                      <a:pt x="548" y="1"/>
                    </a:cubicBezTo>
                    <a:cubicBezTo>
                      <a:pt x="852" y="1"/>
                      <a:pt x="1125" y="244"/>
                      <a:pt x="1125" y="548"/>
                    </a:cubicBezTo>
                    <a:close/>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3" name="Google Shape;1773;p99">
                <a:extLst>
                  <a:ext uri="{FF2B5EF4-FFF2-40B4-BE49-F238E27FC236}">
                    <a16:creationId xmlns:a16="http://schemas.microsoft.com/office/drawing/2014/main" id="{03AC8592-BDD7-0F0A-8959-30E9F173115C}"/>
                  </a:ext>
                </a:extLst>
              </p:cNvPr>
              <p:cNvSpPr/>
              <p:nvPr/>
            </p:nvSpPr>
            <p:spPr>
              <a:xfrm>
                <a:off x="793425" y="991325"/>
                <a:ext cx="1799613" cy="3777216"/>
              </a:xfrm>
              <a:custGeom>
                <a:avLst/>
                <a:gdLst/>
                <a:ahLst/>
                <a:cxnLst/>
                <a:rect l="l" t="t" r="r" b="b"/>
                <a:pathLst>
                  <a:path w="62677" h="131553" extrusionOk="0">
                    <a:moveTo>
                      <a:pt x="8481" y="131552"/>
                    </a:moveTo>
                    <a:cubicBezTo>
                      <a:pt x="3800" y="131552"/>
                      <a:pt x="0" y="127753"/>
                      <a:pt x="0" y="123072"/>
                    </a:cubicBezTo>
                    <a:lnTo>
                      <a:pt x="0" y="8480"/>
                    </a:lnTo>
                    <a:cubicBezTo>
                      <a:pt x="0" y="3800"/>
                      <a:pt x="3800" y="0"/>
                      <a:pt x="8481" y="0"/>
                    </a:cubicBezTo>
                    <a:lnTo>
                      <a:pt x="54196" y="0"/>
                    </a:lnTo>
                    <a:cubicBezTo>
                      <a:pt x="58877" y="0"/>
                      <a:pt x="62676" y="3800"/>
                      <a:pt x="62676" y="8480"/>
                    </a:cubicBezTo>
                    <a:lnTo>
                      <a:pt x="62676" y="123072"/>
                    </a:lnTo>
                    <a:cubicBezTo>
                      <a:pt x="62676" y="127753"/>
                      <a:pt x="58877" y="131552"/>
                      <a:pt x="54196" y="131552"/>
                    </a:cubicBezTo>
                    <a:lnTo>
                      <a:pt x="8481" y="131552"/>
                    </a:lnTo>
                    <a:close/>
                  </a:path>
                </a:pathLst>
              </a:custGeom>
              <a:gradFill>
                <a:gsLst>
                  <a:gs pos="0">
                    <a:schemeClr val="accent4"/>
                  </a:gs>
                  <a:gs pos="100000">
                    <a:schemeClr val="accent3"/>
                  </a:gs>
                </a:gsLst>
                <a:lin ang="10801400"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4" name="Google Shape;1774;p99">
                <a:extLst>
                  <a:ext uri="{FF2B5EF4-FFF2-40B4-BE49-F238E27FC236}">
                    <a16:creationId xmlns:a16="http://schemas.microsoft.com/office/drawing/2014/main" id="{5483C5C0-3130-336A-263C-594BCBFE9FAA}"/>
                  </a:ext>
                </a:extLst>
              </p:cNvPr>
              <p:cNvSpPr/>
              <p:nvPr/>
            </p:nvSpPr>
            <p:spPr>
              <a:xfrm>
                <a:off x="1494268" y="4608075"/>
                <a:ext cx="397123" cy="29"/>
              </a:xfrm>
              <a:custGeom>
                <a:avLst/>
                <a:gdLst/>
                <a:ahLst/>
                <a:cxnLst/>
                <a:rect l="l" t="t" r="r" b="b"/>
                <a:pathLst>
                  <a:path w="13831" h="1" fill="none" extrusionOk="0">
                    <a:moveTo>
                      <a:pt x="0" y="0"/>
                    </a:moveTo>
                    <a:lnTo>
                      <a:pt x="13830" y="0"/>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5" name="Google Shape;1775;p99">
                <a:extLst>
                  <a:ext uri="{FF2B5EF4-FFF2-40B4-BE49-F238E27FC236}">
                    <a16:creationId xmlns:a16="http://schemas.microsoft.com/office/drawing/2014/main" id="{3764D232-0F61-D654-DF2D-4F18918AC8D3}"/>
                  </a:ext>
                </a:extLst>
              </p:cNvPr>
              <p:cNvSpPr/>
              <p:nvPr/>
            </p:nvSpPr>
            <p:spPr>
              <a:xfrm>
                <a:off x="1490765" y="4089649"/>
                <a:ext cx="404990" cy="404961"/>
              </a:xfrm>
              <a:custGeom>
                <a:avLst/>
                <a:gdLst/>
                <a:ahLst/>
                <a:cxnLst/>
                <a:rect l="l" t="t" r="r" b="b"/>
                <a:pathLst>
                  <a:path w="14105" h="14104" fill="none" extrusionOk="0">
                    <a:moveTo>
                      <a:pt x="13466" y="5897"/>
                    </a:moveTo>
                    <a:cubicBezTo>
                      <a:pt x="14104" y="9453"/>
                      <a:pt x="11733" y="12827"/>
                      <a:pt x="8177" y="13466"/>
                    </a:cubicBezTo>
                    <a:cubicBezTo>
                      <a:pt x="4651" y="14104"/>
                      <a:pt x="1277" y="11733"/>
                      <a:pt x="639" y="8207"/>
                    </a:cubicBezTo>
                    <a:cubicBezTo>
                      <a:pt x="0" y="4651"/>
                      <a:pt x="2371" y="1277"/>
                      <a:pt x="5897" y="639"/>
                    </a:cubicBezTo>
                    <a:cubicBezTo>
                      <a:pt x="9454" y="0"/>
                      <a:pt x="12827" y="2371"/>
                      <a:pt x="13466" y="5897"/>
                    </a:cubicBezTo>
                    <a:close/>
                  </a:path>
                </a:pathLst>
              </a:custGeom>
              <a:solidFill>
                <a:schemeClr val="lt1"/>
              </a:solid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6" name="Google Shape;1776;p99">
                <a:extLst>
                  <a:ext uri="{FF2B5EF4-FFF2-40B4-BE49-F238E27FC236}">
                    <a16:creationId xmlns:a16="http://schemas.microsoft.com/office/drawing/2014/main" id="{9A0B9D57-2150-BEF6-82AB-2120C7585315}"/>
                  </a:ext>
                </a:extLst>
              </p:cNvPr>
              <p:cNvSpPr/>
              <p:nvPr/>
            </p:nvSpPr>
            <p:spPr>
              <a:xfrm>
                <a:off x="916492" y="2757810"/>
                <a:ext cx="1553491" cy="321883"/>
              </a:xfrm>
              <a:custGeom>
                <a:avLst/>
                <a:gdLst/>
                <a:ahLst/>
                <a:cxnLst/>
                <a:rect l="l" t="t" r="r" b="b"/>
                <a:pathLst>
                  <a:path w="37357" h="7205" extrusionOk="0">
                    <a:moveTo>
                      <a:pt x="1885" y="1"/>
                    </a:moveTo>
                    <a:cubicBezTo>
                      <a:pt x="851" y="1"/>
                      <a:pt x="0" y="882"/>
                      <a:pt x="0" y="1916"/>
                    </a:cubicBezTo>
                    <a:lnTo>
                      <a:pt x="0" y="5320"/>
                    </a:lnTo>
                    <a:cubicBezTo>
                      <a:pt x="0" y="6354"/>
                      <a:pt x="851" y="7205"/>
                      <a:pt x="1885" y="7205"/>
                    </a:cubicBezTo>
                    <a:lnTo>
                      <a:pt x="35442" y="7205"/>
                    </a:lnTo>
                    <a:cubicBezTo>
                      <a:pt x="36506" y="7205"/>
                      <a:pt x="37357" y="6354"/>
                      <a:pt x="37357" y="5320"/>
                    </a:cubicBezTo>
                    <a:lnTo>
                      <a:pt x="37357" y="1916"/>
                    </a:lnTo>
                    <a:cubicBezTo>
                      <a:pt x="37357" y="882"/>
                      <a:pt x="36506" y="1"/>
                      <a:pt x="35442" y="1"/>
                    </a:cubicBezTo>
                    <a:close/>
                  </a:path>
                </a:pathLst>
              </a:custGeom>
              <a:solidFill>
                <a:schemeClr val="dk1"/>
              </a:solid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7" name="Google Shape;1777;p99">
                <a:extLst>
                  <a:ext uri="{FF2B5EF4-FFF2-40B4-BE49-F238E27FC236}">
                    <a16:creationId xmlns:a16="http://schemas.microsoft.com/office/drawing/2014/main" id="{EDD5182D-A9DD-8C06-C21E-44A0018715FE}"/>
                  </a:ext>
                </a:extLst>
              </p:cNvPr>
              <p:cNvSpPr/>
              <p:nvPr/>
            </p:nvSpPr>
            <p:spPr>
              <a:xfrm>
                <a:off x="916492" y="3210651"/>
                <a:ext cx="1553491" cy="321883"/>
              </a:xfrm>
              <a:custGeom>
                <a:avLst/>
                <a:gdLst/>
                <a:ahLst/>
                <a:cxnLst/>
                <a:rect l="l" t="t" r="r" b="b"/>
                <a:pathLst>
                  <a:path w="37357" h="7205" extrusionOk="0">
                    <a:moveTo>
                      <a:pt x="1885" y="1"/>
                    </a:moveTo>
                    <a:cubicBezTo>
                      <a:pt x="851" y="1"/>
                      <a:pt x="0" y="882"/>
                      <a:pt x="0" y="1916"/>
                    </a:cubicBezTo>
                    <a:lnTo>
                      <a:pt x="0" y="5320"/>
                    </a:lnTo>
                    <a:cubicBezTo>
                      <a:pt x="0" y="6354"/>
                      <a:pt x="851" y="7205"/>
                      <a:pt x="1885" y="7205"/>
                    </a:cubicBezTo>
                    <a:lnTo>
                      <a:pt x="35442" y="7205"/>
                    </a:lnTo>
                    <a:cubicBezTo>
                      <a:pt x="36506" y="7205"/>
                      <a:pt x="37357" y="6354"/>
                      <a:pt x="37357" y="5320"/>
                    </a:cubicBezTo>
                    <a:lnTo>
                      <a:pt x="37357" y="1916"/>
                    </a:lnTo>
                    <a:cubicBezTo>
                      <a:pt x="37357" y="882"/>
                      <a:pt x="36506" y="1"/>
                      <a:pt x="35442" y="1"/>
                    </a:cubicBezTo>
                    <a:close/>
                  </a:path>
                </a:pathLst>
              </a:custGeom>
              <a:solidFill>
                <a:schemeClr val="dk1"/>
              </a:solid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8" name="Google Shape;1778;p99">
                <a:extLst>
                  <a:ext uri="{FF2B5EF4-FFF2-40B4-BE49-F238E27FC236}">
                    <a16:creationId xmlns:a16="http://schemas.microsoft.com/office/drawing/2014/main" id="{1F2CD4E4-B8E4-57D3-B211-4C92DECBFA82}"/>
                  </a:ext>
                </a:extLst>
              </p:cNvPr>
              <p:cNvSpPr/>
              <p:nvPr/>
            </p:nvSpPr>
            <p:spPr>
              <a:xfrm>
                <a:off x="916492" y="3663491"/>
                <a:ext cx="1553491" cy="321883"/>
              </a:xfrm>
              <a:custGeom>
                <a:avLst/>
                <a:gdLst/>
                <a:ahLst/>
                <a:cxnLst/>
                <a:rect l="l" t="t" r="r" b="b"/>
                <a:pathLst>
                  <a:path w="37357" h="7205" extrusionOk="0">
                    <a:moveTo>
                      <a:pt x="1885" y="1"/>
                    </a:moveTo>
                    <a:cubicBezTo>
                      <a:pt x="851" y="1"/>
                      <a:pt x="0" y="882"/>
                      <a:pt x="0" y="1916"/>
                    </a:cubicBezTo>
                    <a:lnTo>
                      <a:pt x="0" y="5320"/>
                    </a:lnTo>
                    <a:cubicBezTo>
                      <a:pt x="0" y="6354"/>
                      <a:pt x="851" y="7205"/>
                      <a:pt x="1885" y="7205"/>
                    </a:cubicBezTo>
                    <a:lnTo>
                      <a:pt x="35442" y="7205"/>
                    </a:lnTo>
                    <a:cubicBezTo>
                      <a:pt x="36506" y="7205"/>
                      <a:pt x="37357" y="6354"/>
                      <a:pt x="37357" y="5320"/>
                    </a:cubicBezTo>
                    <a:lnTo>
                      <a:pt x="37357" y="1916"/>
                    </a:lnTo>
                    <a:cubicBezTo>
                      <a:pt x="37357" y="882"/>
                      <a:pt x="36506" y="1"/>
                      <a:pt x="35442" y="1"/>
                    </a:cubicBezTo>
                    <a:close/>
                  </a:path>
                </a:pathLst>
              </a:custGeom>
              <a:solidFill>
                <a:schemeClr val="dk1"/>
              </a:solid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79" name="Google Shape;1779;p99">
                <a:extLst>
                  <a:ext uri="{FF2B5EF4-FFF2-40B4-BE49-F238E27FC236}">
                    <a16:creationId xmlns:a16="http://schemas.microsoft.com/office/drawing/2014/main" id="{F27727F9-8D99-7B49-89E9-59B88A8962C4}"/>
                  </a:ext>
                </a:extLst>
              </p:cNvPr>
              <p:cNvSpPr/>
              <p:nvPr/>
            </p:nvSpPr>
            <p:spPr>
              <a:xfrm>
                <a:off x="1487464" y="4085543"/>
                <a:ext cx="397200" cy="3972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0" name="Google Shape;1780;p99">
                <a:extLst>
                  <a:ext uri="{FF2B5EF4-FFF2-40B4-BE49-F238E27FC236}">
                    <a16:creationId xmlns:a16="http://schemas.microsoft.com/office/drawing/2014/main" id="{7CD712FA-561C-7D61-E0CF-768717661A03}"/>
                  </a:ext>
                </a:extLst>
              </p:cNvPr>
              <p:cNvSpPr/>
              <p:nvPr/>
            </p:nvSpPr>
            <p:spPr>
              <a:xfrm>
                <a:off x="916492" y="4086979"/>
                <a:ext cx="321900" cy="3219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1" name="Google Shape;1781;p99">
                <a:extLst>
                  <a:ext uri="{FF2B5EF4-FFF2-40B4-BE49-F238E27FC236}">
                    <a16:creationId xmlns:a16="http://schemas.microsoft.com/office/drawing/2014/main" id="{3D972134-4BAF-0DC7-1B97-50A36EC9427A}"/>
                  </a:ext>
                </a:extLst>
              </p:cNvPr>
              <p:cNvSpPr/>
              <p:nvPr/>
            </p:nvSpPr>
            <p:spPr>
              <a:xfrm>
                <a:off x="2102868" y="4086979"/>
                <a:ext cx="321900" cy="321900"/>
              </a:xfrm>
              <a:prstGeom prst="ellipse">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2" name="Google Shape;1782;p99">
                <a:extLst>
                  <a:ext uri="{FF2B5EF4-FFF2-40B4-BE49-F238E27FC236}">
                    <a16:creationId xmlns:a16="http://schemas.microsoft.com/office/drawing/2014/main" id="{33096322-1118-81EB-5F8E-708F74593D5B}"/>
                  </a:ext>
                </a:extLst>
              </p:cNvPr>
              <p:cNvSpPr/>
              <p:nvPr/>
            </p:nvSpPr>
            <p:spPr>
              <a:xfrm>
                <a:off x="916492" y="1214488"/>
                <a:ext cx="1584900" cy="1412400"/>
              </a:xfrm>
              <a:prstGeom prst="roundRect">
                <a:avLst>
                  <a:gd name="adj" fmla="val 9201"/>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3" name="Google Shape;1783;p99">
                <a:extLst>
                  <a:ext uri="{FF2B5EF4-FFF2-40B4-BE49-F238E27FC236}">
                    <a16:creationId xmlns:a16="http://schemas.microsoft.com/office/drawing/2014/main" id="{C1BA19B9-0E04-A9FF-AEA0-18CBE8F775B9}"/>
                  </a:ext>
                </a:extLst>
              </p:cNvPr>
              <p:cNvSpPr/>
              <p:nvPr/>
            </p:nvSpPr>
            <p:spPr>
              <a:xfrm>
                <a:off x="1425125" y="1672070"/>
                <a:ext cx="521963" cy="521963"/>
              </a:xfrm>
              <a:custGeom>
                <a:avLst/>
                <a:gdLst/>
                <a:ahLst/>
                <a:cxnLst/>
                <a:rect l="l" t="t" r="r" b="b"/>
                <a:pathLst>
                  <a:path w="5260" h="5260" extrusionOk="0">
                    <a:moveTo>
                      <a:pt x="1156" y="1"/>
                    </a:moveTo>
                    <a:cubicBezTo>
                      <a:pt x="518" y="1"/>
                      <a:pt x="1" y="517"/>
                      <a:pt x="1" y="1156"/>
                    </a:cubicBezTo>
                    <a:lnTo>
                      <a:pt x="1" y="4104"/>
                    </a:lnTo>
                    <a:cubicBezTo>
                      <a:pt x="1" y="4742"/>
                      <a:pt x="518" y="5259"/>
                      <a:pt x="1156" y="5259"/>
                    </a:cubicBezTo>
                    <a:lnTo>
                      <a:pt x="4104" y="5259"/>
                    </a:lnTo>
                    <a:cubicBezTo>
                      <a:pt x="4743" y="5259"/>
                      <a:pt x="5259" y="4742"/>
                      <a:pt x="5259" y="4104"/>
                    </a:cubicBezTo>
                    <a:lnTo>
                      <a:pt x="5259" y="1156"/>
                    </a:lnTo>
                    <a:cubicBezTo>
                      <a:pt x="5259" y="517"/>
                      <a:pt x="4743" y="1"/>
                      <a:pt x="4104" y="1"/>
                    </a:cubicBezTo>
                    <a:close/>
                  </a:path>
                </a:pathLst>
              </a:custGeom>
              <a:solidFill>
                <a:srgbClr val="F6F6F6"/>
              </a:solidFill>
              <a:ln w="6075" cap="flat" cmpd="sng">
                <a:solidFill>
                  <a:srgbClr val="3D465E"/>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4" name="Google Shape;1784;p99">
                <a:extLst>
                  <a:ext uri="{FF2B5EF4-FFF2-40B4-BE49-F238E27FC236}">
                    <a16:creationId xmlns:a16="http://schemas.microsoft.com/office/drawing/2014/main" id="{67BED154-48B9-4482-C4FA-4746C6BB4AFF}"/>
                  </a:ext>
                </a:extLst>
              </p:cNvPr>
              <p:cNvSpPr/>
              <p:nvPr/>
            </p:nvSpPr>
            <p:spPr>
              <a:xfrm>
                <a:off x="1588063" y="1805338"/>
                <a:ext cx="235379" cy="256714"/>
              </a:xfrm>
              <a:custGeom>
                <a:avLst/>
                <a:gdLst/>
                <a:ahLst/>
                <a:cxnLst/>
                <a:rect l="l" t="t" r="r" b="b"/>
                <a:pathLst>
                  <a:path w="2372" h="2587" extrusionOk="0">
                    <a:moveTo>
                      <a:pt x="70" y="0"/>
                    </a:moveTo>
                    <a:cubicBezTo>
                      <a:pt x="31" y="0"/>
                      <a:pt x="0" y="43"/>
                      <a:pt x="0" y="86"/>
                    </a:cubicBezTo>
                    <a:lnTo>
                      <a:pt x="0" y="2488"/>
                    </a:lnTo>
                    <a:cubicBezTo>
                      <a:pt x="0" y="2537"/>
                      <a:pt x="41" y="2587"/>
                      <a:pt x="89" y="2587"/>
                    </a:cubicBezTo>
                    <a:cubicBezTo>
                      <a:pt x="100" y="2587"/>
                      <a:pt x="111" y="2584"/>
                      <a:pt x="122" y="2579"/>
                    </a:cubicBezTo>
                    <a:lnTo>
                      <a:pt x="2310" y="1363"/>
                    </a:lnTo>
                    <a:cubicBezTo>
                      <a:pt x="2371" y="1332"/>
                      <a:pt x="2371" y="1241"/>
                      <a:pt x="2310" y="1211"/>
                    </a:cubicBezTo>
                    <a:lnTo>
                      <a:pt x="122" y="25"/>
                    </a:lnTo>
                    <a:cubicBezTo>
                      <a:pt x="104" y="8"/>
                      <a:pt x="86" y="0"/>
                      <a:pt x="70" y="0"/>
                    </a:cubicBezTo>
                    <a:close/>
                  </a:path>
                </a:pathLst>
              </a:custGeom>
              <a:solidFill>
                <a:srgbClr val="D36980"/>
              </a:solidFill>
              <a:ln w="6075" cap="flat" cmpd="sng">
                <a:solidFill>
                  <a:srgbClr val="3D465E"/>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785" name="Google Shape;1785;p99">
              <a:extLst>
                <a:ext uri="{FF2B5EF4-FFF2-40B4-BE49-F238E27FC236}">
                  <a16:creationId xmlns:a16="http://schemas.microsoft.com/office/drawing/2014/main" id="{186DE981-E60A-DC99-893D-E46443DB5B61}"/>
                </a:ext>
              </a:extLst>
            </p:cNvPr>
            <p:cNvSpPr/>
            <p:nvPr/>
          </p:nvSpPr>
          <p:spPr>
            <a:xfrm>
              <a:off x="1043716" y="3056476"/>
              <a:ext cx="541531" cy="39"/>
            </a:xfrm>
            <a:custGeom>
              <a:avLst/>
              <a:gdLst/>
              <a:ahLst/>
              <a:cxnLst/>
              <a:rect l="l" t="t" r="r" b="b"/>
              <a:pathLst>
                <a:path w="13922" h="1" fill="none" extrusionOk="0">
                  <a:moveTo>
                    <a:pt x="0" y="1"/>
                  </a:moveTo>
                  <a:lnTo>
                    <a:pt x="13921" y="1"/>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6" name="Google Shape;1786;p99">
              <a:extLst>
                <a:ext uri="{FF2B5EF4-FFF2-40B4-BE49-F238E27FC236}">
                  <a16:creationId xmlns:a16="http://schemas.microsoft.com/office/drawing/2014/main" id="{C07B53FD-2603-D667-75BF-DDDE35AE3581}"/>
                </a:ext>
              </a:extLst>
            </p:cNvPr>
            <p:cNvSpPr/>
            <p:nvPr/>
          </p:nvSpPr>
          <p:spPr>
            <a:xfrm>
              <a:off x="1043716" y="3519376"/>
              <a:ext cx="541531" cy="39"/>
            </a:xfrm>
            <a:custGeom>
              <a:avLst/>
              <a:gdLst/>
              <a:ahLst/>
              <a:cxnLst/>
              <a:rect l="l" t="t" r="r" b="b"/>
              <a:pathLst>
                <a:path w="13922" h="1" fill="none" extrusionOk="0">
                  <a:moveTo>
                    <a:pt x="0" y="1"/>
                  </a:moveTo>
                  <a:lnTo>
                    <a:pt x="13921" y="1"/>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87" name="Google Shape;1787;p99">
              <a:extLst>
                <a:ext uri="{FF2B5EF4-FFF2-40B4-BE49-F238E27FC236}">
                  <a16:creationId xmlns:a16="http://schemas.microsoft.com/office/drawing/2014/main" id="{F413F3A2-F12A-152E-01CA-CB47A85BE795}"/>
                </a:ext>
              </a:extLst>
            </p:cNvPr>
            <p:cNvSpPr/>
            <p:nvPr/>
          </p:nvSpPr>
          <p:spPr>
            <a:xfrm>
              <a:off x="1043716" y="2593576"/>
              <a:ext cx="541531" cy="39"/>
            </a:xfrm>
            <a:custGeom>
              <a:avLst/>
              <a:gdLst/>
              <a:ahLst/>
              <a:cxnLst/>
              <a:rect l="l" t="t" r="r" b="b"/>
              <a:pathLst>
                <a:path w="13922" h="1" fill="none" extrusionOk="0">
                  <a:moveTo>
                    <a:pt x="0" y="1"/>
                  </a:moveTo>
                  <a:lnTo>
                    <a:pt x="13921" y="1"/>
                  </a:lnTo>
                </a:path>
              </a:pathLst>
            </a:custGeom>
            <a:noFill/>
            <a:ln w="952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4" name="Rectangle 3">
            <a:extLst>
              <a:ext uri="{FF2B5EF4-FFF2-40B4-BE49-F238E27FC236}">
                <a16:creationId xmlns:a16="http://schemas.microsoft.com/office/drawing/2014/main" id="{47BD4541-0A41-E50A-C441-932FA0A11007}"/>
              </a:ext>
            </a:extLst>
          </p:cNvPr>
          <p:cNvSpPr>
            <a:spLocks noChangeArrowheads="1"/>
          </p:cNvSpPr>
          <p:nvPr/>
        </p:nvSpPr>
        <p:spPr bwMode="auto">
          <a:xfrm>
            <a:off x="4093194" y="372963"/>
            <a:ext cx="4374212" cy="4770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ctr">
              <a:buNone/>
            </a:pPr>
            <a:r>
              <a:rPr lang="en-US" sz="1600" b="1" dirty="0"/>
              <a:t>🎉 Top Birthday Wish Senders:</a:t>
            </a:r>
          </a:p>
          <a:p>
            <a:pPr algn="ctr">
              <a:buFont typeface="Arial" panose="020B0604020202020204" pitchFamily="34" charset="0"/>
              <a:buChar char="•"/>
            </a:pPr>
            <a:r>
              <a:rPr lang="en-US" sz="1600" dirty="0"/>
              <a:t>Patricia Osifo – 76 wishes</a:t>
            </a:r>
          </a:p>
          <a:p>
            <a:pPr algn="ctr">
              <a:buFont typeface="Arial" panose="020B0604020202020204" pitchFamily="34" charset="0"/>
              <a:buChar char="•"/>
            </a:pPr>
            <a:r>
              <a:rPr lang="en-US" sz="1600" dirty="0"/>
              <a:t>ThankGod Watsawda – 74</a:t>
            </a:r>
          </a:p>
          <a:p>
            <a:pPr algn="ctr">
              <a:buFont typeface="Arial" panose="020B0604020202020204" pitchFamily="34" charset="0"/>
              <a:buChar char="•"/>
            </a:pPr>
            <a:r>
              <a:rPr lang="en-US" sz="1600" dirty="0"/>
              <a:t>Sally Abarshi &amp; Maram Mary – 68 each</a:t>
            </a:r>
          </a:p>
          <a:p>
            <a:pPr algn="ctr">
              <a:buFont typeface="Arial" panose="020B0604020202020204" pitchFamily="34" charset="0"/>
              <a:buChar char="•"/>
            </a:pPr>
            <a:r>
              <a:rPr lang="en-US" sz="1600" dirty="0"/>
              <a:t>Okoko Lawrencia – 65</a:t>
            </a:r>
          </a:p>
          <a:p>
            <a:pPr algn="ctr"/>
            <a:endParaRPr lang="en-US" sz="1600" dirty="0"/>
          </a:p>
          <a:p>
            <a:pPr algn="ctr">
              <a:buNone/>
            </a:pPr>
            <a:r>
              <a:rPr lang="en-US" sz="1600" b="1" dirty="0"/>
              <a:t>🗣️ Group Language Culture</a:t>
            </a:r>
          </a:p>
          <a:p>
            <a:pPr algn="ctr">
              <a:buFont typeface="Arial" panose="020B0604020202020204" pitchFamily="34" charset="0"/>
              <a:buChar char="•"/>
            </a:pPr>
            <a:r>
              <a:rPr lang="en-US" sz="1600" dirty="0"/>
              <a:t>Frequent phrases: “Happy Birthday,” “God bless,” “prayer”</a:t>
            </a:r>
          </a:p>
          <a:p>
            <a:pPr algn="ctr">
              <a:buFont typeface="Arial" panose="020B0604020202020204" pitchFamily="34" charset="0"/>
              <a:buChar char="•"/>
            </a:pPr>
            <a:r>
              <a:rPr lang="en-US" sz="1600" dirty="0"/>
              <a:t>Culture: Celebration &amp; spiritual encouragement</a:t>
            </a:r>
          </a:p>
          <a:p>
            <a:pPr algn="ctr">
              <a:buFont typeface="Arial" panose="020B0604020202020204" pitchFamily="34" charset="0"/>
              <a:buChar char="•"/>
            </a:pPr>
            <a:endParaRPr lang="en-US" sz="1600" dirty="0"/>
          </a:p>
          <a:p>
            <a:pPr algn="ctr">
              <a:buNone/>
            </a:pPr>
            <a:r>
              <a:rPr lang="en-US" sz="1600" b="1" dirty="0"/>
              <a:t>💬 Conversation Breakdown</a:t>
            </a:r>
          </a:p>
          <a:p>
            <a:pPr algn="ctr">
              <a:buFont typeface="Arial" panose="020B0604020202020204" pitchFamily="34" charset="0"/>
              <a:buChar char="•"/>
            </a:pPr>
            <a:r>
              <a:rPr lang="en-US" sz="1600" b="1" dirty="0"/>
              <a:t>61%</a:t>
            </a:r>
            <a:r>
              <a:rPr lang="en-US" sz="1600" dirty="0"/>
              <a:t> – Casual chats (planning, humor, info sharing)</a:t>
            </a:r>
          </a:p>
          <a:p>
            <a:pPr algn="ctr">
              <a:buFont typeface="Arial" panose="020B0604020202020204" pitchFamily="34" charset="0"/>
              <a:buChar char="•"/>
            </a:pPr>
            <a:r>
              <a:rPr lang="en-US" sz="1600" b="1" dirty="0"/>
              <a:t>36%</a:t>
            </a:r>
            <a:r>
              <a:rPr lang="en-US" sz="1600" dirty="0"/>
              <a:t> – Celebratory &amp; encouraging</a:t>
            </a:r>
          </a:p>
          <a:p>
            <a:pPr algn="ctr">
              <a:buFont typeface="Arial" panose="020B0604020202020204" pitchFamily="34" charset="0"/>
              <a:buChar char="•"/>
            </a:pPr>
            <a:r>
              <a:rPr lang="en-US" sz="1600" b="1" dirty="0"/>
              <a:t>3%</a:t>
            </a:r>
            <a:r>
              <a:rPr lang="en-US" sz="1600" dirty="0"/>
              <a:t> – Mild teasing and bants</a:t>
            </a:r>
          </a:p>
          <a:p>
            <a:pPr algn="ctr"/>
            <a:endParaRPr lang="en-US" sz="1600" dirty="0"/>
          </a:p>
          <a:p>
            <a:pPr algn="ctr"/>
            <a:endParaRPr lang="en-US" sz="1600" dirty="0"/>
          </a:p>
        </p:txBody>
      </p:sp>
    </p:spTree>
    <p:extLst>
      <p:ext uri="{BB962C8B-B14F-4D97-AF65-F5344CB8AC3E}">
        <p14:creationId xmlns:p14="http://schemas.microsoft.com/office/powerpoint/2010/main" val="7662057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93">
          <a:extLst>
            <a:ext uri="{FF2B5EF4-FFF2-40B4-BE49-F238E27FC236}">
              <a16:creationId xmlns:a16="http://schemas.microsoft.com/office/drawing/2014/main" id="{0360B3B2-EC09-B568-F38C-ABBBD528605E}"/>
            </a:ext>
          </a:extLst>
        </p:cNvPr>
        <p:cNvGrpSpPr/>
        <p:nvPr/>
      </p:nvGrpSpPr>
      <p:grpSpPr>
        <a:xfrm>
          <a:off x="0" y="0"/>
          <a:ext cx="0" cy="0"/>
          <a:chOff x="0" y="0"/>
          <a:chExt cx="0" cy="0"/>
        </a:xfrm>
      </p:grpSpPr>
      <p:sp>
        <p:nvSpPr>
          <p:cNvPr id="1495" name="Google Shape;1495;p92">
            <a:extLst>
              <a:ext uri="{FF2B5EF4-FFF2-40B4-BE49-F238E27FC236}">
                <a16:creationId xmlns:a16="http://schemas.microsoft.com/office/drawing/2014/main" id="{73B96CF6-266C-7214-47D0-07A036DC2850}"/>
              </a:ext>
            </a:extLst>
          </p:cNvPr>
          <p:cNvSpPr txBox="1">
            <a:spLocks noGrp="1"/>
          </p:cNvSpPr>
          <p:nvPr>
            <p:ph type="title"/>
          </p:nvPr>
        </p:nvSpPr>
        <p:spPr>
          <a:xfrm>
            <a:off x="575733" y="1929108"/>
            <a:ext cx="3736623" cy="2120662"/>
          </a:xfrm>
          <a:prstGeom prst="rect">
            <a:avLst/>
          </a:prstGeom>
        </p:spPr>
        <p:txBody>
          <a:bodyPr spcFirstLastPara="1" wrap="square" lIns="91425" tIns="91425" rIns="91425" bIns="91425" anchor="ctr" anchorCtr="0">
            <a:noAutofit/>
          </a:bodyPr>
          <a:lstStyle/>
          <a:p>
            <a:pPr algn="ctr">
              <a:buNone/>
            </a:pPr>
            <a:r>
              <a:rPr lang="en-US" sz="1800" b="0" dirty="0"/>
              <a:t>⏰ </a:t>
            </a:r>
            <a:r>
              <a:rPr lang="en-US" sz="1800" dirty="0"/>
              <a:t>Chat Timing</a:t>
            </a:r>
            <a:br>
              <a:rPr lang="en-US" sz="1800" b="0" dirty="0"/>
            </a:br>
            <a:r>
              <a:rPr lang="en-US" sz="1800" b="0" dirty="0"/>
              <a:t>Most active: </a:t>
            </a:r>
            <a:r>
              <a:rPr lang="en-US" sz="1800" dirty="0"/>
              <a:t>8–11 AM &amp; 8–10 PM</a:t>
            </a:r>
            <a:br>
              <a:rPr lang="en-US" sz="1800" b="0" dirty="0"/>
            </a:br>
            <a:r>
              <a:rPr lang="en-US" sz="1800" b="0" dirty="0"/>
              <a:t>Busiest day: Wednesday</a:t>
            </a:r>
            <a:br>
              <a:rPr lang="en-US" sz="1800" b="0" dirty="0"/>
            </a:br>
            <a:r>
              <a:rPr lang="en-US" sz="1800" b="0" dirty="0"/>
              <a:t>Quietest: Monday</a:t>
            </a:r>
            <a:br>
              <a:rPr lang="en-US" sz="1800" b="0" dirty="0"/>
            </a:br>
            <a:br>
              <a:rPr lang="en-US" sz="1800" b="0" dirty="0"/>
            </a:br>
            <a:r>
              <a:rPr lang="en-US" sz="1800" b="0" dirty="0"/>
              <a:t>🌟 </a:t>
            </a:r>
            <a:r>
              <a:rPr lang="en-US" sz="1800" dirty="0"/>
              <a:t>Top Contributors</a:t>
            </a:r>
            <a:br>
              <a:rPr lang="en-US" sz="1800" b="0" dirty="0"/>
            </a:br>
            <a:r>
              <a:rPr lang="en-US" sz="1800" b="0" dirty="0"/>
              <a:t>P Josh, Zemnaan, Sharon, Rotimi, Pope Delvan, Genesis</a:t>
            </a:r>
            <a:br>
              <a:rPr lang="en-US" sz="1800" b="0" dirty="0"/>
            </a:br>
            <a:br>
              <a:rPr lang="en-US" sz="1800" b="0" dirty="0"/>
            </a:br>
            <a:r>
              <a:rPr lang="en-US" sz="1800" dirty="0"/>
              <a:t>💤 Least Active Members</a:t>
            </a:r>
            <a:br>
              <a:rPr lang="en-US" sz="1800" b="0" dirty="0"/>
            </a:br>
            <a:r>
              <a:rPr lang="en-US" sz="1800" b="0" dirty="0"/>
              <a:t>We showed the least </a:t>
            </a:r>
            <a:r>
              <a:rPr lang="en-US" sz="1800" dirty="0"/>
              <a:t>7</a:t>
            </a:r>
            <a:r>
              <a:rPr lang="en-US" sz="1800" b="0" dirty="0"/>
              <a:t> active members but there are </a:t>
            </a:r>
            <a:r>
              <a:rPr lang="en-US" sz="1800" dirty="0"/>
              <a:t>19</a:t>
            </a:r>
            <a:r>
              <a:rPr lang="en-US" sz="1800" b="0" dirty="0"/>
              <a:t> more people who sent only </a:t>
            </a:r>
            <a:r>
              <a:rPr lang="en-US" sz="1800" dirty="0"/>
              <a:t>1</a:t>
            </a:r>
            <a:r>
              <a:rPr lang="en-US" sz="1800" b="0" dirty="0"/>
              <a:t> message during the period</a:t>
            </a:r>
            <a:br>
              <a:rPr lang="en-US" sz="1800" b="0" dirty="0"/>
            </a:br>
            <a:br>
              <a:rPr lang="en-US" sz="1800" b="0" dirty="0"/>
            </a:br>
            <a:br>
              <a:rPr lang="en-US" sz="1800" b="0" dirty="0"/>
            </a:br>
            <a:endParaRPr lang="en-US" sz="1800" b="0" dirty="0"/>
          </a:p>
        </p:txBody>
      </p:sp>
      <p:grpSp>
        <p:nvGrpSpPr>
          <p:cNvPr id="46" name="Google Shape;1404;p91">
            <a:extLst>
              <a:ext uri="{FF2B5EF4-FFF2-40B4-BE49-F238E27FC236}">
                <a16:creationId xmlns:a16="http://schemas.microsoft.com/office/drawing/2014/main" id="{196675C5-4D21-46C4-AAD3-A09A82A82BF4}"/>
              </a:ext>
            </a:extLst>
          </p:cNvPr>
          <p:cNvGrpSpPr/>
          <p:nvPr/>
        </p:nvGrpSpPr>
        <p:grpSpPr>
          <a:xfrm>
            <a:off x="5526477" y="1421478"/>
            <a:ext cx="2863019" cy="2707636"/>
            <a:chOff x="4474850" y="1409325"/>
            <a:chExt cx="2863019" cy="2707636"/>
          </a:xfrm>
        </p:grpSpPr>
        <p:sp>
          <p:nvSpPr>
            <p:cNvPr id="47" name="Google Shape;1405;p91">
              <a:extLst>
                <a:ext uri="{FF2B5EF4-FFF2-40B4-BE49-F238E27FC236}">
                  <a16:creationId xmlns:a16="http://schemas.microsoft.com/office/drawing/2014/main" id="{12D5675E-C940-5632-3ACB-2F3AEB390CB3}"/>
                </a:ext>
              </a:extLst>
            </p:cNvPr>
            <p:cNvSpPr/>
            <p:nvPr/>
          </p:nvSpPr>
          <p:spPr>
            <a:xfrm>
              <a:off x="4474850" y="1409325"/>
              <a:ext cx="2859900" cy="2707500"/>
            </a:xfrm>
            <a:prstGeom prst="roundRect">
              <a:avLst>
                <a:gd name="adj" fmla="val 4850"/>
              </a:avLst>
            </a:prstGeom>
            <a:gradFill>
              <a:gsLst>
                <a:gs pos="0">
                  <a:schemeClr val="accent2"/>
                </a:gs>
                <a:gs pos="100000">
                  <a:schemeClr val="accent6"/>
                </a:gs>
              </a:gsLst>
              <a:lin ang="8099331"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 name="Google Shape;1406;p91">
              <a:extLst>
                <a:ext uri="{FF2B5EF4-FFF2-40B4-BE49-F238E27FC236}">
                  <a16:creationId xmlns:a16="http://schemas.microsoft.com/office/drawing/2014/main" id="{007B47DD-B304-662B-E590-FCAF6BC002F7}"/>
                </a:ext>
              </a:extLst>
            </p:cNvPr>
            <p:cNvSpPr/>
            <p:nvPr/>
          </p:nvSpPr>
          <p:spPr>
            <a:xfrm>
              <a:off x="5452870" y="3533575"/>
              <a:ext cx="852000" cy="496800"/>
            </a:xfrm>
            <a:prstGeom prst="rect">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 name="Google Shape;1407;p91">
              <a:extLst>
                <a:ext uri="{FF2B5EF4-FFF2-40B4-BE49-F238E27FC236}">
                  <a16:creationId xmlns:a16="http://schemas.microsoft.com/office/drawing/2014/main" id="{41058BDF-21D3-8ABE-91B8-2354D57B4671}"/>
                </a:ext>
              </a:extLst>
            </p:cNvPr>
            <p:cNvSpPr/>
            <p:nvPr/>
          </p:nvSpPr>
          <p:spPr>
            <a:xfrm>
              <a:off x="6378162" y="3533575"/>
              <a:ext cx="852000" cy="496800"/>
            </a:xfrm>
            <a:prstGeom prst="rect">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 name="Google Shape;1408;p91">
              <a:extLst>
                <a:ext uri="{FF2B5EF4-FFF2-40B4-BE49-F238E27FC236}">
                  <a16:creationId xmlns:a16="http://schemas.microsoft.com/office/drawing/2014/main" id="{283C5F69-195F-6193-37BF-06620BB1593A}"/>
                </a:ext>
              </a:extLst>
            </p:cNvPr>
            <p:cNvSpPr/>
            <p:nvPr/>
          </p:nvSpPr>
          <p:spPr>
            <a:xfrm>
              <a:off x="5452100" y="2016250"/>
              <a:ext cx="1764900" cy="1457100"/>
            </a:xfrm>
            <a:prstGeom prst="rect">
              <a:avLst/>
            </a:prstGeom>
            <a:solidFill>
              <a:schemeClr val="dk1"/>
            </a:solidFill>
            <a:ln w="9525" cap="flat" cmpd="sng">
              <a:solidFill>
                <a:schemeClr val="lt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 name="Google Shape;1409;p91">
              <a:extLst>
                <a:ext uri="{FF2B5EF4-FFF2-40B4-BE49-F238E27FC236}">
                  <a16:creationId xmlns:a16="http://schemas.microsoft.com/office/drawing/2014/main" id="{9A737ABF-C652-BEBE-5C49-041306A77B69}"/>
                </a:ext>
              </a:extLst>
            </p:cNvPr>
            <p:cNvSpPr/>
            <p:nvPr/>
          </p:nvSpPr>
          <p:spPr>
            <a:xfrm>
              <a:off x="4475739" y="1675816"/>
              <a:ext cx="2862131" cy="63"/>
            </a:xfrm>
            <a:custGeom>
              <a:avLst/>
              <a:gdLst/>
              <a:ahLst/>
              <a:cxnLst/>
              <a:rect l="l" t="t" r="r" b="b"/>
              <a:pathLst>
                <a:path w="74288" h="1" fill="none" extrusionOk="0">
                  <a:moveTo>
                    <a:pt x="0" y="1"/>
                  </a:moveTo>
                  <a:lnTo>
                    <a:pt x="74287" y="1"/>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 name="Google Shape;1410;p91">
              <a:extLst>
                <a:ext uri="{FF2B5EF4-FFF2-40B4-BE49-F238E27FC236}">
                  <a16:creationId xmlns:a16="http://schemas.microsoft.com/office/drawing/2014/main" id="{3C9E28FD-B6FA-25AF-E613-7E774D83AC20}"/>
                </a:ext>
              </a:extLst>
            </p:cNvPr>
            <p:cNvSpPr/>
            <p:nvPr/>
          </p:nvSpPr>
          <p:spPr>
            <a:xfrm>
              <a:off x="4475739" y="1939429"/>
              <a:ext cx="2862131" cy="63"/>
            </a:xfrm>
            <a:custGeom>
              <a:avLst/>
              <a:gdLst/>
              <a:ahLst/>
              <a:cxnLst/>
              <a:rect l="l" t="t" r="r" b="b"/>
              <a:pathLst>
                <a:path w="74288" h="1" fill="none" extrusionOk="0">
                  <a:moveTo>
                    <a:pt x="0" y="1"/>
                  </a:moveTo>
                  <a:lnTo>
                    <a:pt x="74287" y="1"/>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 name="Google Shape;1411;p91">
              <a:extLst>
                <a:ext uri="{FF2B5EF4-FFF2-40B4-BE49-F238E27FC236}">
                  <a16:creationId xmlns:a16="http://schemas.microsoft.com/office/drawing/2014/main" id="{47CC5698-71B3-DF31-5E1A-725CE551F0E1}"/>
                </a:ext>
              </a:extLst>
            </p:cNvPr>
            <p:cNvSpPr/>
            <p:nvPr/>
          </p:nvSpPr>
          <p:spPr>
            <a:xfrm>
              <a:off x="4597962" y="1521103"/>
              <a:ext cx="49706" cy="47821"/>
            </a:xfrm>
            <a:custGeom>
              <a:avLst/>
              <a:gdLst/>
              <a:ahLst/>
              <a:cxnLst/>
              <a:rect l="l" t="t" r="r" b="b"/>
              <a:pathLst>
                <a:path w="791" h="761" fill="none" extrusionOk="0">
                  <a:moveTo>
                    <a:pt x="791" y="396"/>
                  </a:moveTo>
                  <a:cubicBezTo>
                    <a:pt x="791" y="153"/>
                    <a:pt x="608" y="1"/>
                    <a:pt x="396" y="1"/>
                  </a:cubicBezTo>
                  <a:cubicBezTo>
                    <a:pt x="183" y="1"/>
                    <a:pt x="1" y="153"/>
                    <a:pt x="1" y="396"/>
                  </a:cubicBezTo>
                  <a:cubicBezTo>
                    <a:pt x="1" y="609"/>
                    <a:pt x="183" y="761"/>
                    <a:pt x="396" y="761"/>
                  </a:cubicBezTo>
                  <a:cubicBezTo>
                    <a:pt x="608" y="761"/>
                    <a:pt x="791" y="609"/>
                    <a:pt x="791" y="396"/>
                  </a:cubicBezTo>
                  <a:close/>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 name="Google Shape;1412;p91">
              <a:extLst>
                <a:ext uri="{FF2B5EF4-FFF2-40B4-BE49-F238E27FC236}">
                  <a16:creationId xmlns:a16="http://schemas.microsoft.com/office/drawing/2014/main" id="{86F3575D-475E-D6F1-DD4A-9B6E6621C95A}"/>
                </a:ext>
              </a:extLst>
            </p:cNvPr>
            <p:cNvSpPr/>
            <p:nvPr/>
          </p:nvSpPr>
          <p:spPr>
            <a:xfrm>
              <a:off x="4704916" y="1521103"/>
              <a:ext cx="49706" cy="47821"/>
            </a:xfrm>
            <a:custGeom>
              <a:avLst/>
              <a:gdLst/>
              <a:ahLst/>
              <a:cxnLst/>
              <a:rect l="l" t="t" r="r" b="b"/>
              <a:pathLst>
                <a:path w="791" h="761" fill="none" extrusionOk="0">
                  <a:moveTo>
                    <a:pt x="791" y="396"/>
                  </a:moveTo>
                  <a:cubicBezTo>
                    <a:pt x="791" y="609"/>
                    <a:pt x="609" y="761"/>
                    <a:pt x="396" y="761"/>
                  </a:cubicBezTo>
                  <a:cubicBezTo>
                    <a:pt x="183" y="761"/>
                    <a:pt x="1" y="609"/>
                    <a:pt x="1" y="396"/>
                  </a:cubicBezTo>
                  <a:cubicBezTo>
                    <a:pt x="1" y="153"/>
                    <a:pt x="183" y="1"/>
                    <a:pt x="396" y="1"/>
                  </a:cubicBezTo>
                  <a:cubicBezTo>
                    <a:pt x="609" y="1"/>
                    <a:pt x="791" y="153"/>
                    <a:pt x="791" y="396"/>
                  </a:cubicBezTo>
                  <a:close/>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 name="Google Shape;1413;p91">
              <a:extLst>
                <a:ext uri="{FF2B5EF4-FFF2-40B4-BE49-F238E27FC236}">
                  <a16:creationId xmlns:a16="http://schemas.microsoft.com/office/drawing/2014/main" id="{623DD764-030B-CA6B-4FDA-CB5CB24999E6}"/>
                </a:ext>
              </a:extLst>
            </p:cNvPr>
            <p:cNvSpPr/>
            <p:nvPr/>
          </p:nvSpPr>
          <p:spPr>
            <a:xfrm>
              <a:off x="4813818" y="1521103"/>
              <a:ext cx="47821" cy="47821"/>
            </a:xfrm>
            <a:custGeom>
              <a:avLst/>
              <a:gdLst/>
              <a:ahLst/>
              <a:cxnLst/>
              <a:rect l="l" t="t" r="r" b="b"/>
              <a:pathLst>
                <a:path w="761" h="761" fill="none" extrusionOk="0">
                  <a:moveTo>
                    <a:pt x="760" y="396"/>
                  </a:moveTo>
                  <a:cubicBezTo>
                    <a:pt x="760" y="609"/>
                    <a:pt x="608" y="761"/>
                    <a:pt x="395" y="761"/>
                  </a:cubicBezTo>
                  <a:cubicBezTo>
                    <a:pt x="183" y="761"/>
                    <a:pt x="0" y="609"/>
                    <a:pt x="0" y="396"/>
                  </a:cubicBezTo>
                  <a:cubicBezTo>
                    <a:pt x="0" y="153"/>
                    <a:pt x="183" y="1"/>
                    <a:pt x="395" y="1"/>
                  </a:cubicBezTo>
                  <a:cubicBezTo>
                    <a:pt x="608" y="1"/>
                    <a:pt x="760" y="153"/>
                    <a:pt x="760" y="396"/>
                  </a:cubicBezTo>
                  <a:close/>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 name="Google Shape;1414;p91">
              <a:extLst>
                <a:ext uri="{FF2B5EF4-FFF2-40B4-BE49-F238E27FC236}">
                  <a16:creationId xmlns:a16="http://schemas.microsoft.com/office/drawing/2014/main" id="{328F1BE6-B34C-B2DA-81FF-EE56A2ED5630}"/>
                </a:ext>
              </a:extLst>
            </p:cNvPr>
            <p:cNvSpPr/>
            <p:nvPr/>
          </p:nvSpPr>
          <p:spPr>
            <a:xfrm>
              <a:off x="4603681" y="1807654"/>
              <a:ext cx="340090" cy="63"/>
            </a:xfrm>
            <a:custGeom>
              <a:avLst/>
              <a:gdLst/>
              <a:ahLst/>
              <a:cxnLst/>
              <a:rect l="l" t="t" r="r" b="b"/>
              <a:pathLst>
                <a:path w="5412" h="1" fill="none" extrusionOk="0">
                  <a:moveTo>
                    <a:pt x="1" y="0"/>
                  </a:moveTo>
                  <a:lnTo>
                    <a:pt x="5411" y="0"/>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 name="Google Shape;1415;p91">
              <a:extLst>
                <a:ext uri="{FF2B5EF4-FFF2-40B4-BE49-F238E27FC236}">
                  <a16:creationId xmlns:a16="http://schemas.microsoft.com/office/drawing/2014/main" id="{636BFBE3-05FD-71D9-32A0-DFC2417BBFAC}"/>
                </a:ext>
              </a:extLst>
            </p:cNvPr>
            <p:cNvSpPr/>
            <p:nvPr/>
          </p:nvSpPr>
          <p:spPr>
            <a:xfrm>
              <a:off x="5117523" y="1807654"/>
              <a:ext cx="338142" cy="63"/>
            </a:xfrm>
            <a:custGeom>
              <a:avLst/>
              <a:gdLst/>
              <a:ahLst/>
              <a:cxnLst/>
              <a:rect l="l" t="t" r="r" b="b"/>
              <a:pathLst>
                <a:path w="5381" h="1" fill="none" extrusionOk="0">
                  <a:moveTo>
                    <a:pt x="0" y="0"/>
                  </a:moveTo>
                  <a:lnTo>
                    <a:pt x="5380" y="0"/>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 name="Google Shape;1416;p91">
              <a:extLst>
                <a:ext uri="{FF2B5EF4-FFF2-40B4-BE49-F238E27FC236}">
                  <a16:creationId xmlns:a16="http://schemas.microsoft.com/office/drawing/2014/main" id="{83142668-BF73-3CCA-6511-1DD2B0101607}"/>
                </a:ext>
              </a:extLst>
            </p:cNvPr>
            <p:cNvSpPr/>
            <p:nvPr/>
          </p:nvSpPr>
          <p:spPr>
            <a:xfrm>
              <a:off x="5629418" y="1807654"/>
              <a:ext cx="338142" cy="63"/>
            </a:xfrm>
            <a:custGeom>
              <a:avLst/>
              <a:gdLst/>
              <a:ahLst/>
              <a:cxnLst/>
              <a:rect l="l" t="t" r="r" b="b"/>
              <a:pathLst>
                <a:path w="5381" h="1" fill="none" extrusionOk="0">
                  <a:moveTo>
                    <a:pt x="0" y="0"/>
                  </a:moveTo>
                  <a:lnTo>
                    <a:pt x="5380" y="0"/>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 name="Google Shape;1417;p91">
              <a:extLst>
                <a:ext uri="{FF2B5EF4-FFF2-40B4-BE49-F238E27FC236}">
                  <a16:creationId xmlns:a16="http://schemas.microsoft.com/office/drawing/2014/main" id="{BB666059-0626-6F12-955D-00FB5E48B1C7}"/>
                </a:ext>
              </a:extLst>
            </p:cNvPr>
            <p:cNvSpPr/>
            <p:nvPr/>
          </p:nvSpPr>
          <p:spPr>
            <a:xfrm>
              <a:off x="6141313" y="1807654"/>
              <a:ext cx="340027" cy="63"/>
            </a:xfrm>
            <a:custGeom>
              <a:avLst/>
              <a:gdLst/>
              <a:ahLst/>
              <a:cxnLst/>
              <a:rect l="l" t="t" r="r" b="b"/>
              <a:pathLst>
                <a:path w="5411" h="1" fill="none" extrusionOk="0">
                  <a:moveTo>
                    <a:pt x="0" y="0"/>
                  </a:moveTo>
                  <a:lnTo>
                    <a:pt x="5411" y="0"/>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 name="Google Shape;1418;p91">
              <a:extLst>
                <a:ext uri="{FF2B5EF4-FFF2-40B4-BE49-F238E27FC236}">
                  <a16:creationId xmlns:a16="http://schemas.microsoft.com/office/drawing/2014/main" id="{DCD1FC67-4BA6-9C7D-637B-DAADBA72D15C}"/>
                </a:ext>
              </a:extLst>
            </p:cNvPr>
            <p:cNvSpPr/>
            <p:nvPr/>
          </p:nvSpPr>
          <p:spPr>
            <a:xfrm>
              <a:off x="5377304" y="1939429"/>
              <a:ext cx="0" cy="2177532"/>
            </a:xfrm>
            <a:custGeom>
              <a:avLst/>
              <a:gdLst/>
              <a:ahLst/>
              <a:cxnLst/>
              <a:rect l="l" t="t" r="r" b="b"/>
              <a:pathLst>
                <a:path h="34652" fill="none" extrusionOk="0">
                  <a:moveTo>
                    <a:pt x="0" y="1"/>
                  </a:moveTo>
                  <a:lnTo>
                    <a:pt x="0" y="34651"/>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 name="Google Shape;1419;p91">
              <a:extLst>
                <a:ext uri="{FF2B5EF4-FFF2-40B4-BE49-F238E27FC236}">
                  <a16:creationId xmlns:a16="http://schemas.microsoft.com/office/drawing/2014/main" id="{F561C934-B7CC-5CD7-875E-804D9CF518A5}"/>
                </a:ext>
              </a:extLst>
            </p:cNvPr>
            <p:cNvSpPr/>
            <p:nvPr/>
          </p:nvSpPr>
          <p:spPr>
            <a:xfrm>
              <a:off x="4475739" y="2327152"/>
              <a:ext cx="901565" cy="63"/>
            </a:xfrm>
            <a:custGeom>
              <a:avLst/>
              <a:gdLst/>
              <a:ahLst/>
              <a:cxnLst/>
              <a:rect l="l" t="t" r="r" b="b"/>
              <a:pathLst>
                <a:path w="14347" h="1" fill="none" extrusionOk="0">
                  <a:moveTo>
                    <a:pt x="0" y="1"/>
                  </a:moveTo>
                  <a:lnTo>
                    <a:pt x="14347" y="1"/>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 name="Google Shape;1420;p91">
              <a:extLst>
                <a:ext uri="{FF2B5EF4-FFF2-40B4-BE49-F238E27FC236}">
                  <a16:creationId xmlns:a16="http://schemas.microsoft.com/office/drawing/2014/main" id="{52DEB205-04C4-4957-3236-DDC6370EF48F}"/>
                </a:ext>
              </a:extLst>
            </p:cNvPr>
            <p:cNvSpPr/>
            <p:nvPr/>
          </p:nvSpPr>
          <p:spPr>
            <a:xfrm>
              <a:off x="4475739" y="2714938"/>
              <a:ext cx="901565" cy="63"/>
            </a:xfrm>
            <a:custGeom>
              <a:avLst/>
              <a:gdLst/>
              <a:ahLst/>
              <a:cxnLst/>
              <a:rect l="l" t="t" r="r" b="b"/>
              <a:pathLst>
                <a:path w="14347" h="1" fill="none" extrusionOk="0">
                  <a:moveTo>
                    <a:pt x="0" y="0"/>
                  </a:moveTo>
                  <a:lnTo>
                    <a:pt x="14347" y="0"/>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 name="Google Shape;1421;p91">
              <a:extLst>
                <a:ext uri="{FF2B5EF4-FFF2-40B4-BE49-F238E27FC236}">
                  <a16:creationId xmlns:a16="http://schemas.microsoft.com/office/drawing/2014/main" id="{C2B8E517-BD40-5DC0-CDB4-74BAB4840195}"/>
                </a:ext>
              </a:extLst>
            </p:cNvPr>
            <p:cNvSpPr/>
            <p:nvPr/>
          </p:nvSpPr>
          <p:spPr>
            <a:xfrm>
              <a:off x="4475739" y="3100775"/>
              <a:ext cx="901565" cy="63"/>
            </a:xfrm>
            <a:custGeom>
              <a:avLst/>
              <a:gdLst/>
              <a:ahLst/>
              <a:cxnLst/>
              <a:rect l="l" t="t" r="r" b="b"/>
              <a:pathLst>
                <a:path w="14347" h="1" fill="none" extrusionOk="0">
                  <a:moveTo>
                    <a:pt x="0" y="0"/>
                  </a:moveTo>
                  <a:lnTo>
                    <a:pt x="14347" y="0"/>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2" name="Google Shape;1422;p91">
              <a:extLst>
                <a:ext uri="{FF2B5EF4-FFF2-40B4-BE49-F238E27FC236}">
                  <a16:creationId xmlns:a16="http://schemas.microsoft.com/office/drawing/2014/main" id="{E6A50F34-B382-E9C0-E055-4E7351413A66}"/>
                </a:ext>
              </a:extLst>
            </p:cNvPr>
            <p:cNvSpPr/>
            <p:nvPr/>
          </p:nvSpPr>
          <p:spPr>
            <a:xfrm>
              <a:off x="4475739" y="3488498"/>
              <a:ext cx="901565" cy="63"/>
            </a:xfrm>
            <a:custGeom>
              <a:avLst/>
              <a:gdLst/>
              <a:ahLst/>
              <a:cxnLst/>
              <a:rect l="l" t="t" r="r" b="b"/>
              <a:pathLst>
                <a:path w="14347" h="1" fill="none" extrusionOk="0">
                  <a:moveTo>
                    <a:pt x="0" y="0"/>
                  </a:moveTo>
                  <a:lnTo>
                    <a:pt x="14347" y="0"/>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3" name="Google Shape;1423;p91">
              <a:extLst>
                <a:ext uri="{FF2B5EF4-FFF2-40B4-BE49-F238E27FC236}">
                  <a16:creationId xmlns:a16="http://schemas.microsoft.com/office/drawing/2014/main" id="{BEFB33DA-A53F-EA95-4043-AEA8DA37FB94}"/>
                </a:ext>
              </a:extLst>
            </p:cNvPr>
            <p:cNvSpPr/>
            <p:nvPr/>
          </p:nvSpPr>
          <p:spPr>
            <a:xfrm>
              <a:off x="4475739" y="3874336"/>
              <a:ext cx="901565" cy="63"/>
            </a:xfrm>
            <a:custGeom>
              <a:avLst/>
              <a:gdLst/>
              <a:ahLst/>
              <a:cxnLst/>
              <a:rect l="l" t="t" r="r" b="b"/>
              <a:pathLst>
                <a:path w="14347" h="1" fill="none" extrusionOk="0">
                  <a:moveTo>
                    <a:pt x="0" y="0"/>
                  </a:moveTo>
                  <a:lnTo>
                    <a:pt x="14347" y="0"/>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4" name="Google Shape;1424;p91">
              <a:extLst>
                <a:ext uri="{FF2B5EF4-FFF2-40B4-BE49-F238E27FC236}">
                  <a16:creationId xmlns:a16="http://schemas.microsoft.com/office/drawing/2014/main" id="{9C7907FC-D8F5-FDC0-5820-B4931B0DBB14}"/>
                </a:ext>
              </a:extLst>
            </p:cNvPr>
            <p:cNvSpPr/>
            <p:nvPr/>
          </p:nvSpPr>
          <p:spPr>
            <a:xfrm>
              <a:off x="4808099" y="2101808"/>
              <a:ext cx="452699" cy="63"/>
            </a:xfrm>
            <a:custGeom>
              <a:avLst/>
              <a:gdLst/>
              <a:ahLst/>
              <a:cxnLst/>
              <a:rect l="l" t="t" r="r" b="b"/>
              <a:pathLst>
                <a:path w="7204" h="1" fill="none" extrusionOk="0">
                  <a:moveTo>
                    <a:pt x="0" y="0"/>
                  </a:moveTo>
                  <a:lnTo>
                    <a:pt x="7204" y="0"/>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5" name="Google Shape;1425;p91">
              <a:extLst>
                <a:ext uri="{FF2B5EF4-FFF2-40B4-BE49-F238E27FC236}">
                  <a16:creationId xmlns:a16="http://schemas.microsoft.com/office/drawing/2014/main" id="{A4DC063C-3ACA-417E-772E-1B30BD6DB1DA}"/>
                </a:ext>
              </a:extLst>
            </p:cNvPr>
            <p:cNvSpPr/>
            <p:nvPr/>
          </p:nvSpPr>
          <p:spPr>
            <a:xfrm>
              <a:off x="4808099" y="2164836"/>
              <a:ext cx="362964" cy="63"/>
            </a:xfrm>
            <a:custGeom>
              <a:avLst/>
              <a:gdLst/>
              <a:ahLst/>
              <a:cxnLst/>
              <a:rect l="l" t="t" r="r" b="b"/>
              <a:pathLst>
                <a:path w="5776" h="1" fill="none" extrusionOk="0">
                  <a:moveTo>
                    <a:pt x="0" y="0"/>
                  </a:moveTo>
                  <a:lnTo>
                    <a:pt x="5775" y="0"/>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6" name="Google Shape;1426;p91">
              <a:extLst>
                <a:ext uri="{FF2B5EF4-FFF2-40B4-BE49-F238E27FC236}">
                  <a16:creationId xmlns:a16="http://schemas.microsoft.com/office/drawing/2014/main" id="{1D099E5A-B498-011C-A241-30F5F9C765DB}"/>
                </a:ext>
              </a:extLst>
            </p:cNvPr>
            <p:cNvSpPr/>
            <p:nvPr/>
          </p:nvSpPr>
          <p:spPr>
            <a:xfrm>
              <a:off x="4808099" y="2489531"/>
              <a:ext cx="452699" cy="63"/>
            </a:xfrm>
            <a:custGeom>
              <a:avLst/>
              <a:gdLst/>
              <a:ahLst/>
              <a:cxnLst/>
              <a:rect l="l" t="t" r="r" b="b"/>
              <a:pathLst>
                <a:path w="7204" h="1" fill="none" extrusionOk="0">
                  <a:moveTo>
                    <a:pt x="0" y="0"/>
                  </a:moveTo>
                  <a:lnTo>
                    <a:pt x="7204" y="0"/>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7" name="Google Shape;1427;p91">
              <a:extLst>
                <a:ext uri="{FF2B5EF4-FFF2-40B4-BE49-F238E27FC236}">
                  <a16:creationId xmlns:a16="http://schemas.microsoft.com/office/drawing/2014/main" id="{5BAFA63D-1033-F9AE-D38D-5F21ACD86B3D}"/>
                </a:ext>
              </a:extLst>
            </p:cNvPr>
            <p:cNvSpPr/>
            <p:nvPr/>
          </p:nvSpPr>
          <p:spPr>
            <a:xfrm>
              <a:off x="4808099" y="2552559"/>
              <a:ext cx="452699" cy="63"/>
            </a:xfrm>
            <a:custGeom>
              <a:avLst/>
              <a:gdLst/>
              <a:ahLst/>
              <a:cxnLst/>
              <a:rect l="l" t="t" r="r" b="b"/>
              <a:pathLst>
                <a:path w="7204" h="1" fill="none" extrusionOk="0">
                  <a:moveTo>
                    <a:pt x="0" y="1"/>
                  </a:moveTo>
                  <a:lnTo>
                    <a:pt x="7204" y="1"/>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8" name="Google Shape;1428;p91">
              <a:extLst>
                <a:ext uri="{FF2B5EF4-FFF2-40B4-BE49-F238E27FC236}">
                  <a16:creationId xmlns:a16="http://schemas.microsoft.com/office/drawing/2014/main" id="{7E85A3CD-C4EB-FC76-5170-55F72C79EE50}"/>
                </a:ext>
              </a:extLst>
            </p:cNvPr>
            <p:cNvSpPr/>
            <p:nvPr/>
          </p:nvSpPr>
          <p:spPr>
            <a:xfrm>
              <a:off x="4808099" y="2877253"/>
              <a:ext cx="452699" cy="63"/>
            </a:xfrm>
            <a:custGeom>
              <a:avLst/>
              <a:gdLst/>
              <a:ahLst/>
              <a:cxnLst/>
              <a:rect l="l" t="t" r="r" b="b"/>
              <a:pathLst>
                <a:path w="7204" h="1" fill="none" extrusionOk="0">
                  <a:moveTo>
                    <a:pt x="0" y="1"/>
                  </a:moveTo>
                  <a:lnTo>
                    <a:pt x="7204" y="1"/>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9" name="Google Shape;1429;p91">
              <a:extLst>
                <a:ext uri="{FF2B5EF4-FFF2-40B4-BE49-F238E27FC236}">
                  <a16:creationId xmlns:a16="http://schemas.microsoft.com/office/drawing/2014/main" id="{E8C7567E-3C6C-8E33-9994-03E887F44231}"/>
                </a:ext>
              </a:extLst>
            </p:cNvPr>
            <p:cNvSpPr/>
            <p:nvPr/>
          </p:nvSpPr>
          <p:spPr>
            <a:xfrm>
              <a:off x="4808099" y="2938397"/>
              <a:ext cx="301821" cy="63"/>
            </a:xfrm>
            <a:custGeom>
              <a:avLst/>
              <a:gdLst/>
              <a:ahLst/>
              <a:cxnLst/>
              <a:rect l="l" t="t" r="r" b="b"/>
              <a:pathLst>
                <a:path w="4803" h="1" fill="none" extrusionOk="0">
                  <a:moveTo>
                    <a:pt x="0" y="0"/>
                  </a:moveTo>
                  <a:lnTo>
                    <a:pt x="4803" y="0"/>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0" name="Google Shape;1430;p91">
              <a:extLst>
                <a:ext uri="{FF2B5EF4-FFF2-40B4-BE49-F238E27FC236}">
                  <a16:creationId xmlns:a16="http://schemas.microsoft.com/office/drawing/2014/main" id="{9C165B5E-F461-128F-C284-870CC3C1B331}"/>
                </a:ext>
              </a:extLst>
            </p:cNvPr>
            <p:cNvSpPr/>
            <p:nvPr/>
          </p:nvSpPr>
          <p:spPr>
            <a:xfrm>
              <a:off x="4808099" y="3263091"/>
              <a:ext cx="452699" cy="63"/>
            </a:xfrm>
            <a:custGeom>
              <a:avLst/>
              <a:gdLst/>
              <a:ahLst/>
              <a:cxnLst/>
              <a:rect l="l" t="t" r="r" b="b"/>
              <a:pathLst>
                <a:path w="7204" h="1" fill="none" extrusionOk="0">
                  <a:moveTo>
                    <a:pt x="0" y="1"/>
                  </a:moveTo>
                  <a:lnTo>
                    <a:pt x="7204" y="1"/>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1" name="Google Shape;1431;p91">
              <a:extLst>
                <a:ext uri="{FF2B5EF4-FFF2-40B4-BE49-F238E27FC236}">
                  <a16:creationId xmlns:a16="http://schemas.microsoft.com/office/drawing/2014/main" id="{11F490B1-CAB3-3273-278C-7472B9D4E829}"/>
                </a:ext>
              </a:extLst>
            </p:cNvPr>
            <p:cNvSpPr/>
            <p:nvPr/>
          </p:nvSpPr>
          <p:spPr>
            <a:xfrm>
              <a:off x="4808099" y="3326120"/>
              <a:ext cx="225407" cy="63"/>
            </a:xfrm>
            <a:custGeom>
              <a:avLst/>
              <a:gdLst/>
              <a:ahLst/>
              <a:cxnLst/>
              <a:rect l="l" t="t" r="r" b="b"/>
              <a:pathLst>
                <a:path w="3587" h="1" fill="none" extrusionOk="0">
                  <a:moveTo>
                    <a:pt x="0" y="1"/>
                  </a:moveTo>
                  <a:lnTo>
                    <a:pt x="3587" y="1"/>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2" name="Google Shape;1432;p91">
              <a:extLst>
                <a:ext uri="{FF2B5EF4-FFF2-40B4-BE49-F238E27FC236}">
                  <a16:creationId xmlns:a16="http://schemas.microsoft.com/office/drawing/2014/main" id="{A50D8553-EB9C-340A-225B-D6D233043258}"/>
                </a:ext>
              </a:extLst>
            </p:cNvPr>
            <p:cNvSpPr/>
            <p:nvPr/>
          </p:nvSpPr>
          <p:spPr>
            <a:xfrm>
              <a:off x="4808099" y="3650814"/>
              <a:ext cx="452699" cy="63"/>
            </a:xfrm>
            <a:custGeom>
              <a:avLst/>
              <a:gdLst/>
              <a:ahLst/>
              <a:cxnLst/>
              <a:rect l="l" t="t" r="r" b="b"/>
              <a:pathLst>
                <a:path w="7204" h="1" fill="none" extrusionOk="0">
                  <a:moveTo>
                    <a:pt x="0" y="1"/>
                  </a:moveTo>
                  <a:lnTo>
                    <a:pt x="7204" y="1"/>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3" name="Google Shape;1433;p91">
              <a:extLst>
                <a:ext uri="{FF2B5EF4-FFF2-40B4-BE49-F238E27FC236}">
                  <a16:creationId xmlns:a16="http://schemas.microsoft.com/office/drawing/2014/main" id="{E5E6E720-CD19-8003-93B8-D77F502CAB7F}"/>
                </a:ext>
              </a:extLst>
            </p:cNvPr>
            <p:cNvSpPr/>
            <p:nvPr/>
          </p:nvSpPr>
          <p:spPr>
            <a:xfrm>
              <a:off x="4808099" y="3711957"/>
              <a:ext cx="362964" cy="63"/>
            </a:xfrm>
            <a:custGeom>
              <a:avLst/>
              <a:gdLst/>
              <a:ahLst/>
              <a:cxnLst/>
              <a:rect l="l" t="t" r="r" b="b"/>
              <a:pathLst>
                <a:path w="5776" h="1" fill="none" extrusionOk="0">
                  <a:moveTo>
                    <a:pt x="0" y="1"/>
                  </a:moveTo>
                  <a:lnTo>
                    <a:pt x="5775" y="1"/>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4" name="Google Shape;1434;p91">
              <a:extLst>
                <a:ext uri="{FF2B5EF4-FFF2-40B4-BE49-F238E27FC236}">
                  <a16:creationId xmlns:a16="http://schemas.microsoft.com/office/drawing/2014/main" id="{312DF6AD-B275-CF55-C8CA-8240B323D95F}"/>
                </a:ext>
              </a:extLst>
            </p:cNvPr>
            <p:cNvSpPr/>
            <p:nvPr/>
          </p:nvSpPr>
          <p:spPr>
            <a:xfrm>
              <a:off x="5452877" y="3664199"/>
              <a:ext cx="851985" cy="301883"/>
            </a:xfrm>
            <a:custGeom>
              <a:avLst/>
              <a:gdLst/>
              <a:ahLst/>
              <a:cxnLst/>
              <a:rect l="l" t="t" r="r" b="b"/>
              <a:pathLst>
                <a:path w="13558" h="4804" fill="none" extrusionOk="0">
                  <a:moveTo>
                    <a:pt x="1" y="4803"/>
                  </a:moveTo>
                  <a:lnTo>
                    <a:pt x="2706" y="2372"/>
                  </a:lnTo>
                  <a:lnTo>
                    <a:pt x="5259" y="4803"/>
                  </a:lnTo>
                  <a:lnTo>
                    <a:pt x="10487" y="1"/>
                  </a:lnTo>
                  <a:lnTo>
                    <a:pt x="13557" y="3040"/>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5" name="Google Shape;1435;p91">
              <a:extLst>
                <a:ext uri="{FF2B5EF4-FFF2-40B4-BE49-F238E27FC236}">
                  <a16:creationId xmlns:a16="http://schemas.microsoft.com/office/drawing/2014/main" id="{8314B18A-E1D9-CF98-FE5A-1EA450BD9B75}"/>
                </a:ext>
              </a:extLst>
            </p:cNvPr>
            <p:cNvSpPr/>
            <p:nvPr/>
          </p:nvSpPr>
          <p:spPr>
            <a:xfrm>
              <a:off x="5575941" y="3650814"/>
              <a:ext cx="89798" cy="89861"/>
            </a:xfrm>
            <a:custGeom>
              <a:avLst/>
              <a:gdLst/>
              <a:ahLst/>
              <a:cxnLst/>
              <a:rect l="l" t="t" r="r" b="b"/>
              <a:pathLst>
                <a:path w="1429" h="1430" fill="none" extrusionOk="0">
                  <a:moveTo>
                    <a:pt x="1429" y="730"/>
                  </a:moveTo>
                  <a:cubicBezTo>
                    <a:pt x="1429" y="335"/>
                    <a:pt x="1125" y="1"/>
                    <a:pt x="730" y="1"/>
                  </a:cubicBezTo>
                  <a:cubicBezTo>
                    <a:pt x="335" y="1"/>
                    <a:pt x="0" y="335"/>
                    <a:pt x="0" y="730"/>
                  </a:cubicBezTo>
                  <a:cubicBezTo>
                    <a:pt x="0" y="1126"/>
                    <a:pt x="335" y="1430"/>
                    <a:pt x="730" y="1430"/>
                  </a:cubicBezTo>
                  <a:cubicBezTo>
                    <a:pt x="1125" y="1430"/>
                    <a:pt x="1429" y="1126"/>
                    <a:pt x="1429" y="730"/>
                  </a:cubicBezTo>
                  <a:close/>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6" name="Google Shape;1436;p91">
              <a:extLst>
                <a:ext uri="{FF2B5EF4-FFF2-40B4-BE49-F238E27FC236}">
                  <a16:creationId xmlns:a16="http://schemas.microsoft.com/office/drawing/2014/main" id="{1DD88A77-A5FD-2C25-2114-03285BEAE516}"/>
                </a:ext>
              </a:extLst>
            </p:cNvPr>
            <p:cNvSpPr/>
            <p:nvPr/>
          </p:nvSpPr>
          <p:spPr>
            <a:xfrm>
              <a:off x="6378169" y="3664199"/>
              <a:ext cx="851985" cy="301883"/>
            </a:xfrm>
            <a:custGeom>
              <a:avLst/>
              <a:gdLst/>
              <a:ahLst/>
              <a:cxnLst/>
              <a:rect l="l" t="t" r="r" b="b"/>
              <a:pathLst>
                <a:path w="13558" h="4804" fill="none" extrusionOk="0">
                  <a:moveTo>
                    <a:pt x="1" y="4803"/>
                  </a:moveTo>
                  <a:lnTo>
                    <a:pt x="2675" y="2372"/>
                  </a:lnTo>
                  <a:lnTo>
                    <a:pt x="5259" y="4803"/>
                  </a:lnTo>
                  <a:lnTo>
                    <a:pt x="10457" y="1"/>
                  </a:lnTo>
                  <a:lnTo>
                    <a:pt x="13557" y="3040"/>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7" name="Google Shape;1437;p91">
              <a:extLst>
                <a:ext uri="{FF2B5EF4-FFF2-40B4-BE49-F238E27FC236}">
                  <a16:creationId xmlns:a16="http://schemas.microsoft.com/office/drawing/2014/main" id="{A4B04236-EDA6-5030-CA2B-BDD7F4D82216}"/>
                </a:ext>
              </a:extLst>
            </p:cNvPr>
            <p:cNvSpPr/>
            <p:nvPr/>
          </p:nvSpPr>
          <p:spPr>
            <a:xfrm>
              <a:off x="6494662" y="3650814"/>
              <a:ext cx="91746" cy="89861"/>
            </a:xfrm>
            <a:custGeom>
              <a:avLst/>
              <a:gdLst/>
              <a:ahLst/>
              <a:cxnLst/>
              <a:rect l="l" t="t" r="r" b="b"/>
              <a:pathLst>
                <a:path w="1460" h="1430" fill="none" extrusionOk="0">
                  <a:moveTo>
                    <a:pt x="1459" y="730"/>
                  </a:moveTo>
                  <a:cubicBezTo>
                    <a:pt x="1459" y="335"/>
                    <a:pt x="1125" y="1"/>
                    <a:pt x="730" y="1"/>
                  </a:cubicBezTo>
                  <a:cubicBezTo>
                    <a:pt x="335" y="1"/>
                    <a:pt x="0" y="335"/>
                    <a:pt x="0" y="730"/>
                  </a:cubicBezTo>
                  <a:cubicBezTo>
                    <a:pt x="0" y="1126"/>
                    <a:pt x="335" y="1430"/>
                    <a:pt x="730" y="1430"/>
                  </a:cubicBezTo>
                  <a:cubicBezTo>
                    <a:pt x="1125" y="1430"/>
                    <a:pt x="1459" y="1126"/>
                    <a:pt x="1459" y="730"/>
                  </a:cubicBezTo>
                  <a:close/>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8" name="Google Shape;1438;p91">
              <a:extLst>
                <a:ext uri="{FF2B5EF4-FFF2-40B4-BE49-F238E27FC236}">
                  <a16:creationId xmlns:a16="http://schemas.microsoft.com/office/drawing/2014/main" id="{B6110931-A898-9A25-A0E3-4C46362CFDA2}"/>
                </a:ext>
              </a:extLst>
            </p:cNvPr>
            <p:cNvSpPr/>
            <p:nvPr/>
          </p:nvSpPr>
          <p:spPr>
            <a:xfrm>
              <a:off x="6168020" y="2506749"/>
              <a:ext cx="341975" cy="341912"/>
            </a:xfrm>
            <a:custGeom>
              <a:avLst/>
              <a:gdLst/>
              <a:ahLst/>
              <a:cxnLst/>
              <a:rect l="l" t="t" r="r" b="b"/>
              <a:pathLst>
                <a:path w="5442" h="5441" fill="none" extrusionOk="0">
                  <a:moveTo>
                    <a:pt x="5442" y="2705"/>
                  </a:moveTo>
                  <a:cubicBezTo>
                    <a:pt x="5442" y="1216"/>
                    <a:pt x="4226" y="0"/>
                    <a:pt x="2736" y="0"/>
                  </a:cubicBezTo>
                  <a:cubicBezTo>
                    <a:pt x="1217" y="0"/>
                    <a:pt x="1" y="1216"/>
                    <a:pt x="1" y="2705"/>
                  </a:cubicBezTo>
                  <a:cubicBezTo>
                    <a:pt x="1" y="4225"/>
                    <a:pt x="1217" y="5441"/>
                    <a:pt x="2736" y="5441"/>
                  </a:cubicBezTo>
                  <a:cubicBezTo>
                    <a:pt x="4226" y="5441"/>
                    <a:pt x="5442" y="4225"/>
                    <a:pt x="5442" y="2705"/>
                  </a:cubicBezTo>
                  <a:close/>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9" name="Google Shape;1439;p91">
              <a:extLst>
                <a:ext uri="{FF2B5EF4-FFF2-40B4-BE49-F238E27FC236}">
                  <a16:creationId xmlns:a16="http://schemas.microsoft.com/office/drawing/2014/main" id="{1A3D4B37-162E-87EA-51C7-3639522665E4}"/>
                </a:ext>
              </a:extLst>
            </p:cNvPr>
            <p:cNvSpPr/>
            <p:nvPr/>
          </p:nvSpPr>
          <p:spPr>
            <a:xfrm>
              <a:off x="5539620" y="2101808"/>
              <a:ext cx="762186" cy="63"/>
            </a:xfrm>
            <a:custGeom>
              <a:avLst/>
              <a:gdLst/>
              <a:ahLst/>
              <a:cxnLst/>
              <a:rect l="l" t="t" r="r" b="b"/>
              <a:pathLst>
                <a:path w="12129" h="1" fill="none" extrusionOk="0">
                  <a:moveTo>
                    <a:pt x="1" y="0"/>
                  </a:moveTo>
                  <a:lnTo>
                    <a:pt x="12129" y="0"/>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0" name="Google Shape;1440;p91">
              <a:extLst>
                <a:ext uri="{FF2B5EF4-FFF2-40B4-BE49-F238E27FC236}">
                  <a16:creationId xmlns:a16="http://schemas.microsoft.com/office/drawing/2014/main" id="{3889C4D3-8B28-F5F9-71F9-AAE318E32AEC}"/>
                </a:ext>
              </a:extLst>
            </p:cNvPr>
            <p:cNvSpPr/>
            <p:nvPr/>
          </p:nvSpPr>
          <p:spPr>
            <a:xfrm>
              <a:off x="6279376" y="2595839"/>
              <a:ext cx="150124" cy="163731"/>
            </a:xfrm>
            <a:custGeom>
              <a:avLst/>
              <a:gdLst/>
              <a:ahLst/>
              <a:cxnLst/>
              <a:rect l="l" t="t" r="r" b="b"/>
              <a:pathLst>
                <a:path w="2372" h="2587" extrusionOk="0">
                  <a:moveTo>
                    <a:pt x="70" y="0"/>
                  </a:moveTo>
                  <a:cubicBezTo>
                    <a:pt x="31" y="0"/>
                    <a:pt x="0" y="43"/>
                    <a:pt x="0" y="86"/>
                  </a:cubicBezTo>
                  <a:lnTo>
                    <a:pt x="0" y="2488"/>
                  </a:lnTo>
                  <a:cubicBezTo>
                    <a:pt x="0" y="2537"/>
                    <a:pt x="41" y="2587"/>
                    <a:pt x="89" y="2587"/>
                  </a:cubicBezTo>
                  <a:cubicBezTo>
                    <a:pt x="100" y="2587"/>
                    <a:pt x="111" y="2584"/>
                    <a:pt x="122" y="2579"/>
                  </a:cubicBezTo>
                  <a:lnTo>
                    <a:pt x="2310" y="1363"/>
                  </a:lnTo>
                  <a:cubicBezTo>
                    <a:pt x="2371" y="1332"/>
                    <a:pt x="2371" y="1241"/>
                    <a:pt x="2310" y="1211"/>
                  </a:cubicBezTo>
                  <a:lnTo>
                    <a:pt x="122" y="25"/>
                  </a:lnTo>
                  <a:cubicBezTo>
                    <a:pt x="104" y="8"/>
                    <a:pt x="86" y="0"/>
                    <a:pt x="70" y="0"/>
                  </a:cubicBezTo>
                  <a:close/>
                </a:path>
              </a:pathLst>
            </a:custGeom>
            <a:gradFill>
              <a:gsLst>
                <a:gs pos="0">
                  <a:schemeClr val="accent1"/>
                </a:gs>
                <a:gs pos="100000">
                  <a:schemeClr val="accent2"/>
                </a:gs>
              </a:gsLst>
              <a:lin ang="0" scaled="0"/>
            </a:grad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1" name="Google Shape;1441;p91">
              <a:extLst>
                <a:ext uri="{FF2B5EF4-FFF2-40B4-BE49-F238E27FC236}">
                  <a16:creationId xmlns:a16="http://schemas.microsoft.com/office/drawing/2014/main" id="{1E8D2966-F24B-D0C2-22C5-DE51A54E5BD9}"/>
                </a:ext>
              </a:extLst>
            </p:cNvPr>
            <p:cNvSpPr/>
            <p:nvPr/>
          </p:nvSpPr>
          <p:spPr>
            <a:xfrm>
              <a:off x="4596475" y="2052561"/>
              <a:ext cx="150125" cy="150105"/>
            </a:xfrm>
            <a:custGeom>
              <a:avLst/>
              <a:gdLst/>
              <a:ahLst/>
              <a:cxnLst/>
              <a:rect l="l" t="t" r="r" b="b"/>
              <a:pathLst>
                <a:path w="3891" h="3891" extrusionOk="0">
                  <a:moveTo>
                    <a:pt x="1946" y="0"/>
                  </a:moveTo>
                  <a:cubicBezTo>
                    <a:pt x="851" y="0"/>
                    <a:pt x="0" y="882"/>
                    <a:pt x="0" y="1945"/>
                  </a:cubicBezTo>
                  <a:cubicBezTo>
                    <a:pt x="0" y="3009"/>
                    <a:pt x="851" y="3891"/>
                    <a:pt x="1946" y="3891"/>
                  </a:cubicBezTo>
                  <a:cubicBezTo>
                    <a:pt x="3009" y="3891"/>
                    <a:pt x="3891" y="3009"/>
                    <a:pt x="3891" y="1945"/>
                  </a:cubicBezTo>
                  <a:cubicBezTo>
                    <a:pt x="3891" y="882"/>
                    <a:pt x="3009" y="0"/>
                    <a:pt x="1946" y="0"/>
                  </a:cubicBezTo>
                  <a:close/>
                </a:path>
              </a:pathLst>
            </a:custGeom>
            <a:solidFill>
              <a:schemeClr val="dk1"/>
            </a:solid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2" name="Google Shape;1442;p91">
              <a:extLst>
                <a:ext uri="{FF2B5EF4-FFF2-40B4-BE49-F238E27FC236}">
                  <a16:creationId xmlns:a16="http://schemas.microsoft.com/office/drawing/2014/main" id="{8B7276E3-2BA1-DBC5-CA8C-27410E6F5851}"/>
                </a:ext>
              </a:extLst>
            </p:cNvPr>
            <p:cNvSpPr/>
            <p:nvPr/>
          </p:nvSpPr>
          <p:spPr>
            <a:xfrm>
              <a:off x="4596475" y="2446036"/>
              <a:ext cx="150125" cy="150105"/>
            </a:xfrm>
            <a:custGeom>
              <a:avLst/>
              <a:gdLst/>
              <a:ahLst/>
              <a:cxnLst/>
              <a:rect l="l" t="t" r="r" b="b"/>
              <a:pathLst>
                <a:path w="3891" h="3891" extrusionOk="0">
                  <a:moveTo>
                    <a:pt x="1946" y="0"/>
                  </a:moveTo>
                  <a:cubicBezTo>
                    <a:pt x="851" y="0"/>
                    <a:pt x="0" y="882"/>
                    <a:pt x="0" y="1945"/>
                  </a:cubicBezTo>
                  <a:cubicBezTo>
                    <a:pt x="0" y="3009"/>
                    <a:pt x="851" y="3891"/>
                    <a:pt x="1946" y="3891"/>
                  </a:cubicBezTo>
                  <a:cubicBezTo>
                    <a:pt x="3009" y="3891"/>
                    <a:pt x="3891" y="3009"/>
                    <a:pt x="3891" y="1945"/>
                  </a:cubicBezTo>
                  <a:cubicBezTo>
                    <a:pt x="3891" y="882"/>
                    <a:pt x="3009" y="0"/>
                    <a:pt x="1946" y="0"/>
                  </a:cubicBezTo>
                  <a:close/>
                </a:path>
              </a:pathLst>
            </a:custGeom>
            <a:solidFill>
              <a:schemeClr val="dk1"/>
            </a:solid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3" name="Google Shape;1443;p91">
              <a:extLst>
                <a:ext uri="{FF2B5EF4-FFF2-40B4-BE49-F238E27FC236}">
                  <a16:creationId xmlns:a16="http://schemas.microsoft.com/office/drawing/2014/main" id="{FC1EA98D-41A2-EA3B-3C68-EBEF774DD5A4}"/>
                </a:ext>
              </a:extLst>
            </p:cNvPr>
            <p:cNvSpPr/>
            <p:nvPr/>
          </p:nvSpPr>
          <p:spPr>
            <a:xfrm>
              <a:off x="4596475" y="2832836"/>
              <a:ext cx="150125" cy="150105"/>
            </a:xfrm>
            <a:custGeom>
              <a:avLst/>
              <a:gdLst/>
              <a:ahLst/>
              <a:cxnLst/>
              <a:rect l="l" t="t" r="r" b="b"/>
              <a:pathLst>
                <a:path w="3891" h="3891" extrusionOk="0">
                  <a:moveTo>
                    <a:pt x="1946" y="0"/>
                  </a:moveTo>
                  <a:cubicBezTo>
                    <a:pt x="851" y="0"/>
                    <a:pt x="0" y="882"/>
                    <a:pt x="0" y="1945"/>
                  </a:cubicBezTo>
                  <a:cubicBezTo>
                    <a:pt x="0" y="3009"/>
                    <a:pt x="851" y="3891"/>
                    <a:pt x="1946" y="3891"/>
                  </a:cubicBezTo>
                  <a:cubicBezTo>
                    <a:pt x="3009" y="3891"/>
                    <a:pt x="3891" y="3009"/>
                    <a:pt x="3891" y="1945"/>
                  </a:cubicBezTo>
                  <a:cubicBezTo>
                    <a:pt x="3891" y="882"/>
                    <a:pt x="3009" y="0"/>
                    <a:pt x="1946" y="0"/>
                  </a:cubicBezTo>
                  <a:close/>
                </a:path>
              </a:pathLst>
            </a:custGeom>
            <a:solidFill>
              <a:schemeClr val="dk1"/>
            </a:solid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7" name="Google Shape;1444;p91">
              <a:extLst>
                <a:ext uri="{FF2B5EF4-FFF2-40B4-BE49-F238E27FC236}">
                  <a16:creationId xmlns:a16="http://schemas.microsoft.com/office/drawing/2014/main" id="{62B65F06-ADC5-4313-A1D3-4ACD8F23AFCC}"/>
                </a:ext>
              </a:extLst>
            </p:cNvPr>
            <p:cNvSpPr/>
            <p:nvPr/>
          </p:nvSpPr>
          <p:spPr>
            <a:xfrm>
              <a:off x="4596475" y="3219624"/>
              <a:ext cx="150125" cy="150105"/>
            </a:xfrm>
            <a:custGeom>
              <a:avLst/>
              <a:gdLst/>
              <a:ahLst/>
              <a:cxnLst/>
              <a:rect l="l" t="t" r="r" b="b"/>
              <a:pathLst>
                <a:path w="3891" h="3891" extrusionOk="0">
                  <a:moveTo>
                    <a:pt x="1946" y="0"/>
                  </a:moveTo>
                  <a:cubicBezTo>
                    <a:pt x="851" y="0"/>
                    <a:pt x="0" y="882"/>
                    <a:pt x="0" y="1945"/>
                  </a:cubicBezTo>
                  <a:cubicBezTo>
                    <a:pt x="0" y="3009"/>
                    <a:pt x="851" y="3891"/>
                    <a:pt x="1946" y="3891"/>
                  </a:cubicBezTo>
                  <a:cubicBezTo>
                    <a:pt x="3009" y="3891"/>
                    <a:pt x="3891" y="3009"/>
                    <a:pt x="3891" y="1945"/>
                  </a:cubicBezTo>
                  <a:cubicBezTo>
                    <a:pt x="3891" y="882"/>
                    <a:pt x="3009" y="0"/>
                    <a:pt x="1946" y="0"/>
                  </a:cubicBezTo>
                  <a:close/>
                </a:path>
              </a:pathLst>
            </a:custGeom>
            <a:solidFill>
              <a:schemeClr val="dk1"/>
            </a:solid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8" name="Google Shape;1445;p91">
              <a:extLst>
                <a:ext uri="{FF2B5EF4-FFF2-40B4-BE49-F238E27FC236}">
                  <a16:creationId xmlns:a16="http://schemas.microsoft.com/office/drawing/2014/main" id="{EA7E27E4-FB38-2557-46B6-60B4F0EFE67F}"/>
                </a:ext>
              </a:extLst>
            </p:cNvPr>
            <p:cNvSpPr/>
            <p:nvPr/>
          </p:nvSpPr>
          <p:spPr>
            <a:xfrm>
              <a:off x="4596475" y="3606386"/>
              <a:ext cx="150125" cy="150105"/>
            </a:xfrm>
            <a:custGeom>
              <a:avLst/>
              <a:gdLst/>
              <a:ahLst/>
              <a:cxnLst/>
              <a:rect l="l" t="t" r="r" b="b"/>
              <a:pathLst>
                <a:path w="3891" h="3891" extrusionOk="0">
                  <a:moveTo>
                    <a:pt x="1946" y="0"/>
                  </a:moveTo>
                  <a:cubicBezTo>
                    <a:pt x="851" y="0"/>
                    <a:pt x="0" y="882"/>
                    <a:pt x="0" y="1945"/>
                  </a:cubicBezTo>
                  <a:cubicBezTo>
                    <a:pt x="0" y="3009"/>
                    <a:pt x="851" y="3891"/>
                    <a:pt x="1946" y="3891"/>
                  </a:cubicBezTo>
                  <a:cubicBezTo>
                    <a:pt x="3009" y="3891"/>
                    <a:pt x="3891" y="3009"/>
                    <a:pt x="3891" y="1945"/>
                  </a:cubicBezTo>
                  <a:cubicBezTo>
                    <a:pt x="3891" y="882"/>
                    <a:pt x="3009" y="0"/>
                    <a:pt x="1946" y="0"/>
                  </a:cubicBezTo>
                  <a:close/>
                </a:path>
              </a:pathLst>
            </a:custGeom>
            <a:solidFill>
              <a:schemeClr val="dk1"/>
            </a:solid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43" name="Google Shape;1448;p91">
            <a:extLst>
              <a:ext uri="{FF2B5EF4-FFF2-40B4-BE49-F238E27FC236}">
                <a16:creationId xmlns:a16="http://schemas.microsoft.com/office/drawing/2014/main" id="{4549151B-3F7C-624F-D656-FEEAF4383AAE}"/>
              </a:ext>
            </a:extLst>
          </p:cNvPr>
          <p:cNvGrpSpPr/>
          <p:nvPr/>
        </p:nvGrpSpPr>
        <p:grpSpPr>
          <a:xfrm>
            <a:off x="4740529" y="1126342"/>
            <a:ext cx="2863019" cy="2707636"/>
            <a:chOff x="4474850" y="1409325"/>
            <a:chExt cx="2863019" cy="2707636"/>
          </a:xfrm>
        </p:grpSpPr>
        <p:sp>
          <p:nvSpPr>
            <p:cNvPr id="1544" name="Google Shape;1449;p91">
              <a:extLst>
                <a:ext uri="{FF2B5EF4-FFF2-40B4-BE49-F238E27FC236}">
                  <a16:creationId xmlns:a16="http://schemas.microsoft.com/office/drawing/2014/main" id="{F487F638-029B-C19B-64A6-C532FD5A4B54}"/>
                </a:ext>
              </a:extLst>
            </p:cNvPr>
            <p:cNvSpPr/>
            <p:nvPr/>
          </p:nvSpPr>
          <p:spPr>
            <a:xfrm>
              <a:off x="4474850" y="1409325"/>
              <a:ext cx="2859900" cy="2707500"/>
            </a:xfrm>
            <a:prstGeom prst="roundRect">
              <a:avLst>
                <a:gd name="adj" fmla="val 4850"/>
              </a:avLst>
            </a:prstGeom>
            <a:gradFill>
              <a:gsLst>
                <a:gs pos="0">
                  <a:schemeClr val="accent2"/>
                </a:gs>
                <a:gs pos="100000">
                  <a:schemeClr val="accent3"/>
                </a:gs>
              </a:gsLst>
              <a:lin ang="8099331"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5" name="Google Shape;1450;p91">
              <a:extLst>
                <a:ext uri="{FF2B5EF4-FFF2-40B4-BE49-F238E27FC236}">
                  <a16:creationId xmlns:a16="http://schemas.microsoft.com/office/drawing/2014/main" id="{FD845802-92B8-62F8-C538-E513ACBFC2C0}"/>
                </a:ext>
              </a:extLst>
            </p:cNvPr>
            <p:cNvSpPr/>
            <p:nvPr/>
          </p:nvSpPr>
          <p:spPr>
            <a:xfrm>
              <a:off x="5452870" y="3533575"/>
              <a:ext cx="852000" cy="496800"/>
            </a:xfrm>
            <a:prstGeom prst="rect">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6" name="Google Shape;1451;p91">
              <a:extLst>
                <a:ext uri="{FF2B5EF4-FFF2-40B4-BE49-F238E27FC236}">
                  <a16:creationId xmlns:a16="http://schemas.microsoft.com/office/drawing/2014/main" id="{FAF472A3-E183-0380-20A6-66C1FA373034}"/>
                </a:ext>
              </a:extLst>
            </p:cNvPr>
            <p:cNvSpPr/>
            <p:nvPr/>
          </p:nvSpPr>
          <p:spPr>
            <a:xfrm>
              <a:off x="6378162" y="3533575"/>
              <a:ext cx="852000" cy="496800"/>
            </a:xfrm>
            <a:prstGeom prst="rect">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7" name="Google Shape;1452;p91">
              <a:extLst>
                <a:ext uri="{FF2B5EF4-FFF2-40B4-BE49-F238E27FC236}">
                  <a16:creationId xmlns:a16="http://schemas.microsoft.com/office/drawing/2014/main" id="{4A9CF8A9-B4BF-800F-E543-50B9CB90EE3B}"/>
                </a:ext>
              </a:extLst>
            </p:cNvPr>
            <p:cNvSpPr/>
            <p:nvPr/>
          </p:nvSpPr>
          <p:spPr>
            <a:xfrm>
              <a:off x="5452100" y="2016250"/>
              <a:ext cx="1764900" cy="1457100"/>
            </a:xfrm>
            <a:prstGeom prst="rect">
              <a:avLst/>
            </a:prstGeom>
            <a:solidFill>
              <a:schemeClr val="dk1"/>
            </a:solidFill>
            <a:ln w="9525" cap="flat" cmpd="sng">
              <a:solidFill>
                <a:schemeClr val="lt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8" name="Google Shape;1453;p91">
              <a:extLst>
                <a:ext uri="{FF2B5EF4-FFF2-40B4-BE49-F238E27FC236}">
                  <a16:creationId xmlns:a16="http://schemas.microsoft.com/office/drawing/2014/main" id="{35429593-70F1-43C0-F3C3-8245CA11BB1E}"/>
                </a:ext>
              </a:extLst>
            </p:cNvPr>
            <p:cNvSpPr/>
            <p:nvPr/>
          </p:nvSpPr>
          <p:spPr>
            <a:xfrm>
              <a:off x="4475739" y="1675816"/>
              <a:ext cx="2862131" cy="63"/>
            </a:xfrm>
            <a:custGeom>
              <a:avLst/>
              <a:gdLst/>
              <a:ahLst/>
              <a:cxnLst/>
              <a:rect l="l" t="t" r="r" b="b"/>
              <a:pathLst>
                <a:path w="74288" h="1" fill="none" extrusionOk="0">
                  <a:moveTo>
                    <a:pt x="0" y="1"/>
                  </a:moveTo>
                  <a:lnTo>
                    <a:pt x="74287" y="1"/>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9" name="Google Shape;1454;p91">
              <a:extLst>
                <a:ext uri="{FF2B5EF4-FFF2-40B4-BE49-F238E27FC236}">
                  <a16:creationId xmlns:a16="http://schemas.microsoft.com/office/drawing/2014/main" id="{13497815-98D7-4DE7-7408-3C29E06CCA56}"/>
                </a:ext>
              </a:extLst>
            </p:cNvPr>
            <p:cNvSpPr/>
            <p:nvPr/>
          </p:nvSpPr>
          <p:spPr>
            <a:xfrm>
              <a:off x="4475739" y="1939429"/>
              <a:ext cx="2862131" cy="63"/>
            </a:xfrm>
            <a:custGeom>
              <a:avLst/>
              <a:gdLst/>
              <a:ahLst/>
              <a:cxnLst/>
              <a:rect l="l" t="t" r="r" b="b"/>
              <a:pathLst>
                <a:path w="74288" h="1" fill="none" extrusionOk="0">
                  <a:moveTo>
                    <a:pt x="0" y="1"/>
                  </a:moveTo>
                  <a:lnTo>
                    <a:pt x="74287" y="1"/>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0" name="Google Shape;1455;p91">
              <a:extLst>
                <a:ext uri="{FF2B5EF4-FFF2-40B4-BE49-F238E27FC236}">
                  <a16:creationId xmlns:a16="http://schemas.microsoft.com/office/drawing/2014/main" id="{1A87E2C8-3AA6-3878-76FD-4A37A01A34D0}"/>
                </a:ext>
              </a:extLst>
            </p:cNvPr>
            <p:cNvSpPr/>
            <p:nvPr/>
          </p:nvSpPr>
          <p:spPr>
            <a:xfrm>
              <a:off x="4597962" y="1521103"/>
              <a:ext cx="49706" cy="47821"/>
            </a:xfrm>
            <a:custGeom>
              <a:avLst/>
              <a:gdLst/>
              <a:ahLst/>
              <a:cxnLst/>
              <a:rect l="l" t="t" r="r" b="b"/>
              <a:pathLst>
                <a:path w="791" h="761" fill="none" extrusionOk="0">
                  <a:moveTo>
                    <a:pt x="791" y="396"/>
                  </a:moveTo>
                  <a:cubicBezTo>
                    <a:pt x="791" y="153"/>
                    <a:pt x="608" y="1"/>
                    <a:pt x="396" y="1"/>
                  </a:cubicBezTo>
                  <a:cubicBezTo>
                    <a:pt x="183" y="1"/>
                    <a:pt x="1" y="153"/>
                    <a:pt x="1" y="396"/>
                  </a:cubicBezTo>
                  <a:cubicBezTo>
                    <a:pt x="1" y="609"/>
                    <a:pt x="183" y="761"/>
                    <a:pt x="396" y="761"/>
                  </a:cubicBezTo>
                  <a:cubicBezTo>
                    <a:pt x="608" y="761"/>
                    <a:pt x="791" y="609"/>
                    <a:pt x="791" y="396"/>
                  </a:cubicBezTo>
                  <a:close/>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1" name="Google Shape;1456;p91">
              <a:extLst>
                <a:ext uri="{FF2B5EF4-FFF2-40B4-BE49-F238E27FC236}">
                  <a16:creationId xmlns:a16="http://schemas.microsoft.com/office/drawing/2014/main" id="{9392444F-39BD-F3BB-3AA0-84248C0F45C6}"/>
                </a:ext>
              </a:extLst>
            </p:cNvPr>
            <p:cNvSpPr/>
            <p:nvPr/>
          </p:nvSpPr>
          <p:spPr>
            <a:xfrm>
              <a:off x="4704916" y="1521103"/>
              <a:ext cx="49706" cy="47821"/>
            </a:xfrm>
            <a:custGeom>
              <a:avLst/>
              <a:gdLst/>
              <a:ahLst/>
              <a:cxnLst/>
              <a:rect l="l" t="t" r="r" b="b"/>
              <a:pathLst>
                <a:path w="791" h="761" fill="none" extrusionOk="0">
                  <a:moveTo>
                    <a:pt x="791" y="396"/>
                  </a:moveTo>
                  <a:cubicBezTo>
                    <a:pt x="791" y="609"/>
                    <a:pt x="609" y="761"/>
                    <a:pt x="396" y="761"/>
                  </a:cubicBezTo>
                  <a:cubicBezTo>
                    <a:pt x="183" y="761"/>
                    <a:pt x="1" y="609"/>
                    <a:pt x="1" y="396"/>
                  </a:cubicBezTo>
                  <a:cubicBezTo>
                    <a:pt x="1" y="153"/>
                    <a:pt x="183" y="1"/>
                    <a:pt x="396" y="1"/>
                  </a:cubicBezTo>
                  <a:cubicBezTo>
                    <a:pt x="609" y="1"/>
                    <a:pt x="791" y="153"/>
                    <a:pt x="791" y="396"/>
                  </a:cubicBezTo>
                  <a:close/>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2" name="Google Shape;1457;p91">
              <a:extLst>
                <a:ext uri="{FF2B5EF4-FFF2-40B4-BE49-F238E27FC236}">
                  <a16:creationId xmlns:a16="http://schemas.microsoft.com/office/drawing/2014/main" id="{C0B0AFFF-A71A-0EA9-0EE8-74DE4E5AFDC5}"/>
                </a:ext>
              </a:extLst>
            </p:cNvPr>
            <p:cNvSpPr/>
            <p:nvPr/>
          </p:nvSpPr>
          <p:spPr>
            <a:xfrm>
              <a:off x="4813818" y="1521103"/>
              <a:ext cx="47821" cy="47821"/>
            </a:xfrm>
            <a:custGeom>
              <a:avLst/>
              <a:gdLst/>
              <a:ahLst/>
              <a:cxnLst/>
              <a:rect l="l" t="t" r="r" b="b"/>
              <a:pathLst>
                <a:path w="761" h="761" fill="none" extrusionOk="0">
                  <a:moveTo>
                    <a:pt x="760" y="396"/>
                  </a:moveTo>
                  <a:cubicBezTo>
                    <a:pt x="760" y="609"/>
                    <a:pt x="608" y="761"/>
                    <a:pt x="395" y="761"/>
                  </a:cubicBezTo>
                  <a:cubicBezTo>
                    <a:pt x="183" y="761"/>
                    <a:pt x="0" y="609"/>
                    <a:pt x="0" y="396"/>
                  </a:cubicBezTo>
                  <a:cubicBezTo>
                    <a:pt x="0" y="153"/>
                    <a:pt x="183" y="1"/>
                    <a:pt x="395" y="1"/>
                  </a:cubicBezTo>
                  <a:cubicBezTo>
                    <a:pt x="608" y="1"/>
                    <a:pt x="760" y="153"/>
                    <a:pt x="760" y="396"/>
                  </a:cubicBezTo>
                  <a:close/>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3" name="Google Shape;1458;p91">
              <a:extLst>
                <a:ext uri="{FF2B5EF4-FFF2-40B4-BE49-F238E27FC236}">
                  <a16:creationId xmlns:a16="http://schemas.microsoft.com/office/drawing/2014/main" id="{93701DBB-9051-CF8F-EB6C-7597347B1578}"/>
                </a:ext>
              </a:extLst>
            </p:cNvPr>
            <p:cNvSpPr/>
            <p:nvPr/>
          </p:nvSpPr>
          <p:spPr>
            <a:xfrm>
              <a:off x="4603681" y="1807654"/>
              <a:ext cx="340090" cy="63"/>
            </a:xfrm>
            <a:custGeom>
              <a:avLst/>
              <a:gdLst/>
              <a:ahLst/>
              <a:cxnLst/>
              <a:rect l="l" t="t" r="r" b="b"/>
              <a:pathLst>
                <a:path w="5412" h="1" fill="none" extrusionOk="0">
                  <a:moveTo>
                    <a:pt x="1" y="0"/>
                  </a:moveTo>
                  <a:lnTo>
                    <a:pt x="5411" y="0"/>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4" name="Google Shape;1459;p91">
              <a:extLst>
                <a:ext uri="{FF2B5EF4-FFF2-40B4-BE49-F238E27FC236}">
                  <a16:creationId xmlns:a16="http://schemas.microsoft.com/office/drawing/2014/main" id="{8511C9E4-813C-C18D-CFE2-B697A0EDE1D3}"/>
                </a:ext>
              </a:extLst>
            </p:cNvPr>
            <p:cNvSpPr/>
            <p:nvPr/>
          </p:nvSpPr>
          <p:spPr>
            <a:xfrm>
              <a:off x="5117523" y="1807654"/>
              <a:ext cx="338142" cy="63"/>
            </a:xfrm>
            <a:custGeom>
              <a:avLst/>
              <a:gdLst/>
              <a:ahLst/>
              <a:cxnLst/>
              <a:rect l="l" t="t" r="r" b="b"/>
              <a:pathLst>
                <a:path w="5381" h="1" fill="none" extrusionOk="0">
                  <a:moveTo>
                    <a:pt x="0" y="0"/>
                  </a:moveTo>
                  <a:lnTo>
                    <a:pt x="5380" y="0"/>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5" name="Google Shape;1460;p91">
              <a:extLst>
                <a:ext uri="{FF2B5EF4-FFF2-40B4-BE49-F238E27FC236}">
                  <a16:creationId xmlns:a16="http://schemas.microsoft.com/office/drawing/2014/main" id="{41A0BC06-8BF9-EA2C-8DF5-5F6B97432C18}"/>
                </a:ext>
              </a:extLst>
            </p:cNvPr>
            <p:cNvSpPr/>
            <p:nvPr/>
          </p:nvSpPr>
          <p:spPr>
            <a:xfrm>
              <a:off x="5629418" y="1807654"/>
              <a:ext cx="338142" cy="63"/>
            </a:xfrm>
            <a:custGeom>
              <a:avLst/>
              <a:gdLst/>
              <a:ahLst/>
              <a:cxnLst/>
              <a:rect l="l" t="t" r="r" b="b"/>
              <a:pathLst>
                <a:path w="5381" h="1" fill="none" extrusionOk="0">
                  <a:moveTo>
                    <a:pt x="0" y="0"/>
                  </a:moveTo>
                  <a:lnTo>
                    <a:pt x="5380" y="0"/>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6" name="Google Shape;1461;p91">
              <a:extLst>
                <a:ext uri="{FF2B5EF4-FFF2-40B4-BE49-F238E27FC236}">
                  <a16:creationId xmlns:a16="http://schemas.microsoft.com/office/drawing/2014/main" id="{446F69ED-1A5A-77E5-49B5-AB1312DDD0E9}"/>
                </a:ext>
              </a:extLst>
            </p:cNvPr>
            <p:cNvSpPr/>
            <p:nvPr/>
          </p:nvSpPr>
          <p:spPr>
            <a:xfrm>
              <a:off x="6141313" y="1807654"/>
              <a:ext cx="340027" cy="63"/>
            </a:xfrm>
            <a:custGeom>
              <a:avLst/>
              <a:gdLst/>
              <a:ahLst/>
              <a:cxnLst/>
              <a:rect l="l" t="t" r="r" b="b"/>
              <a:pathLst>
                <a:path w="5411" h="1" fill="none" extrusionOk="0">
                  <a:moveTo>
                    <a:pt x="0" y="0"/>
                  </a:moveTo>
                  <a:lnTo>
                    <a:pt x="5411" y="0"/>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7" name="Google Shape;1462;p91">
              <a:extLst>
                <a:ext uri="{FF2B5EF4-FFF2-40B4-BE49-F238E27FC236}">
                  <a16:creationId xmlns:a16="http://schemas.microsoft.com/office/drawing/2014/main" id="{E17DD156-A93F-FC82-9455-370FE63950D8}"/>
                </a:ext>
              </a:extLst>
            </p:cNvPr>
            <p:cNvSpPr/>
            <p:nvPr/>
          </p:nvSpPr>
          <p:spPr>
            <a:xfrm>
              <a:off x="5377304" y="1939429"/>
              <a:ext cx="0" cy="2177532"/>
            </a:xfrm>
            <a:custGeom>
              <a:avLst/>
              <a:gdLst/>
              <a:ahLst/>
              <a:cxnLst/>
              <a:rect l="l" t="t" r="r" b="b"/>
              <a:pathLst>
                <a:path h="34652" fill="none" extrusionOk="0">
                  <a:moveTo>
                    <a:pt x="0" y="1"/>
                  </a:moveTo>
                  <a:lnTo>
                    <a:pt x="0" y="34651"/>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8" name="Google Shape;1463;p91">
              <a:extLst>
                <a:ext uri="{FF2B5EF4-FFF2-40B4-BE49-F238E27FC236}">
                  <a16:creationId xmlns:a16="http://schemas.microsoft.com/office/drawing/2014/main" id="{9FBA7572-7538-EA23-30B0-11DD8F7B2F2D}"/>
                </a:ext>
              </a:extLst>
            </p:cNvPr>
            <p:cNvSpPr/>
            <p:nvPr/>
          </p:nvSpPr>
          <p:spPr>
            <a:xfrm>
              <a:off x="4475739" y="2327152"/>
              <a:ext cx="901565" cy="63"/>
            </a:xfrm>
            <a:custGeom>
              <a:avLst/>
              <a:gdLst/>
              <a:ahLst/>
              <a:cxnLst/>
              <a:rect l="l" t="t" r="r" b="b"/>
              <a:pathLst>
                <a:path w="14347" h="1" fill="none" extrusionOk="0">
                  <a:moveTo>
                    <a:pt x="0" y="1"/>
                  </a:moveTo>
                  <a:lnTo>
                    <a:pt x="14347" y="1"/>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9" name="Google Shape;1464;p91">
              <a:extLst>
                <a:ext uri="{FF2B5EF4-FFF2-40B4-BE49-F238E27FC236}">
                  <a16:creationId xmlns:a16="http://schemas.microsoft.com/office/drawing/2014/main" id="{60D3DFA4-F883-D599-3842-DC639DB5CBB6}"/>
                </a:ext>
              </a:extLst>
            </p:cNvPr>
            <p:cNvSpPr/>
            <p:nvPr/>
          </p:nvSpPr>
          <p:spPr>
            <a:xfrm>
              <a:off x="4475739" y="2714938"/>
              <a:ext cx="901565" cy="63"/>
            </a:xfrm>
            <a:custGeom>
              <a:avLst/>
              <a:gdLst/>
              <a:ahLst/>
              <a:cxnLst/>
              <a:rect l="l" t="t" r="r" b="b"/>
              <a:pathLst>
                <a:path w="14347" h="1" fill="none" extrusionOk="0">
                  <a:moveTo>
                    <a:pt x="0" y="0"/>
                  </a:moveTo>
                  <a:lnTo>
                    <a:pt x="14347" y="0"/>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0" name="Google Shape;1465;p91">
              <a:extLst>
                <a:ext uri="{FF2B5EF4-FFF2-40B4-BE49-F238E27FC236}">
                  <a16:creationId xmlns:a16="http://schemas.microsoft.com/office/drawing/2014/main" id="{47524D74-35E2-2293-AF34-8F1B6EAABCA2}"/>
                </a:ext>
              </a:extLst>
            </p:cNvPr>
            <p:cNvSpPr/>
            <p:nvPr/>
          </p:nvSpPr>
          <p:spPr>
            <a:xfrm>
              <a:off x="4475739" y="3100775"/>
              <a:ext cx="901565" cy="63"/>
            </a:xfrm>
            <a:custGeom>
              <a:avLst/>
              <a:gdLst/>
              <a:ahLst/>
              <a:cxnLst/>
              <a:rect l="l" t="t" r="r" b="b"/>
              <a:pathLst>
                <a:path w="14347" h="1" fill="none" extrusionOk="0">
                  <a:moveTo>
                    <a:pt x="0" y="0"/>
                  </a:moveTo>
                  <a:lnTo>
                    <a:pt x="14347" y="0"/>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1" name="Google Shape;1466;p91">
              <a:extLst>
                <a:ext uri="{FF2B5EF4-FFF2-40B4-BE49-F238E27FC236}">
                  <a16:creationId xmlns:a16="http://schemas.microsoft.com/office/drawing/2014/main" id="{70A6925B-765E-0853-6109-E6ADDF826E22}"/>
                </a:ext>
              </a:extLst>
            </p:cNvPr>
            <p:cNvSpPr/>
            <p:nvPr/>
          </p:nvSpPr>
          <p:spPr>
            <a:xfrm>
              <a:off x="4475739" y="3488498"/>
              <a:ext cx="901565" cy="63"/>
            </a:xfrm>
            <a:custGeom>
              <a:avLst/>
              <a:gdLst/>
              <a:ahLst/>
              <a:cxnLst/>
              <a:rect l="l" t="t" r="r" b="b"/>
              <a:pathLst>
                <a:path w="14347" h="1" fill="none" extrusionOk="0">
                  <a:moveTo>
                    <a:pt x="0" y="0"/>
                  </a:moveTo>
                  <a:lnTo>
                    <a:pt x="14347" y="0"/>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2" name="Google Shape;1467;p91">
              <a:extLst>
                <a:ext uri="{FF2B5EF4-FFF2-40B4-BE49-F238E27FC236}">
                  <a16:creationId xmlns:a16="http://schemas.microsoft.com/office/drawing/2014/main" id="{B6460F39-462D-ABC0-3804-5448061EB6BD}"/>
                </a:ext>
              </a:extLst>
            </p:cNvPr>
            <p:cNvSpPr/>
            <p:nvPr/>
          </p:nvSpPr>
          <p:spPr>
            <a:xfrm>
              <a:off x="4475739" y="3874336"/>
              <a:ext cx="901565" cy="63"/>
            </a:xfrm>
            <a:custGeom>
              <a:avLst/>
              <a:gdLst/>
              <a:ahLst/>
              <a:cxnLst/>
              <a:rect l="l" t="t" r="r" b="b"/>
              <a:pathLst>
                <a:path w="14347" h="1" fill="none" extrusionOk="0">
                  <a:moveTo>
                    <a:pt x="0" y="0"/>
                  </a:moveTo>
                  <a:lnTo>
                    <a:pt x="14347" y="0"/>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3" name="Google Shape;1468;p91">
              <a:extLst>
                <a:ext uri="{FF2B5EF4-FFF2-40B4-BE49-F238E27FC236}">
                  <a16:creationId xmlns:a16="http://schemas.microsoft.com/office/drawing/2014/main" id="{8E69FF14-15E4-E8B3-FDCF-A073B3DB8C24}"/>
                </a:ext>
              </a:extLst>
            </p:cNvPr>
            <p:cNvSpPr/>
            <p:nvPr/>
          </p:nvSpPr>
          <p:spPr>
            <a:xfrm>
              <a:off x="4808099" y="2101808"/>
              <a:ext cx="452699" cy="63"/>
            </a:xfrm>
            <a:custGeom>
              <a:avLst/>
              <a:gdLst/>
              <a:ahLst/>
              <a:cxnLst/>
              <a:rect l="l" t="t" r="r" b="b"/>
              <a:pathLst>
                <a:path w="7204" h="1" fill="none" extrusionOk="0">
                  <a:moveTo>
                    <a:pt x="0" y="0"/>
                  </a:moveTo>
                  <a:lnTo>
                    <a:pt x="7204" y="0"/>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4" name="Google Shape;1469;p91">
              <a:extLst>
                <a:ext uri="{FF2B5EF4-FFF2-40B4-BE49-F238E27FC236}">
                  <a16:creationId xmlns:a16="http://schemas.microsoft.com/office/drawing/2014/main" id="{D662C68B-6169-8CBA-E779-7E668B7E3199}"/>
                </a:ext>
              </a:extLst>
            </p:cNvPr>
            <p:cNvSpPr/>
            <p:nvPr/>
          </p:nvSpPr>
          <p:spPr>
            <a:xfrm>
              <a:off x="4808099" y="2164836"/>
              <a:ext cx="362964" cy="63"/>
            </a:xfrm>
            <a:custGeom>
              <a:avLst/>
              <a:gdLst/>
              <a:ahLst/>
              <a:cxnLst/>
              <a:rect l="l" t="t" r="r" b="b"/>
              <a:pathLst>
                <a:path w="5776" h="1" fill="none" extrusionOk="0">
                  <a:moveTo>
                    <a:pt x="0" y="0"/>
                  </a:moveTo>
                  <a:lnTo>
                    <a:pt x="5775" y="0"/>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5" name="Google Shape;1470;p91">
              <a:extLst>
                <a:ext uri="{FF2B5EF4-FFF2-40B4-BE49-F238E27FC236}">
                  <a16:creationId xmlns:a16="http://schemas.microsoft.com/office/drawing/2014/main" id="{AEAF0CD0-9B6A-572A-3D9A-B67F60B8329A}"/>
                </a:ext>
              </a:extLst>
            </p:cNvPr>
            <p:cNvSpPr/>
            <p:nvPr/>
          </p:nvSpPr>
          <p:spPr>
            <a:xfrm>
              <a:off x="4808099" y="2489531"/>
              <a:ext cx="452699" cy="63"/>
            </a:xfrm>
            <a:custGeom>
              <a:avLst/>
              <a:gdLst/>
              <a:ahLst/>
              <a:cxnLst/>
              <a:rect l="l" t="t" r="r" b="b"/>
              <a:pathLst>
                <a:path w="7204" h="1" fill="none" extrusionOk="0">
                  <a:moveTo>
                    <a:pt x="0" y="0"/>
                  </a:moveTo>
                  <a:lnTo>
                    <a:pt x="7204" y="0"/>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6" name="Google Shape;1471;p91">
              <a:extLst>
                <a:ext uri="{FF2B5EF4-FFF2-40B4-BE49-F238E27FC236}">
                  <a16:creationId xmlns:a16="http://schemas.microsoft.com/office/drawing/2014/main" id="{FE6C7C26-6CA7-6ED8-9A37-3A55104274BC}"/>
                </a:ext>
              </a:extLst>
            </p:cNvPr>
            <p:cNvSpPr/>
            <p:nvPr/>
          </p:nvSpPr>
          <p:spPr>
            <a:xfrm>
              <a:off x="4808099" y="2552559"/>
              <a:ext cx="452699" cy="63"/>
            </a:xfrm>
            <a:custGeom>
              <a:avLst/>
              <a:gdLst/>
              <a:ahLst/>
              <a:cxnLst/>
              <a:rect l="l" t="t" r="r" b="b"/>
              <a:pathLst>
                <a:path w="7204" h="1" fill="none" extrusionOk="0">
                  <a:moveTo>
                    <a:pt x="0" y="1"/>
                  </a:moveTo>
                  <a:lnTo>
                    <a:pt x="7204" y="1"/>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7" name="Google Shape;1472;p91">
              <a:extLst>
                <a:ext uri="{FF2B5EF4-FFF2-40B4-BE49-F238E27FC236}">
                  <a16:creationId xmlns:a16="http://schemas.microsoft.com/office/drawing/2014/main" id="{0F0EFEE7-75A1-D860-C983-FB1565D4EE6C}"/>
                </a:ext>
              </a:extLst>
            </p:cNvPr>
            <p:cNvSpPr/>
            <p:nvPr/>
          </p:nvSpPr>
          <p:spPr>
            <a:xfrm>
              <a:off x="4808099" y="2877253"/>
              <a:ext cx="452699" cy="63"/>
            </a:xfrm>
            <a:custGeom>
              <a:avLst/>
              <a:gdLst/>
              <a:ahLst/>
              <a:cxnLst/>
              <a:rect l="l" t="t" r="r" b="b"/>
              <a:pathLst>
                <a:path w="7204" h="1" fill="none" extrusionOk="0">
                  <a:moveTo>
                    <a:pt x="0" y="1"/>
                  </a:moveTo>
                  <a:lnTo>
                    <a:pt x="7204" y="1"/>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8" name="Google Shape;1473;p91">
              <a:extLst>
                <a:ext uri="{FF2B5EF4-FFF2-40B4-BE49-F238E27FC236}">
                  <a16:creationId xmlns:a16="http://schemas.microsoft.com/office/drawing/2014/main" id="{EA98BA80-901C-0783-F9B0-A2F86D2B4C48}"/>
                </a:ext>
              </a:extLst>
            </p:cNvPr>
            <p:cNvSpPr/>
            <p:nvPr/>
          </p:nvSpPr>
          <p:spPr>
            <a:xfrm>
              <a:off x="4808099" y="2938397"/>
              <a:ext cx="301821" cy="63"/>
            </a:xfrm>
            <a:custGeom>
              <a:avLst/>
              <a:gdLst/>
              <a:ahLst/>
              <a:cxnLst/>
              <a:rect l="l" t="t" r="r" b="b"/>
              <a:pathLst>
                <a:path w="4803" h="1" fill="none" extrusionOk="0">
                  <a:moveTo>
                    <a:pt x="0" y="0"/>
                  </a:moveTo>
                  <a:lnTo>
                    <a:pt x="4803" y="0"/>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9" name="Google Shape;1474;p91">
              <a:extLst>
                <a:ext uri="{FF2B5EF4-FFF2-40B4-BE49-F238E27FC236}">
                  <a16:creationId xmlns:a16="http://schemas.microsoft.com/office/drawing/2014/main" id="{F2180317-2D89-2A69-AE65-D3F855FCCE7D}"/>
                </a:ext>
              </a:extLst>
            </p:cNvPr>
            <p:cNvSpPr/>
            <p:nvPr/>
          </p:nvSpPr>
          <p:spPr>
            <a:xfrm>
              <a:off x="4808099" y="3263091"/>
              <a:ext cx="452699" cy="63"/>
            </a:xfrm>
            <a:custGeom>
              <a:avLst/>
              <a:gdLst/>
              <a:ahLst/>
              <a:cxnLst/>
              <a:rect l="l" t="t" r="r" b="b"/>
              <a:pathLst>
                <a:path w="7204" h="1" fill="none" extrusionOk="0">
                  <a:moveTo>
                    <a:pt x="0" y="1"/>
                  </a:moveTo>
                  <a:lnTo>
                    <a:pt x="7204" y="1"/>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0" name="Google Shape;1475;p91">
              <a:extLst>
                <a:ext uri="{FF2B5EF4-FFF2-40B4-BE49-F238E27FC236}">
                  <a16:creationId xmlns:a16="http://schemas.microsoft.com/office/drawing/2014/main" id="{2A3EAACC-6534-8612-D324-74ACBB218B78}"/>
                </a:ext>
              </a:extLst>
            </p:cNvPr>
            <p:cNvSpPr/>
            <p:nvPr/>
          </p:nvSpPr>
          <p:spPr>
            <a:xfrm>
              <a:off x="4808099" y="3326120"/>
              <a:ext cx="225407" cy="63"/>
            </a:xfrm>
            <a:custGeom>
              <a:avLst/>
              <a:gdLst/>
              <a:ahLst/>
              <a:cxnLst/>
              <a:rect l="l" t="t" r="r" b="b"/>
              <a:pathLst>
                <a:path w="3587" h="1" fill="none" extrusionOk="0">
                  <a:moveTo>
                    <a:pt x="0" y="1"/>
                  </a:moveTo>
                  <a:lnTo>
                    <a:pt x="3587" y="1"/>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1" name="Google Shape;1476;p91">
              <a:extLst>
                <a:ext uri="{FF2B5EF4-FFF2-40B4-BE49-F238E27FC236}">
                  <a16:creationId xmlns:a16="http://schemas.microsoft.com/office/drawing/2014/main" id="{6AF3CB98-BEC6-B940-A1AB-C6BFFBB0F281}"/>
                </a:ext>
              </a:extLst>
            </p:cNvPr>
            <p:cNvSpPr/>
            <p:nvPr/>
          </p:nvSpPr>
          <p:spPr>
            <a:xfrm>
              <a:off x="4808099" y="3650814"/>
              <a:ext cx="452699" cy="63"/>
            </a:xfrm>
            <a:custGeom>
              <a:avLst/>
              <a:gdLst/>
              <a:ahLst/>
              <a:cxnLst/>
              <a:rect l="l" t="t" r="r" b="b"/>
              <a:pathLst>
                <a:path w="7204" h="1" fill="none" extrusionOk="0">
                  <a:moveTo>
                    <a:pt x="0" y="1"/>
                  </a:moveTo>
                  <a:lnTo>
                    <a:pt x="7204" y="1"/>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2" name="Google Shape;1477;p91">
              <a:extLst>
                <a:ext uri="{FF2B5EF4-FFF2-40B4-BE49-F238E27FC236}">
                  <a16:creationId xmlns:a16="http://schemas.microsoft.com/office/drawing/2014/main" id="{375494A0-9A52-3E12-47BA-63A3B30964CF}"/>
                </a:ext>
              </a:extLst>
            </p:cNvPr>
            <p:cNvSpPr/>
            <p:nvPr/>
          </p:nvSpPr>
          <p:spPr>
            <a:xfrm>
              <a:off x="4808099" y="3711957"/>
              <a:ext cx="362964" cy="63"/>
            </a:xfrm>
            <a:custGeom>
              <a:avLst/>
              <a:gdLst/>
              <a:ahLst/>
              <a:cxnLst/>
              <a:rect l="l" t="t" r="r" b="b"/>
              <a:pathLst>
                <a:path w="5776" h="1" fill="none" extrusionOk="0">
                  <a:moveTo>
                    <a:pt x="0" y="1"/>
                  </a:moveTo>
                  <a:lnTo>
                    <a:pt x="5775" y="1"/>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3" name="Google Shape;1478;p91">
              <a:extLst>
                <a:ext uri="{FF2B5EF4-FFF2-40B4-BE49-F238E27FC236}">
                  <a16:creationId xmlns:a16="http://schemas.microsoft.com/office/drawing/2014/main" id="{87006B87-13AC-4539-6B9B-9A9783265392}"/>
                </a:ext>
              </a:extLst>
            </p:cNvPr>
            <p:cNvSpPr/>
            <p:nvPr/>
          </p:nvSpPr>
          <p:spPr>
            <a:xfrm>
              <a:off x="5452877" y="3664199"/>
              <a:ext cx="851985" cy="301883"/>
            </a:xfrm>
            <a:custGeom>
              <a:avLst/>
              <a:gdLst/>
              <a:ahLst/>
              <a:cxnLst/>
              <a:rect l="l" t="t" r="r" b="b"/>
              <a:pathLst>
                <a:path w="13558" h="4804" fill="none" extrusionOk="0">
                  <a:moveTo>
                    <a:pt x="1" y="4803"/>
                  </a:moveTo>
                  <a:lnTo>
                    <a:pt x="2706" y="2372"/>
                  </a:lnTo>
                  <a:lnTo>
                    <a:pt x="5259" y="4803"/>
                  </a:lnTo>
                  <a:lnTo>
                    <a:pt x="10487" y="1"/>
                  </a:lnTo>
                  <a:lnTo>
                    <a:pt x="13557" y="3040"/>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4" name="Google Shape;1479;p91">
              <a:extLst>
                <a:ext uri="{FF2B5EF4-FFF2-40B4-BE49-F238E27FC236}">
                  <a16:creationId xmlns:a16="http://schemas.microsoft.com/office/drawing/2014/main" id="{A6592F25-1ABC-B7F8-996C-4B5C1B70DC3D}"/>
                </a:ext>
              </a:extLst>
            </p:cNvPr>
            <p:cNvSpPr/>
            <p:nvPr/>
          </p:nvSpPr>
          <p:spPr>
            <a:xfrm>
              <a:off x="5575941" y="3650814"/>
              <a:ext cx="89798" cy="89861"/>
            </a:xfrm>
            <a:custGeom>
              <a:avLst/>
              <a:gdLst/>
              <a:ahLst/>
              <a:cxnLst/>
              <a:rect l="l" t="t" r="r" b="b"/>
              <a:pathLst>
                <a:path w="1429" h="1430" fill="none" extrusionOk="0">
                  <a:moveTo>
                    <a:pt x="1429" y="730"/>
                  </a:moveTo>
                  <a:cubicBezTo>
                    <a:pt x="1429" y="335"/>
                    <a:pt x="1125" y="1"/>
                    <a:pt x="730" y="1"/>
                  </a:cubicBezTo>
                  <a:cubicBezTo>
                    <a:pt x="335" y="1"/>
                    <a:pt x="0" y="335"/>
                    <a:pt x="0" y="730"/>
                  </a:cubicBezTo>
                  <a:cubicBezTo>
                    <a:pt x="0" y="1126"/>
                    <a:pt x="335" y="1430"/>
                    <a:pt x="730" y="1430"/>
                  </a:cubicBezTo>
                  <a:cubicBezTo>
                    <a:pt x="1125" y="1430"/>
                    <a:pt x="1429" y="1126"/>
                    <a:pt x="1429" y="730"/>
                  </a:cubicBezTo>
                  <a:close/>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5" name="Google Shape;1480;p91">
              <a:extLst>
                <a:ext uri="{FF2B5EF4-FFF2-40B4-BE49-F238E27FC236}">
                  <a16:creationId xmlns:a16="http://schemas.microsoft.com/office/drawing/2014/main" id="{21E580CA-2C66-C948-031E-8E9D83CAB097}"/>
                </a:ext>
              </a:extLst>
            </p:cNvPr>
            <p:cNvSpPr/>
            <p:nvPr/>
          </p:nvSpPr>
          <p:spPr>
            <a:xfrm>
              <a:off x="6378169" y="3664199"/>
              <a:ext cx="851985" cy="301883"/>
            </a:xfrm>
            <a:custGeom>
              <a:avLst/>
              <a:gdLst/>
              <a:ahLst/>
              <a:cxnLst/>
              <a:rect l="l" t="t" r="r" b="b"/>
              <a:pathLst>
                <a:path w="13558" h="4804" fill="none" extrusionOk="0">
                  <a:moveTo>
                    <a:pt x="1" y="4803"/>
                  </a:moveTo>
                  <a:lnTo>
                    <a:pt x="2675" y="2372"/>
                  </a:lnTo>
                  <a:lnTo>
                    <a:pt x="5259" y="4803"/>
                  </a:lnTo>
                  <a:lnTo>
                    <a:pt x="10457" y="1"/>
                  </a:lnTo>
                  <a:lnTo>
                    <a:pt x="13557" y="3040"/>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6" name="Google Shape;1481;p91">
              <a:extLst>
                <a:ext uri="{FF2B5EF4-FFF2-40B4-BE49-F238E27FC236}">
                  <a16:creationId xmlns:a16="http://schemas.microsoft.com/office/drawing/2014/main" id="{949AB6A9-56A6-A4EE-06F9-E621DF214112}"/>
                </a:ext>
              </a:extLst>
            </p:cNvPr>
            <p:cNvSpPr/>
            <p:nvPr/>
          </p:nvSpPr>
          <p:spPr>
            <a:xfrm>
              <a:off x="6494662" y="3650814"/>
              <a:ext cx="91746" cy="89861"/>
            </a:xfrm>
            <a:custGeom>
              <a:avLst/>
              <a:gdLst/>
              <a:ahLst/>
              <a:cxnLst/>
              <a:rect l="l" t="t" r="r" b="b"/>
              <a:pathLst>
                <a:path w="1460" h="1430" fill="none" extrusionOk="0">
                  <a:moveTo>
                    <a:pt x="1459" y="730"/>
                  </a:moveTo>
                  <a:cubicBezTo>
                    <a:pt x="1459" y="335"/>
                    <a:pt x="1125" y="1"/>
                    <a:pt x="730" y="1"/>
                  </a:cubicBezTo>
                  <a:cubicBezTo>
                    <a:pt x="335" y="1"/>
                    <a:pt x="0" y="335"/>
                    <a:pt x="0" y="730"/>
                  </a:cubicBezTo>
                  <a:cubicBezTo>
                    <a:pt x="0" y="1126"/>
                    <a:pt x="335" y="1430"/>
                    <a:pt x="730" y="1430"/>
                  </a:cubicBezTo>
                  <a:cubicBezTo>
                    <a:pt x="1125" y="1430"/>
                    <a:pt x="1459" y="1126"/>
                    <a:pt x="1459" y="730"/>
                  </a:cubicBezTo>
                  <a:close/>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7" name="Google Shape;1482;p91">
              <a:extLst>
                <a:ext uri="{FF2B5EF4-FFF2-40B4-BE49-F238E27FC236}">
                  <a16:creationId xmlns:a16="http://schemas.microsoft.com/office/drawing/2014/main" id="{B37C3054-4E5B-B4B6-8B95-0913AA1FC592}"/>
                </a:ext>
              </a:extLst>
            </p:cNvPr>
            <p:cNvSpPr/>
            <p:nvPr/>
          </p:nvSpPr>
          <p:spPr>
            <a:xfrm>
              <a:off x="6168020" y="2506749"/>
              <a:ext cx="341975" cy="341912"/>
            </a:xfrm>
            <a:custGeom>
              <a:avLst/>
              <a:gdLst/>
              <a:ahLst/>
              <a:cxnLst/>
              <a:rect l="l" t="t" r="r" b="b"/>
              <a:pathLst>
                <a:path w="5442" h="5441" fill="none" extrusionOk="0">
                  <a:moveTo>
                    <a:pt x="5442" y="2705"/>
                  </a:moveTo>
                  <a:cubicBezTo>
                    <a:pt x="5442" y="1216"/>
                    <a:pt x="4226" y="0"/>
                    <a:pt x="2736" y="0"/>
                  </a:cubicBezTo>
                  <a:cubicBezTo>
                    <a:pt x="1217" y="0"/>
                    <a:pt x="1" y="1216"/>
                    <a:pt x="1" y="2705"/>
                  </a:cubicBezTo>
                  <a:cubicBezTo>
                    <a:pt x="1" y="4225"/>
                    <a:pt x="1217" y="5441"/>
                    <a:pt x="2736" y="5441"/>
                  </a:cubicBezTo>
                  <a:cubicBezTo>
                    <a:pt x="4226" y="5441"/>
                    <a:pt x="5442" y="4225"/>
                    <a:pt x="5442" y="2705"/>
                  </a:cubicBezTo>
                  <a:close/>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8" name="Google Shape;1483;p91">
              <a:extLst>
                <a:ext uri="{FF2B5EF4-FFF2-40B4-BE49-F238E27FC236}">
                  <a16:creationId xmlns:a16="http://schemas.microsoft.com/office/drawing/2014/main" id="{16E00831-4674-8F7A-0E34-E7E06785F858}"/>
                </a:ext>
              </a:extLst>
            </p:cNvPr>
            <p:cNvSpPr/>
            <p:nvPr/>
          </p:nvSpPr>
          <p:spPr>
            <a:xfrm>
              <a:off x="5539620" y="2101808"/>
              <a:ext cx="762186" cy="63"/>
            </a:xfrm>
            <a:custGeom>
              <a:avLst/>
              <a:gdLst/>
              <a:ahLst/>
              <a:cxnLst/>
              <a:rect l="l" t="t" r="r" b="b"/>
              <a:pathLst>
                <a:path w="12129" h="1" fill="none" extrusionOk="0">
                  <a:moveTo>
                    <a:pt x="1" y="0"/>
                  </a:moveTo>
                  <a:lnTo>
                    <a:pt x="12129" y="0"/>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9" name="Google Shape;1484;p91">
              <a:extLst>
                <a:ext uri="{FF2B5EF4-FFF2-40B4-BE49-F238E27FC236}">
                  <a16:creationId xmlns:a16="http://schemas.microsoft.com/office/drawing/2014/main" id="{8218C855-8129-B4FE-359F-FA3518790C9B}"/>
                </a:ext>
              </a:extLst>
            </p:cNvPr>
            <p:cNvSpPr/>
            <p:nvPr/>
          </p:nvSpPr>
          <p:spPr>
            <a:xfrm>
              <a:off x="6279376" y="2595839"/>
              <a:ext cx="150124" cy="163731"/>
            </a:xfrm>
            <a:custGeom>
              <a:avLst/>
              <a:gdLst/>
              <a:ahLst/>
              <a:cxnLst/>
              <a:rect l="l" t="t" r="r" b="b"/>
              <a:pathLst>
                <a:path w="2372" h="2587" extrusionOk="0">
                  <a:moveTo>
                    <a:pt x="70" y="0"/>
                  </a:moveTo>
                  <a:cubicBezTo>
                    <a:pt x="31" y="0"/>
                    <a:pt x="0" y="43"/>
                    <a:pt x="0" y="86"/>
                  </a:cubicBezTo>
                  <a:lnTo>
                    <a:pt x="0" y="2488"/>
                  </a:lnTo>
                  <a:cubicBezTo>
                    <a:pt x="0" y="2537"/>
                    <a:pt x="41" y="2587"/>
                    <a:pt x="89" y="2587"/>
                  </a:cubicBezTo>
                  <a:cubicBezTo>
                    <a:pt x="100" y="2587"/>
                    <a:pt x="111" y="2584"/>
                    <a:pt x="122" y="2579"/>
                  </a:cubicBezTo>
                  <a:lnTo>
                    <a:pt x="2310" y="1363"/>
                  </a:lnTo>
                  <a:cubicBezTo>
                    <a:pt x="2371" y="1332"/>
                    <a:pt x="2371" y="1241"/>
                    <a:pt x="2310" y="1211"/>
                  </a:cubicBezTo>
                  <a:lnTo>
                    <a:pt x="122" y="25"/>
                  </a:lnTo>
                  <a:cubicBezTo>
                    <a:pt x="104" y="8"/>
                    <a:pt x="86" y="0"/>
                    <a:pt x="70" y="0"/>
                  </a:cubicBezTo>
                  <a:close/>
                </a:path>
              </a:pathLst>
            </a:custGeom>
            <a:gradFill>
              <a:gsLst>
                <a:gs pos="0">
                  <a:schemeClr val="accent1"/>
                </a:gs>
                <a:gs pos="100000">
                  <a:schemeClr val="accent2"/>
                </a:gs>
              </a:gsLst>
              <a:lin ang="0" scaled="0"/>
            </a:grad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0" name="Google Shape;1485;p91">
              <a:extLst>
                <a:ext uri="{FF2B5EF4-FFF2-40B4-BE49-F238E27FC236}">
                  <a16:creationId xmlns:a16="http://schemas.microsoft.com/office/drawing/2014/main" id="{CFDB3956-34A8-CD02-FC73-BAB73F01A1CC}"/>
                </a:ext>
              </a:extLst>
            </p:cNvPr>
            <p:cNvSpPr/>
            <p:nvPr/>
          </p:nvSpPr>
          <p:spPr>
            <a:xfrm>
              <a:off x="4596475" y="2052561"/>
              <a:ext cx="150125" cy="150105"/>
            </a:xfrm>
            <a:custGeom>
              <a:avLst/>
              <a:gdLst/>
              <a:ahLst/>
              <a:cxnLst/>
              <a:rect l="l" t="t" r="r" b="b"/>
              <a:pathLst>
                <a:path w="3891" h="3891" extrusionOk="0">
                  <a:moveTo>
                    <a:pt x="1946" y="0"/>
                  </a:moveTo>
                  <a:cubicBezTo>
                    <a:pt x="851" y="0"/>
                    <a:pt x="0" y="882"/>
                    <a:pt x="0" y="1945"/>
                  </a:cubicBezTo>
                  <a:cubicBezTo>
                    <a:pt x="0" y="3009"/>
                    <a:pt x="851" y="3891"/>
                    <a:pt x="1946" y="3891"/>
                  </a:cubicBezTo>
                  <a:cubicBezTo>
                    <a:pt x="3009" y="3891"/>
                    <a:pt x="3891" y="3009"/>
                    <a:pt x="3891" y="1945"/>
                  </a:cubicBezTo>
                  <a:cubicBezTo>
                    <a:pt x="3891" y="882"/>
                    <a:pt x="3009" y="0"/>
                    <a:pt x="1946" y="0"/>
                  </a:cubicBezTo>
                  <a:close/>
                </a:path>
              </a:pathLst>
            </a:custGeom>
            <a:solidFill>
              <a:schemeClr val="dk1"/>
            </a:solid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1" name="Google Shape;1486;p91">
              <a:extLst>
                <a:ext uri="{FF2B5EF4-FFF2-40B4-BE49-F238E27FC236}">
                  <a16:creationId xmlns:a16="http://schemas.microsoft.com/office/drawing/2014/main" id="{2D30942C-64C9-A965-28DD-9308479282FF}"/>
                </a:ext>
              </a:extLst>
            </p:cNvPr>
            <p:cNvSpPr/>
            <p:nvPr/>
          </p:nvSpPr>
          <p:spPr>
            <a:xfrm>
              <a:off x="4596475" y="2446036"/>
              <a:ext cx="150125" cy="150105"/>
            </a:xfrm>
            <a:custGeom>
              <a:avLst/>
              <a:gdLst/>
              <a:ahLst/>
              <a:cxnLst/>
              <a:rect l="l" t="t" r="r" b="b"/>
              <a:pathLst>
                <a:path w="3891" h="3891" extrusionOk="0">
                  <a:moveTo>
                    <a:pt x="1946" y="0"/>
                  </a:moveTo>
                  <a:cubicBezTo>
                    <a:pt x="851" y="0"/>
                    <a:pt x="0" y="882"/>
                    <a:pt x="0" y="1945"/>
                  </a:cubicBezTo>
                  <a:cubicBezTo>
                    <a:pt x="0" y="3009"/>
                    <a:pt x="851" y="3891"/>
                    <a:pt x="1946" y="3891"/>
                  </a:cubicBezTo>
                  <a:cubicBezTo>
                    <a:pt x="3009" y="3891"/>
                    <a:pt x="3891" y="3009"/>
                    <a:pt x="3891" y="1945"/>
                  </a:cubicBezTo>
                  <a:cubicBezTo>
                    <a:pt x="3891" y="882"/>
                    <a:pt x="3009" y="0"/>
                    <a:pt x="1946" y="0"/>
                  </a:cubicBezTo>
                  <a:close/>
                </a:path>
              </a:pathLst>
            </a:custGeom>
            <a:solidFill>
              <a:schemeClr val="dk1"/>
            </a:solid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2" name="Google Shape;1487;p91">
              <a:extLst>
                <a:ext uri="{FF2B5EF4-FFF2-40B4-BE49-F238E27FC236}">
                  <a16:creationId xmlns:a16="http://schemas.microsoft.com/office/drawing/2014/main" id="{89A486FD-DA76-BEC6-C639-DF7B4FC7945B}"/>
                </a:ext>
              </a:extLst>
            </p:cNvPr>
            <p:cNvSpPr/>
            <p:nvPr/>
          </p:nvSpPr>
          <p:spPr>
            <a:xfrm>
              <a:off x="4596475" y="2832836"/>
              <a:ext cx="150125" cy="150105"/>
            </a:xfrm>
            <a:custGeom>
              <a:avLst/>
              <a:gdLst/>
              <a:ahLst/>
              <a:cxnLst/>
              <a:rect l="l" t="t" r="r" b="b"/>
              <a:pathLst>
                <a:path w="3891" h="3891" extrusionOk="0">
                  <a:moveTo>
                    <a:pt x="1946" y="0"/>
                  </a:moveTo>
                  <a:cubicBezTo>
                    <a:pt x="851" y="0"/>
                    <a:pt x="0" y="882"/>
                    <a:pt x="0" y="1945"/>
                  </a:cubicBezTo>
                  <a:cubicBezTo>
                    <a:pt x="0" y="3009"/>
                    <a:pt x="851" y="3891"/>
                    <a:pt x="1946" y="3891"/>
                  </a:cubicBezTo>
                  <a:cubicBezTo>
                    <a:pt x="3009" y="3891"/>
                    <a:pt x="3891" y="3009"/>
                    <a:pt x="3891" y="1945"/>
                  </a:cubicBezTo>
                  <a:cubicBezTo>
                    <a:pt x="3891" y="882"/>
                    <a:pt x="3009" y="0"/>
                    <a:pt x="1946" y="0"/>
                  </a:cubicBezTo>
                  <a:close/>
                </a:path>
              </a:pathLst>
            </a:custGeom>
            <a:solidFill>
              <a:schemeClr val="dk1"/>
            </a:solid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3" name="Google Shape;1488;p91">
              <a:extLst>
                <a:ext uri="{FF2B5EF4-FFF2-40B4-BE49-F238E27FC236}">
                  <a16:creationId xmlns:a16="http://schemas.microsoft.com/office/drawing/2014/main" id="{0E4493AD-1816-AB5B-37E3-68692D9BC036}"/>
                </a:ext>
              </a:extLst>
            </p:cNvPr>
            <p:cNvSpPr/>
            <p:nvPr/>
          </p:nvSpPr>
          <p:spPr>
            <a:xfrm>
              <a:off x="4596475" y="3219624"/>
              <a:ext cx="150125" cy="150105"/>
            </a:xfrm>
            <a:custGeom>
              <a:avLst/>
              <a:gdLst/>
              <a:ahLst/>
              <a:cxnLst/>
              <a:rect l="l" t="t" r="r" b="b"/>
              <a:pathLst>
                <a:path w="3891" h="3891" extrusionOk="0">
                  <a:moveTo>
                    <a:pt x="1946" y="0"/>
                  </a:moveTo>
                  <a:cubicBezTo>
                    <a:pt x="851" y="0"/>
                    <a:pt x="0" y="882"/>
                    <a:pt x="0" y="1945"/>
                  </a:cubicBezTo>
                  <a:cubicBezTo>
                    <a:pt x="0" y="3009"/>
                    <a:pt x="851" y="3891"/>
                    <a:pt x="1946" y="3891"/>
                  </a:cubicBezTo>
                  <a:cubicBezTo>
                    <a:pt x="3009" y="3891"/>
                    <a:pt x="3891" y="3009"/>
                    <a:pt x="3891" y="1945"/>
                  </a:cubicBezTo>
                  <a:cubicBezTo>
                    <a:pt x="3891" y="882"/>
                    <a:pt x="3009" y="0"/>
                    <a:pt x="1946" y="0"/>
                  </a:cubicBezTo>
                  <a:close/>
                </a:path>
              </a:pathLst>
            </a:custGeom>
            <a:solidFill>
              <a:schemeClr val="dk1"/>
            </a:solid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4" name="Google Shape;1489;p91">
              <a:extLst>
                <a:ext uri="{FF2B5EF4-FFF2-40B4-BE49-F238E27FC236}">
                  <a16:creationId xmlns:a16="http://schemas.microsoft.com/office/drawing/2014/main" id="{F47EA36E-F34D-E780-7D12-7245BFBF8054}"/>
                </a:ext>
              </a:extLst>
            </p:cNvPr>
            <p:cNvSpPr/>
            <p:nvPr/>
          </p:nvSpPr>
          <p:spPr>
            <a:xfrm>
              <a:off x="4596475" y="3606386"/>
              <a:ext cx="150125" cy="150105"/>
            </a:xfrm>
            <a:custGeom>
              <a:avLst/>
              <a:gdLst/>
              <a:ahLst/>
              <a:cxnLst/>
              <a:rect l="l" t="t" r="r" b="b"/>
              <a:pathLst>
                <a:path w="3891" h="3891" extrusionOk="0">
                  <a:moveTo>
                    <a:pt x="1946" y="0"/>
                  </a:moveTo>
                  <a:cubicBezTo>
                    <a:pt x="851" y="0"/>
                    <a:pt x="0" y="882"/>
                    <a:pt x="0" y="1945"/>
                  </a:cubicBezTo>
                  <a:cubicBezTo>
                    <a:pt x="0" y="3009"/>
                    <a:pt x="851" y="3891"/>
                    <a:pt x="1946" y="3891"/>
                  </a:cubicBezTo>
                  <a:cubicBezTo>
                    <a:pt x="3009" y="3891"/>
                    <a:pt x="3891" y="3009"/>
                    <a:pt x="3891" y="1945"/>
                  </a:cubicBezTo>
                  <a:cubicBezTo>
                    <a:pt x="3891" y="882"/>
                    <a:pt x="3009" y="0"/>
                    <a:pt x="1946" y="0"/>
                  </a:cubicBezTo>
                  <a:close/>
                </a:path>
              </a:pathLst>
            </a:custGeom>
            <a:solidFill>
              <a:schemeClr val="dk1"/>
            </a:solid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13771886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93">
          <a:extLst>
            <a:ext uri="{FF2B5EF4-FFF2-40B4-BE49-F238E27FC236}">
              <a16:creationId xmlns:a16="http://schemas.microsoft.com/office/drawing/2014/main" id="{BF304C70-0603-C687-DDE1-289D99BF1A62}"/>
            </a:ext>
          </a:extLst>
        </p:cNvPr>
        <p:cNvGrpSpPr/>
        <p:nvPr/>
      </p:nvGrpSpPr>
      <p:grpSpPr>
        <a:xfrm>
          <a:off x="0" y="0"/>
          <a:ext cx="0" cy="0"/>
          <a:chOff x="0" y="0"/>
          <a:chExt cx="0" cy="0"/>
        </a:xfrm>
      </p:grpSpPr>
      <p:grpSp>
        <p:nvGrpSpPr>
          <p:cNvPr id="1694" name="Google Shape;1694;p97">
            <a:extLst>
              <a:ext uri="{FF2B5EF4-FFF2-40B4-BE49-F238E27FC236}">
                <a16:creationId xmlns:a16="http://schemas.microsoft.com/office/drawing/2014/main" id="{6D3F6643-7380-BAE3-F1AE-9158ADB7F3C6}"/>
              </a:ext>
            </a:extLst>
          </p:cNvPr>
          <p:cNvGrpSpPr/>
          <p:nvPr/>
        </p:nvGrpSpPr>
        <p:grpSpPr>
          <a:xfrm>
            <a:off x="6251969" y="1301233"/>
            <a:ext cx="1607085" cy="2906683"/>
            <a:chOff x="7176300" y="708700"/>
            <a:chExt cx="1820647" cy="3292946"/>
          </a:xfrm>
        </p:grpSpPr>
        <p:sp>
          <p:nvSpPr>
            <p:cNvPr id="1695" name="Google Shape;1695;p97">
              <a:extLst>
                <a:ext uri="{FF2B5EF4-FFF2-40B4-BE49-F238E27FC236}">
                  <a16:creationId xmlns:a16="http://schemas.microsoft.com/office/drawing/2014/main" id="{8054D32F-69F5-372C-03D4-8B74C6B4E821}"/>
                </a:ext>
              </a:extLst>
            </p:cNvPr>
            <p:cNvSpPr/>
            <p:nvPr/>
          </p:nvSpPr>
          <p:spPr>
            <a:xfrm>
              <a:off x="7176300" y="708700"/>
              <a:ext cx="1820647" cy="3292946"/>
            </a:xfrm>
            <a:custGeom>
              <a:avLst/>
              <a:gdLst/>
              <a:ahLst/>
              <a:cxnLst/>
              <a:rect l="l" t="t" r="r" b="b"/>
              <a:pathLst>
                <a:path w="41977" h="87935" extrusionOk="0">
                  <a:moveTo>
                    <a:pt x="37144" y="87934"/>
                  </a:moveTo>
                  <a:lnTo>
                    <a:pt x="4833" y="87934"/>
                  </a:lnTo>
                  <a:cubicBezTo>
                    <a:pt x="2158" y="87934"/>
                    <a:pt x="0" y="85776"/>
                    <a:pt x="0" y="83132"/>
                  </a:cubicBezTo>
                  <a:lnTo>
                    <a:pt x="0" y="4803"/>
                  </a:lnTo>
                  <a:cubicBezTo>
                    <a:pt x="0" y="2158"/>
                    <a:pt x="2158" y="0"/>
                    <a:pt x="4833" y="0"/>
                  </a:cubicBezTo>
                  <a:lnTo>
                    <a:pt x="37144" y="0"/>
                  </a:lnTo>
                  <a:cubicBezTo>
                    <a:pt x="39788" y="0"/>
                    <a:pt x="41977" y="2158"/>
                    <a:pt x="41977" y="4803"/>
                  </a:cubicBezTo>
                  <a:lnTo>
                    <a:pt x="41977" y="83132"/>
                  </a:lnTo>
                  <a:cubicBezTo>
                    <a:pt x="41977" y="85776"/>
                    <a:pt x="39788" y="87934"/>
                    <a:pt x="37144" y="87934"/>
                  </a:cubicBezTo>
                  <a:close/>
                </a:path>
              </a:pathLst>
            </a:custGeom>
            <a:gradFill>
              <a:gsLst>
                <a:gs pos="0">
                  <a:schemeClr val="accent6"/>
                </a:gs>
                <a:gs pos="100000">
                  <a:schemeClr val="accent5"/>
                </a:gs>
              </a:gsLst>
              <a:lin ang="0"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6" name="Google Shape;1696;p97">
              <a:extLst>
                <a:ext uri="{FF2B5EF4-FFF2-40B4-BE49-F238E27FC236}">
                  <a16:creationId xmlns:a16="http://schemas.microsoft.com/office/drawing/2014/main" id="{DCA6F06D-31E7-27D3-9F37-CDF148A52472}"/>
                </a:ext>
              </a:extLst>
            </p:cNvPr>
            <p:cNvSpPr/>
            <p:nvPr/>
          </p:nvSpPr>
          <p:spPr>
            <a:xfrm>
              <a:off x="7626251" y="3445008"/>
              <a:ext cx="920737" cy="278798"/>
            </a:xfrm>
            <a:custGeom>
              <a:avLst/>
              <a:gdLst/>
              <a:ahLst/>
              <a:cxnLst/>
              <a:rect l="l" t="t" r="r" b="b"/>
              <a:pathLst>
                <a:path w="25119" h="7606" extrusionOk="0">
                  <a:moveTo>
                    <a:pt x="23017" y="7606"/>
                  </a:moveTo>
                  <a:lnTo>
                    <a:pt x="2102" y="7606"/>
                  </a:lnTo>
                  <a:cubicBezTo>
                    <a:pt x="934" y="7606"/>
                    <a:pt x="0" y="6672"/>
                    <a:pt x="0" y="5504"/>
                  </a:cubicBezTo>
                  <a:lnTo>
                    <a:pt x="0" y="2102"/>
                  </a:lnTo>
                  <a:cubicBezTo>
                    <a:pt x="0" y="934"/>
                    <a:pt x="934" y="0"/>
                    <a:pt x="2102" y="0"/>
                  </a:cubicBezTo>
                  <a:lnTo>
                    <a:pt x="23017" y="0"/>
                  </a:lnTo>
                  <a:cubicBezTo>
                    <a:pt x="24184" y="0"/>
                    <a:pt x="25118" y="934"/>
                    <a:pt x="25118" y="2102"/>
                  </a:cubicBezTo>
                  <a:lnTo>
                    <a:pt x="25118" y="5504"/>
                  </a:lnTo>
                  <a:cubicBezTo>
                    <a:pt x="25118" y="6672"/>
                    <a:pt x="24184" y="7606"/>
                    <a:pt x="23017" y="7606"/>
                  </a:cubicBezTo>
                  <a:close/>
                </a:path>
              </a:pathLst>
            </a:custGeom>
            <a:solidFill>
              <a:schemeClr val="accent4"/>
            </a:solidFill>
            <a:ln w="9525"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697" name="Google Shape;1697;p97">
              <a:extLst>
                <a:ext uri="{FF2B5EF4-FFF2-40B4-BE49-F238E27FC236}">
                  <a16:creationId xmlns:a16="http://schemas.microsoft.com/office/drawing/2014/main" id="{377EAE62-0478-0542-F143-E781D29CAC8A}"/>
                </a:ext>
              </a:extLst>
            </p:cNvPr>
            <p:cNvGrpSpPr/>
            <p:nvPr/>
          </p:nvGrpSpPr>
          <p:grpSpPr>
            <a:xfrm>
              <a:off x="7292450" y="1166853"/>
              <a:ext cx="1588334" cy="1382920"/>
              <a:chOff x="5372913" y="1090178"/>
              <a:chExt cx="1588334" cy="1382920"/>
            </a:xfrm>
          </p:grpSpPr>
          <p:sp>
            <p:nvSpPr>
              <p:cNvPr id="1698" name="Google Shape;1698;p97">
                <a:extLst>
                  <a:ext uri="{FF2B5EF4-FFF2-40B4-BE49-F238E27FC236}">
                    <a16:creationId xmlns:a16="http://schemas.microsoft.com/office/drawing/2014/main" id="{3661E96D-D13D-505B-9C90-ECD3D3B6C422}"/>
                  </a:ext>
                </a:extLst>
              </p:cNvPr>
              <p:cNvSpPr/>
              <p:nvPr/>
            </p:nvSpPr>
            <p:spPr>
              <a:xfrm>
                <a:off x="5372913" y="1090178"/>
                <a:ext cx="1588334" cy="1382920"/>
              </a:xfrm>
              <a:custGeom>
                <a:avLst/>
                <a:gdLst/>
                <a:ahLst/>
                <a:cxnLst/>
                <a:rect l="l" t="t" r="r" b="b"/>
                <a:pathLst>
                  <a:path w="43332" h="37728" extrusionOk="0">
                    <a:moveTo>
                      <a:pt x="42498" y="37728"/>
                    </a:moveTo>
                    <a:lnTo>
                      <a:pt x="835" y="37728"/>
                    </a:lnTo>
                    <a:cubicBezTo>
                      <a:pt x="368" y="37728"/>
                      <a:pt x="1" y="37361"/>
                      <a:pt x="1" y="36894"/>
                    </a:cubicBezTo>
                    <a:lnTo>
                      <a:pt x="1" y="835"/>
                    </a:lnTo>
                    <a:cubicBezTo>
                      <a:pt x="1" y="368"/>
                      <a:pt x="368" y="1"/>
                      <a:pt x="835" y="1"/>
                    </a:cubicBezTo>
                    <a:lnTo>
                      <a:pt x="42498" y="1"/>
                    </a:lnTo>
                    <a:cubicBezTo>
                      <a:pt x="42965" y="1"/>
                      <a:pt x="43332" y="368"/>
                      <a:pt x="43332" y="835"/>
                    </a:cubicBezTo>
                    <a:lnTo>
                      <a:pt x="43332" y="36894"/>
                    </a:lnTo>
                    <a:cubicBezTo>
                      <a:pt x="43332" y="37361"/>
                      <a:pt x="42965" y="37728"/>
                      <a:pt x="42498" y="37728"/>
                    </a:cubicBezTo>
                    <a:close/>
                  </a:path>
                </a:pathLst>
              </a:custGeom>
              <a:solidFill>
                <a:schemeClr val="dk1"/>
              </a:solidFill>
              <a:ln w="9525"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99" name="Google Shape;1699;p97">
                <a:extLst>
                  <a:ext uri="{FF2B5EF4-FFF2-40B4-BE49-F238E27FC236}">
                    <a16:creationId xmlns:a16="http://schemas.microsoft.com/office/drawing/2014/main" id="{71C098B5-1E5B-948E-C484-91584BB4CD5A}"/>
                  </a:ext>
                </a:extLst>
              </p:cNvPr>
              <p:cNvSpPr/>
              <p:nvPr/>
            </p:nvSpPr>
            <p:spPr>
              <a:xfrm>
                <a:off x="6456279" y="1169648"/>
                <a:ext cx="424318" cy="155344"/>
              </a:xfrm>
              <a:custGeom>
                <a:avLst/>
                <a:gdLst/>
                <a:ahLst/>
                <a:cxnLst/>
                <a:rect l="l" t="t" r="r" b="b"/>
                <a:pathLst>
                  <a:path w="11576" h="4238" extrusionOk="0">
                    <a:moveTo>
                      <a:pt x="10541" y="4237"/>
                    </a:moveTo>
                    <a:lnTo>
                      <a:pt x="1068" y="4237"/>
                    </a:lnTo>
                    <a:cubicBezTo>
                      <a:pt x="467" y="4237"/>
                      <a:pt x="0" y="3770"/>
                      <a:pt x="0" y="3203"/>
                    </a:cubicBezTo>
                    <a:lnTo>
                      <a:pt x="0" y="1035"/>
                    </a:lnTo>
                    <a:cubicBezTo>
                      <a:pt x="0" y="468"/>
                      <a:pt x="467" y="1"/>
                      <a:pt x="1068" y="1"/>
                    </a:cubicBezTo>
                    <a:lnTo>
                      <a:pt x="10541" y="1"/>
                    </a:lnTo>
                    <a:cubicBezTo>
                      <a:pt x="11108" y="1"/>
                      <a:pt x="11575" y="468"/>
                      <a:pt x="11575" y="1035"/>
                    </a:cubicBezTo>
                    <a:lnTo>
                      <a:pt x="11575" y="3203"/>
                    </a:lnTo>
                    <a:cubicBezTo>
                      <a:pt x="11575" y="3770"/>
                      <a:pt x="11108" y="4237"/>
                      <a:pt x="10541" y="4237"/>
                    </a:cubicBezTo>
                    <a:close/>
                  </a:path>
                </a:pathLst>
              </a:custGeom>
              <a:solidFill>
                <a:schemeClr val="accent5"/>
              </a:solidFill>
              <a:ln w="9525"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0" name="Google Shape;1700;p97">
                <a:extLst>
                  <a:ext uri="{FF2B5EF4-FFF2-40B4-BE49-F238E27FC236}">
                    <a16:creationId xmlns:a16="http://schemas.microsoft.com/office/drawing/2014/main" id="{87D1B384-15F3-1663-6292-E0A124C16C34}"/>
                  </a:ext>
                </a:extLst>
              </p:cNvPr>
              <p:cNvSpPr/>
              <p:nvPr/>
            </p:nvSpPr>
            <p:spPr>
              <a:xfrm>
                <a:off x="5597907" y="1580487"/>
                <a:ext cx="1115155" cy="678667"/>
              </a:xfrm>
              <a:custGeom>
                <a:avLst/>
                <a:gdLst/>
                <a:ahLst/>
                <a:cxnLst/>
                <a:rect l="l" t="t" r="r" b="b"/>
                <a:pathLst>
                  <a:path w="30423" h="18515" fill="none" extrusionOk="0">
                    <a:moveTo>
                      <a:pt x="367" y="1"/>
                    </a:moveTo>
                    <a:cubicBezTo>
                      <a:pt x="167" y="835"/>
                      <a:pt x="1" y="1702"/>
                      <a:pt x="101" y="2536"/>
                    </a:cubicBezTo>
                    <a:cubicBezTo>
                      <a:pt x="167" y="3403"/>
                      <a:pt x="501" y="4271"/>
                      <a:pt x="1135" y="4804"/>
                    </a:cubicBezTo>
                    <a:cubicBezTo>
                      <a:pt x="2169" y="5738"/>
                      <a:pt x="3770" y="5672"/>
                      <a:pt x="5104" y="5238"/>
                    </a:cubicBezTo>
                    <a:cubicBezTo>
                      <a:pt x="6438" y="4804"/>
                      <a:pt x="7673" y="4104"/>
                      <a:pt x="9040" y="3870"/>
                    </a:cubicBezTo>
                    <a:cubicBezTo>
                      <a:pt x="9641" y="3770"/>
                      <a:pt x="10408" y="3837"/>
                      <a:pt x="10708" y="4404"/>
                    </a:cubicBezTo>
                    <a:cubicBezTo>
                      <a:pt x="11075" y="5038"/>
                      <a:pt x="10608" y="6105"/>
                      <a:pt x="11242" y="6506"/>
                    </a:cubicBezTo>
                    <a:cubicBezTo>
                      <a:pt x="11909" y="6906"/>
                      <a:pt x="12710" y="5972"/>
                      <a:pt x="13477" y="6139"/>
                    </a:cubicBezTo>
                    <a:cubicBezTo>
                      <a:pt x="14144" y="6272"/>
                      <a:pt x="14311" y="7106"/>
                      <a:pt x="14344" y="7773"/>
                    </a:cubicBezTo>
                    <a:cubicBezTo>
                      <a:pt x="14344" y="8440"/>
                      <a:pt x="14444" y="9274"/>
                      <a:pt x="15078" y="9508"/>
                    </a:cubicBezTo>
                    <a:cubicBezTo>
                      <a:pt x="15512" y="9708"/>
                      <a:pt x="16012" y="9474"/>
                      <a:pt x="16479" y="9408"/>
                    </a:cubicBezTo>
                    <a:cubicBezTo>
                      <a:pt x="17980" y="9207"/>
                      <a:pt x="19248" y="10575"/>
                      <a:pt x="19748" y="11976"/>
                    </a:cubicBezTo>
                    <a:cubicBezTo>
                      <a:pt x="20248" y="13377"/>
                      <a:pt x="20315" y="14945"/>
                      <a:pt x="20915" y="16313"/>
                    </a:cubicBezTo>
                    <a:cubicBezTo>
                      <a:pt x="21583" y="17780"/>
                      <a:pt x="23117" y="18514"/>
                      <a:pt x="24752" y="18447"/>
                    </a:cubicBezTo>
                    <a:cubicBezTo>
                      <a:pt x="26753" y="18347"/>
                      <a:pt x="29321" y="17146"/>
                      <a:pt x="30422" y="14912"/>
                    </a:cubicBezTo>
                  </a:path>
                </a:pathLst>
              </a:custGeom>
              <a:noFill/>
              <a:ln w="9525"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1" name="Google Shape;1701;p97">
                <a:extLst>
                  <a:ext uri="{FF2B5EF4-FFF2-40B4-BE49-F238E27FC236}">
                    <a16:creationId xmlns:a16="http://schemas.microsoft.com/office/drawing/2014/main" id="{44889BE2-457F-DA01-2D40-64C6C6738BAC}"/>
                  </a:ext>
                </a:extLst>
              </p:cNvPr>
              <p:cNvSpPr/>
              <p:nvPr/>
            </p:nvSpPr>
            <p:spPr>
              <a:xfrm>
                <a:off x="5580788" y="1521471"/>
                <a:ext cx="69718" cy="64256"/>
              </a:xfrm>
              <a:custGeom>
                <a:avLst/>
                <a:gdLst/>
                <a:ahLst/>
                <a:cxnLst/>
                <a:rect l="l" t="t" r="r" b="b"/>
                <a:pathLst>
                  <a:path w="1902" h="1753" extrusionOk="0">
                    <a:moveTo>
                      <a:pt x="939" y="1"/>
                    </a:moveTo>
                    <a:cubicBezTo>
                      <a:pt x="893" y="1"/>
                      <a:pt x="848" y="4"/>
                      <a:pt x="801" y="10"/>
                    </a:cubicBezTo>
                    <a:cubicBezTo>
                      <a:pt x="334" y="76"/>
                      <a:pt x="1" y="510"/>
                      <a:pt x="67" y="1010"/>
                    </a:cubicBezTo>
                    <a:cubicBezTo>
                      <a:pt x="128" y="1437"/>
                      <a:pt x="524" y="1753"/>
                      <a:pt x="948" y="1753"/>
                    </a:cubicBezTo>
                    <a:cubicBezTo>
                      <a:pt x="988" y="1753"/>
                      <a:pt x="1028" y="1750"/>
                      <a:pt x="1068" y="1744"/>
                    </a:cubicBezTo>
                    <a:cubicBezTo>
                      <a:pt x="1568" y="1678"/>
                      <a:pt x="1902" y="1211"/>
                      <a:pt x="1802" y="744"/>
                    </a:cubicBezTo>
                    <a:cubicBezTo>
                      <a:pt x="1741" y="290"/>
                      <a:pt x="1379" y="1"/>
                      <a:pt x="939" y="1"/>
                    </a:cubicBezTo>
                    <a:close/>
                  </a:path>
                </a:pathLst>
              </a:custGeom>
              <a:solidFill>
                <a:schemeClr val="lt1"/>
              </a:solidFill>
              <a:ln w="9525"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2" name="Google Shape;1702;p97">
                <a:extLst>
                  <a:ext uri="{FF2B5EF4-FFF2-40B4-BE49-F238E27FC236}">
                    <a16:creationId xmlns:a16="http://schemas.microsoft.com/office/drawing/2014/main" id="{2D233C75-67D5-EF27-673E-222106A6F0B8}"/>
                  </a:ext>
                </a:extLst>
              </p:cNvPr>
              <p:cNvSpPr/>
              <p:nvPr/>
            </p:nvSpPr>
            <p:spPr>
              <a:xfrm>
                <a:off x="6687358" y="2066838"/>
                <a:ext cx="69754" cy="64256"/>
              </a:xfrm>
              <a:custGeom>
                <a:avLst/>
                <a:gdLst/>
                <a:ahLst/>
                <a:cxnLst/>
                <a:rect l="l" t="t" r="r" b="b"/>
                <a:pathLst>
                  <a:path w="1903" h="1753" extrusionOk="0">
                    <a:moveTo>
                      <a:pt x="955" y="1"/>
                    </a:moveTo>
                    <a:cubicBezTo>
                      <a:pt x="915" y="1"/>
                      <a:pt x="875" y="3"/>
                      <a:pt x="835" y="9"/>
                    </a:cubicBezTo>
                    <a:cubicBezTo>
                      <a:pt x="334" y="76"/>
                      <a:pt x="1" y="543"/>
                      <a:pt x="67" y="1010"/>
                    </a:cubicBezTo>
                    <a:cubicBezTo>
                      <a:pt x="158" y="1464"/>
                      <a:pt x="524" y="1753"/>
                      <a:pt x="964" y="1753"/>
                    </a:cubicBezTo>
                    <a:cubicBezTo>
                      <a:pt x="1009" y="1753"/>
                      <a:pt x="1055" y="1750"/>
                      <a:pt x="1102" y="1744"/>
                    </a:cubicBezTo>
                    <a:cubicBezTo>
                      <a:pt x="1569" y="1677"/>
                      <a:pt x="1902" y="1243"/>
                      <a:pt x="1835" y="743"/>
                    </a:cubicBezTo>
                    <a:cubicBezTo>
                      <a:pt x="1774" y="316"/>
                      <a:pt x="1379" y="1"/>
                      <a:pt x="955" y="1"/>
                    </a:cubicBezTo>
                    <a:close/>
                  </a:path>
                </a:pathLst>
              </a:custGeom>
              <a:solidFill>
                <a:schemeClr val="lt1"/>
              </a:solidFill>
              <a:ln w="9525"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3" name="Google Shape;1703;p97">
                <a:extLst>
                  <a:ext uri="{FF2B5EF4-FFF2-40B4-BE49-F238E27FC236}">
                    <a16:creationId xmlns:a16="http://schemas.microsoft.com/office/drawing/2014/main" id="{044147AF-1134-25BF-B997-C5EDBC92CDBA}"/>
                  </a:ext>
                </a:extLst>
              </p:cNvPr>
              <p:cNvSpPr/>
              <p:nvPr/>
            </p:nvSpPr>
            <p:spPr>
              <a:xfrm>
                <a:off x="5519646" y="1267482"/>
                <a:ext cx="190789" cy="275132"/>
              </a:xfrm>
              <a:custGeom>
                <a:avLst/>
                <a:gdLst/>
                <a:ahLst/>
                <a:cxnLst/>
                <a:rect l="l" t="t" r="r" b="b"/>
                <a:pathLst>
                  <a:path w="5205" h="7506" extrusionOk="0">
                    <a:moveTo>
                      <a:pt x="4971" y="3670"/>
                    </a:moveTo>
                    <a:lnTo>
                      <a:pt x="4971" y="3670"/>
                    </a:lnTo>
                    <a:cubicBezTo>
                      <a:pt x="5138" y="3336"/>
                      <a:pt x="5204" y="2969"/>
                      <a:pt x="5204" y="2602"/>
                    </a:cubicBezTo>
                    <a:cubicBezTo>
                      <a:pt x="5204" y="1168"/>
                      <a:pt x="4037" y="0"/>
                      <a:pt x="2603" y="0"/>
                    </a:cubicBezTo>
                    <a:cubicBezTo>
                      <a:pt x="1168" y="0"/>
                      <a:pt x="1" y="1168"/>
                      <a:pt x="1" y="2602"/>
                    </a:cubicBezTo>
                    <a:cubicBezTo>
                      <a:pt x="1" y="2969"/>
                      <a:pt x="101" y="3336"/>
                      <a:pt x="234" y="3670"/>
                    </a:cubicBezTo>
                    <a:lnTo>
                      <a:pt x="234" y="3670"/>
                    </a:lnTo>
                    <a:lnTo>
                      <a:pt x="234" y="3670"/>
                    </a:lnTo>
                    <a:cubicBezTo>
                      <a:pt x="301" y="3837"/>
                      <a:pt x="401" y="3970"/>
                      <a:pt x="501" y="4103"/>
                    </a:cubicBezTo>
                    <a:cubicBezTo>
                      <a:pt x="735" y="4504"/>
                      <a:pt x="1135" y="5137"/>
                      <a:pt x="1635" y="5738"/>
                    </a:cubicBezTo>
                    <a:cubicBezTo>
                      <a:pt x="2069" y="6238"/>
                      <a:pt x="2302" y="6839"/>
                      <a:pt x="2436" y="7339"/>
                    </a:cubicBezTo>
                    <a:cubicBezTo>
                      <a:pt x="2502" y="7506"/>
                      <a:pt x="2703" y="7506"/>
                      <a:pt x="2769" y="7339"/>
                    </a:cubicBezTo>
                    <a:cubicBezTo>
                      <a:pt x="2903" y="6839"/>
                      <a:pt x="3136" y="6238"/>
                      <a:pt x="3570" y="5738"/>
                    </a:cubicBezTo>
                    <a:cubicBezTo>
                      <a:pt x="4070" y="5137"/>
                      <a:pt x="4471" y="4504"/>
                      <a:pt x="4737" y="4103"/>
                    </a:cubicBezTo>
                    <a:cubicBezTo>
                      <a:pt x="4837" y="3970"/>
                      <a:pt x="4904" y="3837"/>
                      <a:pt x="4971" y="3670"/>
                    </a:cubicBezTo>
                    <a:cubicBezTo>
                      <a:pt x="4971" y="3670"/>
                      <a:pt x="4971" y="3670"/>
                      <a:pt x="4971" y="3670"/>
                    </a:cubicBezTo>
                    <a:close/>
                  </a:path>
                </a:pathLst>
              </a:custGeom>
              <a:solidFill>
                <a:srgbClr val="CC487C"/>
              </a:solidFill>
              <a:ln w="9525"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4" name="Google Shape;1704;p97">
                <a:extLst>
                  <a:ext uri="{FF2B5EF4-FFF2-40B4-BE49-F238E27FC236}">
                    <a16:creationId xmlns:a16="http://schemas.microsoft.com/office/drawing/2014/main" id="{7C6E6E84-8658-9EBD-9798-B7F18BF11CFE}"/>
                  </a:ext>
                </a:extLst>
              </p:cNvPr>
              <p:cNvSpPr/>
              <p:nvPr/>
            </p:nvSpPr>
            <p:spPr>
              <a:xfrm>
                <a:off x="5568545" y="1316381"/>
                <a:ext cx="92994" cy="92957"/>
              </a:xfrm>
              <a:custGeom>
                <a:avLst/>
                <a:gdLst/>
                <a:ahLst/>
                <a:cxnLst/>
                <a:rect l="l" t="t" r="r" b="b"/>
                <a:pathLst>
                  <a:path w="2537" h="2536" extrusionOk="0">
                    <a:moveTo>
                      <a:pt x="1269" y="1"/>
                    </a:moveTo>
                    <a:cubicBezTo>
                      <a:pt x="568" y="1"/>
                      <a:pt x="1" y="568"/>
                      <a:pt x="1" y="1268"/>
                    </a:cubicBezTo>
                    <a:cubicBezTo>
                      <a:pt x="1" y="1969"/>
                      <a:pt x="568" y="2536"/>
                      <a:pt x="1269" y="2536"/>
                    </a:cubicBezTo>
                    <a:cubicBezTo>
                      <a:pt x="1969" y="2536"/>
                      <a:pt x="2536" y="1969"/>
                      <a:pt x="2536" y="1268"/>
                    </a:cubicBezTo>
                    <a:cubicBezTo>
                      <a:pt x="2536" y="568"/>
                      <a:pt x="1969" y="1"/>
                      <a:pt x="1269" y="1"/>
                    </a:cubicBezTo>
                    <a:close/>
                  </a:path>
                </a:pathLst>
              </a:custGeom>
              <a:solidFill>
                <a:srgbClr val="F6F6F6"/>
              </a:solidFill>
              <a:ln w="9525"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5" name="Google Shape;1705;p97">
                <a:extLst>
                  <a:ext uri="{FF2B5EF4-FFF2-40B4-BE49-F238E27FC236}">
                    <a16:creationId xmlns:a16="http://schemas.microsoft.com/office/drawing/2014/main" id="{FB5E7146-E0A6-69DC-F302-BD7B7498473C}"/>
                  </a:ext>
                </a:extLst>
              </p:cNvPr>
              <p:cNvSpPr/>
              <p:nvPr/>
            </p:nvSpPr>
            <p:spPr>
              <a:xfrm>
                <a:off x="6627462" y="1804271"/>
                <a:ext cx="189543" cy="275132"/>
              </a:xfrm>
              <a:custGeom>
                <a:avLst/>
                <a:gdLst/>
                <a:ahLst/>
                <a:cxnLst/>
                <a:rect l="l" t="t" r="r" b="b"/>
                <a:pathLst>
                  <a:path w="5171" h="7506" extrusionOk="0">
                    <a:moveTo>
                      <a:pt x="4970" y="3670"/>
                    </a:moveTo>
                    <a:lnTo>
                      <a:pt x="4970" y="3670"/>
                    </a:lnTo>
                    <a:cubicBezTo>
                      <a:pt x="5104" y="3336"/>
                      <a:pt x="5171" y="3002"/>
                      <a:pt x="5171" y="2602"/>
                    </a:cubicBezTo>
                    <a:cubicBezTo>
                      <a:pt x="5171" y="1168"/>
                      <a:pt x="4036" y="0"/>
                      <a:pt x="2602" y="0"/>
                    </a:cubicBezTo>
                    <a:cubicBezTo>
                      <a:pt x="1134" y="0"/>
                      <a:pt x="0" y="1168"/>
                      <a:pt x="0" y="2602"/>
                    </a:cubicBezTo>
                    <a:cubicBezTo>
                      <a:pt x="0" y="3002"/>
                      <a:pt x="67" y="3336"/>
                      <a:pt x="200" y="3670"/>
                    </a:cubicBezTo>
                    <a:lnTo>
                      <a:pt x="200" y="3670"/>
                    </a:lnTo>
                    <a:lnTo>
                      <a:pt x="200" y="3670"/>
                    </a:lnTo>
                    <a:cubicBezTo>
                      <a:pt x="300" y="3836"/>
                      <a:pt x="367" y="3970"/>
                      <a:pt x="467" y="4103"/>
                    </a:cubicBezTo>
                    <a:cubicBezTo>
                      <a:pt x="701" y="4503"/>
                      <a:pt x="1101" y="5137"/>
                      <a:pt x="1635" y="5738"/>
                    </a:cubicBezTo>
                    <a:cubicBezTo>
                      <a:pt x="2068" y="6238"/>
                      <a:pt x="2302" y="6838"/>
                      <a:pt x="2435" y="7339"/>
                    </a:cubicBezTo>
                    <a:cubicBezTo>
                      <a:pt x="2469" y="7506"/>
                      <a:pt x="2702" y="7506"/>
                      <a:pt x="2736" y="7339"/>
                    </a:cubicBezTo>
                    <a:cubicBezTo>
                      <a:pt x="2869" y="6838"/>
                      <a:pt x="3102" y="6238"/>
                      <a:pt x="3536" y="5738"/>
                    </a:cubicBezTo>
                    <a:cubicBezTo>
                      <a:pt x="4070" y="5137"/>
                      <a:pt x="4470" y="4503"/>
                      <a:pt x="4704" y="4103"/>
                    </a:cubicBezTo>
                    <a:cubicBezTo>
                      <a:pt x="4804" y="3970"/>
                      <a:pt x="4870" y="3836"/>
                      <a:pt x="4970" y="3670"/>
                    </a:cubicBezTo>
                    <a:cubicBezTo>
                      <a:pt x="4970" y="3670"/>
                      <a:pt x="4970" y="3670"/>
                      <a:pt x="4970" y="3670"/>
                    </a:cubicBezTo>
                    <a:close/>
                  </a:path>
                </a:pathLst>
              </a:custGeom>
              <a:solidFill>
                <a:schemeClr val="accent4"/>
              </a:solidFill>
              <a:ln w="9525"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6" name="Google Shape;1706;p97">
                <a:extLst>
                  <a:ext uri="{FF2B5EF4-FFF2-40B4-BE49-F238E27FC236}">
                    <a16:creationId xmlns:a16="http://schemas.microsoft.com/office/drawing/2014/main" id="{CEF4A41A-D0F0-B169-E27E-B0C7676BE709}"/>
                  </a:ext>
                </a:extLst>
              </p:cNvPr>
              <p:cNvSpPr/>
              <p:nvPr/>
            </p:nvSpPr>
            <p:spPr>
              <a:xfrm>
                <a:off x="6676361" y="1853170"/>
                <a:ext cx="91747" cy="92957"/>
              </a:xfrm>
              <a:custGeom>
                <a:avLst/>
                <a:gdLst/>
                <a:ahLst/>
                <a:cxnLst/>
                <a:rect l="l" t="t" r="r" b="b"/>
                <a:pathLst>
                  <a:path w="2503" h="2536" extrusionOk="0">
                    <a:moveTo>
                      <a:pt x="1268" y="1"/>
                    </a:moveTo>
                    <a:cubicBezTo>
                      <a:pt x="568" y="1"/>
                      <a:pt x="1" y="568"/>
                      <a:pt x="1" y="1268"/>
                    </a:cubicBezTo>
                    <a:cubicBezTo>
                      <a:pt x="1" y="1969"/>
                      <a:pt x="568" y="2536"/>
                      <a:pt x="1268" y="2536"/>
                    </a:cubicBezTo>
                    <a:cubicBezTo>
                      <a:pt x="1935" y="2536"/>
                      <a:pt x="2502" y="1969"/>
                      <a:pt x="2502" y="1268"/>
                    </a:cubicBezTo>
                    <a:cubicBezTo>
                      <a:pt x="2502" y="568"/>
                      <a:pt x="1935" y="1"/>
                      <a:pt x="1268" y="1"/>
                    </a:cubicBezTo>
                    <a:close/>
                  </a:path>
                </a:pathLst>
              </a:custGeom>
              <a:solidFill>
                <a:srgbClr val="F6F6F6"/>
              </a:solidFill>
              <a:ln w="9525"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707" name="Google Shape;1707;p97">
              <a:extLst>
                <a:ext uri="{FF2B5EF4-FFF2-40B4-BE49-F238E27FC236}">
                  <a16:creationId xmlns:a16="http://schemas.microsoft.com/office/drawing/2014/main" id="{D4FDF7BB-CFBD-8164-C2E2-E90587EACA9D}"/>
                </a:ext>
              </a:extLst>
            </p:cNvPr>
            <p:cNvSpPr/>
            <p:nvPr/>
          </p:nvSpPr>
          <p:spPr>
            <a:xfrm>
              <a:off x="7291862" y="2841477"/>
              <a:ext cx="1589544" cy="311824"/>
            </a:xfrm>
            <a:custGeom>
              <a:avLst/>
              <a:gdLst/>
              <a:ahLst/>
              <a:cxnLst/>
              <a:rect l="l" t="t" r="r" b="b"/>
              <a:pathLst>
                <a:path w="43365" h="8507" extrusionOk="0">
                  <a:moveTo>
                    <a:pt x="42531" y="8507"/>
                  </a:moveTo>
                  <a:lnTo>
                    <a:pt x="834" y="8507"/>
                  </a:lnTo>
                  <a:cubicBezTo>
                    <a:pt x="367" y="8507"/>
                    <a:pt x="0" y="8140"/>
                    <a:pt x="0" y="7673"/>
                  </a:cubicBezTo>
                  <a:lnTo>
                    <a:pt x="0" y="834"/>
                  </a:lnTo>
                  <a:cubicBezTo>
                    <a:pt x="0" y="367"/>
                    <a:pt x="367" y="0"/>
                    <a:pt x="834" y="0"/>
                  </a:cubicBezTo>
                  <a:lnTo>
                    <a:pt x="42531" y="0"/>
                  </a:lnTo>
                  <a:cubicBezTo>
                    <a:pt x="42964" y="0"/>
                    <a:pt x="43365" y="367"/>
                    <a:pt x="43365" y="834"/>
                  </a:cubicBezTo>
                  <a:lnTo>
                    <a:pt x="43365" y="7673"/>
                  </a:lnTo>
                  <a:cubicBezTo>
                    <a:pt x="43365" y="8140"/>
                    <a:pt x="42964" y="8507"/>
                    <a:pt x="42531" y="8507"/>
                  </a:cubicBezTo>
                  <a:close/>
                </a:path>
              </a:pathLst>
            </a:custGeom>
            <a:solidFill>
              <a:schemeClr val="dk1"/>
            </a:solidFill>
            <a:ln w="9525"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08" name="Google Shape;1708;p97">
              <a:extLst>
                <a:ext uri="{FF2B5EF4-FFF2-40B4-BE49-F238E27FC236}">
                  <a16:creationId xmlns:a16="http://schemas.microsoft.com/office/drawing/2014/main" id="{545682EF-80CB-BB07-FFCA-A08707B31481}"/>
                </a:ext>
              </a:extLst>
            </p:cNvPr>
            <p:cNvSpPr/>
            <p:nvPr/>
          </p:nvSpPr>
          <p:spPr>
            <a:xfrm>
              <a:off x="8738342" y="2982089"/>
              <a:ext cx="68508" cy="30607"/>
            </a:xfrm>
            <a:custGeom>
              <a:avLst/>
              <a:gdLst/>
              <a:ahLst/>
              <a:cxnLst/>
              <a:rect l="l" t="t" r="r" b="b"/>
              <a:pathLst>
                <a:path w="1869" h="835" fill="none" extrusionOk="0">
                  <a:moveTo>
                    <a:pt x="1" y="1"/>
                  </a:moveTo>
                  <a:lnTo>
                    <a:pt x="935" y="834"/>
                  </a:lnTo>
                  <a:lnTo>
                    <a:pt x="1869" y="1"/>
                  </a:lnTo>
                </a:path>
              </a:pathLst>
            </a:custGeom>
            <a:noFill/>
            <a:ln w="9525"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713" name="Google Shape;1713;p97">
            <a:extLst>
              <a:ext uri="{FF2B5EF4-FFF2-40B4-BE49-F238E27FC236}">
                <a16:creationId xmlns:a16="http://schemas.microsoft.com/office/drawing/2014/main" id="{36239A0F-02EC-288A-BA3A-C16D01544971}"/>
              </a:ext>
            </a:extLst>
          </p:cNvPr>
          <p:cNvGrpSpPr/>
          <p:nvPr/>
        </p:nvGrpSpPr>
        <p:grpSpPr>
          <a:xfrm>
            <a:off x="5289424" y="930910"/>
            <a:ext cx="1607085" cy="2906683"/>
            <a:chOff x="7176300" y="708700"/>
            <a:chExt cx="1820647" cy="3292946"/>
          </a:xfrm>
        </p:grpSpPr>
        <p:sp>
          <p:nvSpPr>
            <p:cNvPr id="1714" name="Google Shape;1714;p97">
              <a:extLst>
                <a:ext uri="{FF2B5EF4-FFF2-40B4-BE49-F238E27FC236}">
                  <a16:creationId xmlns:a16="http://schemas.microsoft.com/office/drawing/2014/main" id="{FE91AF9E-EDB4-0B5F-8F82-213B88078705}"/>
                </a:ext>
              </a:extLst>
            </p:cNvPr>
            <p:cNvSpPr/>
            <p:nvPr/>
          </p:nvSpPr>
          <p:spPr>
            <a:xfrm>
              <a:off x="7176300" y="708700"/>
              <a:ext cx="1820647" cy="3292946"/>
            </a:xfrm>
            <a:custGeom>
              <a:avLst/>
              <a:gdLst/>
              <a:ahLst/>
              <a:cxnLst/>
              <a:rect l="l" t="t" r="r" b="b"/>
              <a:pathLst>
                <a:path w="41977" h="87935" extrusionOk="0">
                  <a:moveTo>
                    <a:pt x="37144" y="87934"/>
                  </a:moveTo>
                  <a:lnTo>
                    <a:pt x="4833" y="87934"/>
                  </a:lnTo>
                  <a:cubicBezTo>
                    <a:pt x="2158" y="87934"/>
                    <a:pt x="0" y="85776"/>
                    <a:pt x="0" y="83132"/>
                  </a:cubicBezTo>
                  <a:lnTo>
                    <a:pt x="0" y="4803"/>
                  </a:lnTo>
                  <a:cubicBezTo>
                    <a:pt x="0" y="2158"/>
                    <a:pt x="2158" y="0"/>
                    <a:pt x="4833" y="0"/>
                  </a:cubicBezTo>
                  <a:lnTo>
                    <a:pt x="37144" y="0"/>
                  </a:lnTo>
                  <a:cubicBezTo>
                    <a:pt x="39788" y="0"/>
                    <a:pt x="41977" y="2158"/>
                    <a:pt x="41977" y="4803"/>
                  </a:cubicBezTo>
                  <a:lnTo>
                    <a:pt x="41977" y="83132"/>
                  </a:lnTo>
                  <a:cubicBezTo>
                    <a:pt x="41977" y="85776"/>
                    <a:pt x="39788" y="87934"/>
                    <a:pt x="37144" y="87934"/>
                  </a:cubicBezTo>
                  <a:close/>
                </a:path>
              </a:pathLst>
            </a:custGeom>
            <a:gradFill>
              <a:gsLst>
                <a:gs pos="0">
                  <a:schemeClr val="accent1"/>
                </a:gs>
                <a:gs pos="100000">
                  <a:schemeClr val="accent2"/>
                </a:gs>
              </a:gsLst>
              <a:lin ang="0"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5" name="Google Shape;1715;p97">
              <a:extLst>
                <a:ext uri="{FF2B5EF4-FFF2-40B4-BE49-F238E27FC236}">
                  <a16:creationId xmlns:a16="http://schemas.microsoft.com/office/drawing/2014/main" id="{C6D6F2ED-F049-8B8A-74AC-952D45AFE7DB}"/>
                </a:ext>
              </a:extLst>
            </p:cNvPr>
            <p:cNvSpPr/>
            <p:nvPr/>
          </p:nvSpPr>
          <p:spPr>
            <a:xfrm>
              <a:off x="7626251" y="3445008"/>
              <a:ext cx="920737" cy="278798"/>
            </a:xfrm>
            <a:custGeom>
              <a:avLst/>
              <a:gdLst/>
              <a:ahLst/>
              <a:cxnLst/>
              <a:rect l="l" t="t" r="r" b="b"/>
              <a:pathLst>
                <a:path w="25119" h="7606" extrusionOk="0">
                  <a:moveTo>
                    <a:pt x="23017" y="7606"/>
                  </a:moveTo>
                  <a:lnTo>
                    <a:pt x="2102" y="7606"/>
                  </a:lnTo>
                  <a:cubicBezTo>
                    <a:pt x="934" y="7606"/>
                    <a:pt x="0" y="6672"/>
                    <a:pt x="0" y="5504"/>
                  </a:cubicBezTo>
                  <a:lnTo>
                    <a:pt x="0" y="2102"/>
                  </a:lnTo>
                  <a:cubicBezTo>
                    <a:pt x="0" y="934"/>
                    <a:pt x="934" y="0"/>
                    <a:pt x="2102" y="0"/>
                  </a:cubicBezTo>
                  <a:lnTo>
                    <a:pt x="23017" y="0"/>
                  </a:lnTo>
                  <a:cubicBezTo>
                    <a:pt x="24184" y="0"/>
                    <a:pt x="25118" y="934"/>
                    <a:pt x="25118" y="2102"/>
                  </a:cubicBezTo>
                  <a:lnTo>
                    <a:pt x="25118" y="5504"/>
                  </a:lnTo>
                  <a:cubicBezTo>
                    <a:pt x="25118" y="6672"/>
                    <a:pt x="24184" y="7606"/>
                    <a:pt x="23017" y="7606"/>
                  </a:cubicBezTo>
                  <a:close/>
                </a:path>
              </a:pathLst>
            </a:custGeom>
            <a:solidFill>
              <a:schemeClr val="accent2"/>
            </a:solidFill>
            <a:ln w="9525"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716" name="Google Shape;1716;p97">
              <a:extLst>
                <a:ext uri="{FF2B5EF4-FFF2-40B4-BE49-F238E27FC236}">
                  <a16:creationId xmlns:a16="http://schemas.microsoft.com/office/drawing/2014/main" id="{E4A092B5-A2E7-B4B4-82BE-4E4BE2769FA2}"/>
                </a:ext>
              </a:extLst>
            </p:cNvPr>
            <p:cNvGrpSpPr/>
            <p:nvPr/>
          </p:nvGrpSpPr>
          <p:grpSpPr>
            <a:xfrm>
              <a:off x="7292450" y="1166853"/>
              <a:ext cx="1588334" cy="1382920"/>
              <a:chOff x="5372913" y="1090178"/>
              <a:chExt cx="1588334" cy="1382920"/>
            </a:xfrm>
          </p:grpSpPr>
          <p:sp>
            <p:nvSpPr>
              <p:cNvPr id="1717" name="Google Shape;1717;p97">
                <a:extLst>
                  <a:ext uri="{FF2B5EF4-FFF2-40B4-BE49-F238E27FC236}">
                    <a16:creationId xmlns:a16="http://schemas.microsoft.com/office/drawing/2014/main" id="{63F665A3-E191-FA88-9595-44E28796967B}"/>
                  </a:ext>
                </a:extLst>
              </p:cNvPr>
              <p:cNvSpPr/>
              <p:nvPr/>
            </p:nvSpPr>
            <p:spPr>
              <a:xfrm>
                <a:off x="5372913" y="1090178"/>
                <a:ext cx="1588334" cy="1382920"/>
              </a:xfrm>
              <a:custGeom>
                <a:avLst/>
                <a:gdLst/>
                <a:ahLst/>
                <a:cxnLst/>
                <a:rect l="l" t="t" r="r" b="b"/>
                <a:pathLst>
                  <a:path w="43332" h="37728" extrusionOk="0">
                    <a:moveTo>
                      <a:pt x="42498" y="37728"/>
                    </a:moveTo>
                    <a:lnTo>
                      <a:pt x="835" y="37728"/>
                    </a:lnTo>
                    <a:cubicBezTo>
                      <a:pt x="368" y="37728"/>
                      <a:pt x="1" y="37361"/>
                      <a:pt x="1" y="36894"/>
                    </a:cubicBezTo>
                    <a:lnTo>
                      <a:pt x="1" y="835"/>
                    </a:lnTo>
                    <a:cubicBezTo>
                      <a:pt x="1" y="368"/>
                      <a:pt x="368" y="1"/>
                      <a:pt x="835" y="1"/>
                    </a:cubicBezTo>
                    <a:lnTo>
                      <a:pt x="42498" y="1"/>
                    </a:lnTo>
                    <a:cubicBezTo>
                      <a:pt x="42965" y="1"/>
                      <a:pt x="43332" y="368"/>
                      <a:pt x="43332" y="835"/>
                    </a:cubicBezTo>
                    <a:lnTo>
                      <a:pt x="43332" y="36894"/>
                    </a:lnTo>
                    <a:cubicBezTo>
                      <a:pt x="43332" y="37361"/>
                      <a:pt x="42965" y="37728"/>
                      <a:pt x="42498" y="37728"/>
                    </a:cubicBezTo>
                    <a:close/>
                  </a:path>
                </a:pathLst>
              </a:custGeom>
              <a:solidFill>
                <a:schemeClr val="dk1"/>
              </a:solidFill>
              <a:ln w="9525"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8" name="Google Shape;1718;p97">
                <a:extLst>
                  <a:ext uri="{FF2B5EF4-FFF2-40B4-BE49-F238E27FC236}">
                    <a16:creationId xmlns:a16="http://schemas.microsoft.com/office/drawing/2014/main" id="{C0188FAD-0462-85D0-0FE7-B789DAB766DD}"/>
                  </a:ext>
                </a:extLst>
              </p:cNvPr>
              <p:cNvSpPr/>
              <p:nvPr/>
            </p:nvSpPr>
            <p:spPr>
              <a:xfrm>
                <a:off x="6456279" y="1169648"/>
                <a:ext cx="424318" cy="155344"/>
              </a:xfrm>
              <a:custGeom>
                <a:avLst/>
                <a:gdLst/>
                <a:ahLst/>
                <a:cxnLst/>
                <a:rect l="l" t="t" r="r" b="b"/>
                <a:pathLst>
                  <a:path w="11576" h="4238" extrusionOk="0">
                    <a:moveTo>
                      <a:pt x="10541" y="4237"/>
                    </a:moveTo>
                    <a:lnTo>
                      <a:pt x="1068" y="4237"/>
                    </a:lnTo>
                    <a:cubicBezTo>
                      <a:pt x="467" y="4237"/>
                      <a:pt x="0" y="3770"/>
                      <a:pt x="0" y="3203"/>
                    </a:cubicBezTo>
                    <a:lnTo>
                      <a:pt x="0" y="1035"/>
                    </a:lnTo>
                    <a:cubicBezTo>
                      <a:pt x="0" y="468"/>
                      <a:pt x="467" y="1"/>
                      <a:pt x="1068" y="1"/>
                    </a:cubicBezTo>
                    <a:lnTo>
                      <a:pt x="10541" y="1"/>
                    </a:lnTo>
                    <a:cubicBezTo>
                      <a:pt x="11108" y="1"/>
                      <a:pt x="11575" y="468"/>
                      <a:pt x="11575" y="1035"/>
                    </a:cubicBezTo>
                    <a:lnTo>
                      <a:pt x="11575" y="3203"/>
                    </a:lnTo>
                    <a:cubicBezTo>
                      <a:pt x="11575" y="3770"/>
                      <a:pt x="11108" y="4237"/>
                      <a:pt x="10541" y="4237"/>
                    </a:cubicBezTo>
                    <a:close/>
                  </a:path>
                </a:pathLst>
              </a:custGeom>
              <a:solidFill>
                <a:srgbClr val="CC487C"/>
              </a:solidFill>
              <a:ln w="9525"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9" name="Google Shape;1719;p97">
                <a:extLst>
                  <a:ext uri="{FF2B5EF4-FFF2-40B4-BE49-F238E27FC236}">
                    <a16:creationId xmlns:a16="http://schemas.microsoft.com/office/drawing/2014/main" id="{A81A683B-E718-8108-D6C5-048F17F70206}"/>
                  </a:ext>
                </a:extLst>
              </p:cNvPr>
              <p:cNvSpPr/>
              <p:nvPr/>
            </p:nvSpPr>
            <p:spPr>
              <a:xfrm>
                <a:off x="5597907" y="1580487"/>
                <a:ext cx="1115155" cy="678667"/>
              </a:xfrm>
              <a:custGeom>
                <a:avLst/>
                <a:gdLst/>
                <a:ahLst/>
                <a:cxnLst/>
                <a:rect l="l" t="t" r="r" b="b"/>
                <a:pathLst>
                  <a:path w="30423" h="18515" fill="none" extrusionOk="0">
                    <a:moveTo>
                      <a:pt x="367" y="1"/>
                    </a:moveTo>
                    <a:cubicBezTo>
                      <a:pt x="167" y="835"/>
                      <a:pt x="1" y="1702"/>
                      <a:pt x="101" y="2536"/>
                    </a:cubicBezTo>
                    <a:cubicBezTo>
                      <a:pt x="167" y="3403"/>
                      <a:pt x="501" y="4271"/>
                      <a:pt x="1135" y="4804"/>
                    </a:cubicBezTo>
                    <a:cubicBezTo>
                      <a:pt x="2169" y="5738"/>
                      <a:pt x="3770" y="5672"/>
                      <a:pt x="5104" y="5238"/>
                    </a:cubicBezTo>
                    <a:cubicBezTo>
                      <a:pt x="6438" y="4804"/>
                      <a:pt x="7673" y="4104"/>
                      <a:pt x="9040" y="3870"/>
                    </a:cubicBezTo>
                    <a:cubicBezTo>
                      <a:pt x="9641" y="3770"/>
                      <a:pt x="10408" y="3837"/>
                      <a:pt x="10708" y="4404"/>
                    </a:cubicBezTo>
                    <a:cubicBezTo>
                      <a:pt x="11075" y="5038"/>
                      <a:pt x="10608" y="6105"/>
                      <a:pt x="11242" y="6506"/>
                    </a:cubicBezTo>
                    <a:cubicBezTo>
                      <a:pt x="11909" y="6906"/>
                      <a:pt x="12710" y="5972"/>
                      <a:pt x="13477" y="6139"/>
                    </a:cubicBezTo>
                    <a:cubicBezTo>
                      <a:pt x="14144" y="6272"/>
                      <a:pt x="14311" y="7106"/>
                      <a:pt x="14344" y="7773"/>
                    </a:cubicBezTo>
                    <a:cubicBezTo>
                      <a:pt x="14344" y="8440"/>
                      <a:pt x="14444" y="9274"/>
                      <a:pt x="15078" y="9508"/>
                    </a:cubicBezTo>
                    <a:cubicBezTo>
                      <a:pt x="15512" y="9708"/>
                      <a:pt x="16012" y="9474"/>
                      <a:pt x="16479" y="9408"/>
                    </a:cubicBezTo>
                    <a:cubicBezTo>
                      <a:pt x="17980" y="9207"/>
                      <a:pt x="19248" y="10575"/>
                      <a:pt x="19748" y="11976"/>
                    </a:cubicBezTo>
                    <a:cubicBezTo>
                      <a:pt x="20248" y="13377"/>
                      <a:pt x="20315" y="14945"/>
                      <a:pt x="20915" y="16313"/>
                    </a:cubicBezTo>
                    <a:cubicBezTo>
                      <a:pt x="21583" y="17780"/>
                      <a:pt x="23117" y="18514"/>
                      <a:pt x="24752" y="18447"/>
                    </a:cubicBezTo>
                    <a:cubicBezTo>
                      <a:pt x="26753" y="18347"/>
                      <a:pt x="29321" y="17146"/>
                      <a:pt x="30422" y="14912"/>
                    </a:cubicBezTo>
                  </a:path>
                </a:pathLst>
              </a:custGeom>
              <a:noFill/>
              <a:ln w="9525"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0" name="Google Shape;1720;p97">
                <a:extLst>
                  <a:ext uri="{FF2B5EF4-FFF2-40B4-BE49-F238E27FC236}">
                    <a16:creationId xmlns:a16="http://schemas.microsoft.com/office/drawing/2014/main" id="{D46C0972-668D-9525-D0ED-A1A43B7B7C05}"/>
                  </a:ext>
                </a:extLst>
              </p:cNvPr>
              <p:cNvSpPr/>
              <p:nvPr/>
            </p:nvSpPr>
            <p:spPr>
              <a:xfrm>
                <a:off x="5580788" y="1521471"/>
                <a:ext cx="69718" cy="64256"/>
              </a:xfrm>
              <a:custGeom>
                <a:avLst/>
                <a:gdLst/>
                <a:ahLst/>
                <a:cxnLst/>
                <a:rect l="l" t="t" r="r" b="b"/>
                <a:pathLst>
                  <a:path w="1902" h="1753" extrusionOk="0">
                    <a:moveTo>
                      <a:pt x="939" y="1"/>
                    </a:moveTo>
                    <a:cubicBezTo>
                      <a:pt x="893" y="1"/>
                      <a:pt x="848" y="4"/>
                      <a:pt x="801" y="10"/>
                    </a:cubicBezTo>
                    <a:cubicBezTo>
                      <a:pt x="334" y="76"/>
                      <a:pt x="1" y="510"/>
                      <a:pt x="67" y="1010"/>
                    </a:cubicBezTo>
                    <a:cubicBezTo>
                      <a:pt x="128" y="1437"/>
                      <a:pt x="524" y="1753"/>
                      <a:pt x="948" y="1753"/>
                    </a:cubicBezTo>
                    <a:cubicBezTo>
                      <a:pt x="988" y="1753"/>
                      <a:pt x="1028" y="1750"/>
                      <a:pt x="1068" y="1744"/>
                    </a:cubicBezTo>
                    <a:cubicBezTo>
                      <a:pt x="1568" y="1678"/>
                      <a:pt x="1902" y="1211"/>
                      <a:pt x="1802" y="744"/>
                    </a:cubicBezTo>
                    <a:cubicBezTo>
                      <a:pt x="1741" y="290"/>
                      <a:pt x="1379" y="1"/>
                      <a:pt x="939" y="1"/>
                    </a:cubicBezTo>
                    <a:close/>
                  </a:path>
                </a:pathLst>
              </a:custGeom>
              <a:solidFill>
                <a:schemeClr val="lt1"/>
              </a:solidFill>
              <a:ln w="9525"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1" name="Google Shape;1721;p97">
                <a:extLst>
                  <a:ext uri="{FF2B5EF4-FFF2-40B4-BE49-F238E27FC236}">
                    <a16:creationId xmlns:a16="http://schemas.microsoft.com/office/drawing/2014/main" id="{7443B871-BDDF-305F-7E00-AFBA2AB139F5}"/>
                  </a:ext>
                </a:extLst>
              </p:cNvPr>
              <p:cNvSpPr/>
              <p:nvPr/>
            </p:nvSpPr>
            <p:spPr>
              <a:xfrm>
                <a:off x="6687358" y="2066838"/>
                <a:ext cx="69754" cy="64256"/>
              </a:xfrm>
              <a:custGeom>
                <a:avLst/>
                <a:gdLst/>
                <a:ahLst/>
                <a:cxnLst/>
                <a:rect l="l" t="t" r="r" b="b"/>
                <a:pathLst>
                  <a:path w="1903" h="1753" extrusionOk="0">
                    <a:moveTo>
                      <a:pt x="955" y="1"/>
                    </a:moveTo>
                    <a:cubicBezTo>
                      <a:pt x="915" y="1"/>
                      <a:pt x="875" y="3"/>
                      <a:pt x="835" y="9"/>
                    </a:cubicBezTo>
                    <a:cubicBezTo>
                      <a:pt x="334" y="76"/>
                      <a:pt x="1" y="543"/>
                      <a:pt x="67" y="1010"/>
                    </a:cubicBezTo>
                    <a:cubicBezTo>
                      <a:pt x="158" y="1464"/>
                      <a:pt x="524" y="1753"/>
                      <a:pt x="964" y="1753"/>
                    </a:cubicBezTo>
                    <a:cubicBezTo>
                      <a:pt x="1009" y="1753"/>
                      <a:pt x="1055" y="1750"/>
                      <a:pt x="1102" y="1744"/>
                    </a:cubicBezTo>
                    <a:cubicBezTo>
                      <a:pt x="1569" y="1677"/>
                      <a:pt x="1902" y="1243"/>
                      <a:pt x="1835" y="743"/>
                    </a:cubicBezTo>
                    <a:cubicBezTo>
                      <a:pt x="1774" y="316"/>
                      <a:pt x="1379" y="1"/>
                      <a:pt x="955" y="1"/>
                    </a:cubicBezTo>
                    <a:close/>
                  </a:path>
                </a:pathLst>
              </a:custGeom>
              <a:solidFill>
                <a:schemeClr val="lt1"/>
              </a:solidFill>
              <a:ln w="9525"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2" name="Google Shape;1722;p97">
                <a:extLst>
                  <a:ext uri="{FF2B5EF4-FFF2-40B4-BE49-F238E27FC236}">
                    <a16:creationId xmlns:a16="http://schemas.microsoft.com/office/drawing/2014/main" id="{5882A2A1-4CB9-64E2-267C-A46A7FAE906D}"/>
                  </a:ext>
                </a:extLst>
              </p:cNvPr>
              <p:cNvSpPr/>
              <p:nvPr/>
            </p:nvSpPr>
            <p:spPr>
              <a:xfrm>
                <a:off x="5519646" y="1267482"/>
                <a:ext cx="190789" cy="275132"/>
              </a:xfrm>
              <a:custGeom>
                <a:avLst/>
                <a:gdLst/>
                <a:ahLst/>
                <a:cxnLst/>
                <a:rect l="l" t="t" r="r" b="b"/>
                <a:pathLst>
                  <a:path w="5205" h="7506" extrusionOk="0">
                    <a:moveTo>
                      <a:pt x="4971" y="3670"/>
                    </a:moveTo>
                    <a:lnTo>
                      <a:pt x="4971" y="3670"/>
                    </a:lnTo>
                    <a:cubicBezTo>
                      <a:pt x="5138" y="3336"/>
                      <a:pt x="5204" y="2969"/>
                      <a:pt x="5204" y="2602"/>
                    </a:cubicBezTo>
                    <a:cubicBezTo>
                      <a:pt x="5204" y="1168"/>
                      <a:pt x="4037" y="0"/>
                      <a:pt x="2603" y="0"/>
                    </a:cubicBezTo>
                    <a:cubicBezTo>
                      <a:pt x="1168" y="0"/>
                      <a:pt x="1" y="1168"/>
                      <a:pt x="1" y="2602"/>
                    </a:cubicBezTo>
                    <a:cubicBezTo>
                      <a:pt x="1" y="2969"/>
                      <a:pt x="101" y="3336"/>
                      <a:pt x="234" y="3670"/>
                    </a:cubicBezTo>
                    <a:lnTo>
                      <a:pt x="234" y="3670"/>
                    </a:lnTo>
                    <a:lnTo>
                      <a:pt x="234" y="3670"/>
                    </a:lnTo>
                    <a:cubicBezTo>
                      <a:pt x="301" y="3837"/>
                      <a:pt x="401" y="3970"/>
                      <a:pt x="501" y="4103"/>
                    </a:cubicBezTo>
                    <a:cubicBezTo>
                      <a:pt x="735" y="4504"/>
                      <a:pt x="1135" y="5137"/>
                      <a:pt x="1635" y="5738"/>
                    </a:cubicBezTo>
                    <a:cubicBezTo>
                      <a:pt x="2069" y="6238"/>
                      <a:pt x="2302" y="6839"/>
                      <a:pt x="2436" y="7339"/>
                    </a:cubicBezTo>
                    <a:cubicBezTo>
                      <a:pt x="2502" y="7506"/>
                      <a:pt x="2703" y="7506"/>
                      <a:pt x="2769" y="7339"/>
                    </a:cubicBezTo>
                    <a:cubicBezTo>
                      <a:pt x="2903" y="6839"/>
                      <a:pt x="3136" y="6238"/>
                      <a:pt x="3570" y="5738"/>
                    </a:cubicBezTo>
                    <a:cubicBezTo>
                      <a:pt x="4070" y="5137"/>
                      <a:pt x="4471" y="4504"/>
                      <a:pt x="4737" y="4103"/>
                    </a:cubicBezTo>
                    <a:cubicBezTo>
                      <a:pt x="4837" y="3970"/>
                      <a:pt x="4904" y="3837"/>
                      <a:pt x="4971" y="3670"/>
                    </a:cubicBezTo>
                    <a:cubicBezTo>
                      <a:pt x="4971" y="3670"/>
                      <a:pt x="4971" y="3670"/>
                      <a:pt x="4971" y="3670"/>
                    </a:cubicBezTo>
                    <a:close/>
                  </a:path>
                </a:pathLst>
              </a:custGeom>
              <a:solidFill>
                <a:srgbClr val="CC487C"/>
              </a:solidFill>
              <a:ln w="9525"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3" name="Google Shape;1723;p97">
                <a:extLst>
                  <a:ext uri="{FF2B5EF4-FFF2-40B4-BE49-F238E27FC236}">
                    <a16:creationId xmlns:a16="http://schemas.microsoft.com/office/drawing/2014/main" id="{2933A596-79F8-AA8E-33F4-90D91DBACD2A}"/>
                  </a:ext>
                </a:extLst>
              </p:cNvPr>
              <p:cNvSpPr/>
              <p:nvPr/>
            </p:nvSpPr>
            <p:spPr>
              <a:xfrm>
                <a:off x="5568545" y="1316381"/>
                <a:ext cx="92994" cy="92957"/>
              </a:xfrm>
              <a:custGeom>
                <a:avLst/>
                <a:gdLst/>
                <a:ahLst/>
                <a:cxnLst/>
                <a:rect l="l" t="t" r="r" b="b"/>
                <a:pathLst>
                  <a:path w="2537" h="2536" extrusionOk="0">
                    <a:moveTo>
                      <a:pt x="1269" y="1"/>
                    </a:moveTo>
                    <a:cubicBezTo>
                      <a:pt x="568" y="1"/>
                      <a:pt x="1" y="568"/>
                      <a:pt x="1" y="1268"/>
                    </a:cubicBezTo>
                    <a:cubicBezTo>
                      <a:pt x="1" y="1969"/>
                      <a:pt x="568" y="2536"/>
                      <a:pt x="1269" y="2536"/>
                    </a:cubicBezTo>
                    <a:cubicBezTo>
                      <a:pt x="1969" y="2536"/>
                      <a:pt x="2536" y="1969"/>
                      <a:pt x="2536" y="1268"/>
                    </a:cubicBezTo>
                    <a:cubicBezTo>
                      <a:pt x="2536" y="568"/>
                      <a:pt x="1969" y="1"/>
                      <a:pt x="1269" y="1"/>
                    </a:cubicBezTo>
                    <a:close/>
                  </a:path>
                </a:pathLst>
              </a:custGeom>
              <a:solidFill>
                <a:srgbClr val="F6F6F6"/>
              </a:solidFill>
              <a:ln w="9525"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4" name="Google Shape;1724;p97">
                <a:extLst>
                  <a:ext uri="{FF2B5EF4-FFF2-40B4-BE49-F238E27FC236}">
                    <a16:creationId xmlns:a16="http://schemas.microsoft.com/office/drawing/2014/main" id="{5CFB8816-227E-279D-1892-510E69A09BF3}"/>
                  </a:ext>
                </a:extLst>
              </p:cNvPr>
              <p:cNvSpPr/>
              <p:nvPr/>
            </p:nvSpPr>
            <p:spPr>
              <a:xfrm>
                <a:off x="6627462" y="1804271"/>
                <a:ext cx="189543" cy="275132"/>
              </a:xfrm>
              <a:custGeom>
                <a:avLst/>
                <a:gdLst/>
                <a:ahLst/>
                <a:cxnLst/>
                <a:rect l="l" t="t" r="r" b="b"/>
                <a:pathLst>
                  <a:path w="5171" h="7506" extrusionOk="0">
                    <a:moveTo>
                      <a:pt x="4970" y="3670"/>
                    </a:moveTo>
                    <a:lnTo>
                      <a:pt x="4970" y="3670"/>
                    </a:lnTo>
                    <a:cubicBezTo>
                      <a:pt x="5104" y="3336"/>
                      <a:pt x="5171" y="3002"/>
                      <a:pt x="5171" y="2602"/>
                    </a:cubicBezTo>
                    <a:cubicBezTo>
                      <a:pt x="5171" y="1168"/>
                      <a:pt x="4036" y="0"/>
                      <a:pt x="2602" y="0"/>
                    </a:cubicBezTo>
                    <a:cubicBezTo>
                      <a:pt x="1134" y="0"/>
                      <a:pt x="0" y="1168"/>
                      <a:pt x="0" y="2602"/>
                    </a:cubicBezTo>
                    <a:cubicBezTo>
                      <a:pt x="0" y="3002"/>
                      <a:pt x="67" y="3336"/>
                      <a:pt x="200" y="3670"/>
                    </a:cubicBezTo>
                    <a:lnTo>
                      <a:pt x="200" y="3670"/>
                    </a:lnTo>
                    <a:lnTo>
                      <a:pt x="200" y="3670"/>
                    </a:lnTo>
                    <a:cubicBezTo>
                      <a:pt x="300" y="3836"/>
                      <a:pt x="367" y="3970"/>
                      <a:pt x="467" y="4103"/>
                    </a:cubicBezTo>
                    <a:cubicBezTo>
                      <a:pt x="701" y="4503"/>
                      <a:pt x="1101" y="5137"/>
                      <a:pt x="1635" y="5738"/>
                    </a:cubicBezTo>
                    <a:cubicBezTo>
                      <a:pt x="2068" y="6238"/>
                      <a:pt x="2302" y="6838"/>
                      <a:pt x="2435" y="7339"/>
                    </a:cubicBezTo>
                    <a:cubicBezTo>
                      <a:pt x="2469" y="7506"/>
                      <a:pt x="2702" y="7506"/>
                      <a:pt x="2736" y="7339"/>
                    </a:cubicBezTo>
                    <a:cubicBezTo>
                      <a:pt x="2869" y="6838"/>
                      <a:pt x="3102" y="6238"/>
                      <a:pt x="3536" y="5738"/>
                    </a:cubicBezTo>
                    <a:cubicBezTo>
                      <a:pt x="4070" y="5137"/>
                      <a:pt x="4470" y="4503"/>
                      <a:pt x="4704" y="4103"/>
                    </a:cubicBezTo>
                    <a:cubicBezTo>
                      <a:pt x="4804" y="3970"/>
                      <a:pt x="4870" y="3836"/>
                      <a:pt x="4970" y="3670"/>
                    </a:cubicBezTo>
                    <a:cubicBezTo>
                      <a:pt x="4970" y="3670"/>
                      <a:pt x="4970" y="3670"/>
                      <a:pt x="4970" y="3670"/>
                    </a:cubicBezTo>
                    <a:close/>
                  </a:path>
                </a:pathLst>
              </a:custGeom>
              <a:solidFill>
                <a:srgbClr val="CC487C"/>
              </a:solidFill>
              <a:ln w="9525"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5" name="Google Shape;1725;p97">
                <a:extLst>
                  <a:ext uri="{FF2B5EF4-FFF2-40B4-BE49-F238E27FC236}">
                    <a16:creationId xmlns:a16="http://schemas.microsoft.com/office/drawing/2014/main" id="{26457947-8345-B1F8-E488-281BB209A466}"/>
                  </a:ext>
                </a:extLst>
              </p:cNvPr>
              <p:cNvSpPr/>
              <p:nvPr/>
            </p:nvSpPr>
            <p:spPr>
              <a:xfrm>
                <a:off x="6676361" y="1853170"/>
                <a:ext cx="91747" cy="92957"/>
              </a:xfrm>
              <a:custGeom>
                <a:avLst/>
                <a:gdLst/>
                <a:ahLst/>
                <a:cxnLst/>
                <a:rect l="l" t="t" r="r" b="b"/>
                <a:pathLst>
                  <a:path w="2503" h="2536" extrusionOk="0">
                    <a:moveTo>
                      <a:pt x="1268" y="1"/>
                    </a:moveTo>
                    <a:cubicBezTo>
                      <a:pt x="568" y="1"/>
                      <a:pt x="1" y="568"/>
                      <a:pt x="1" y="1268"/>
                    </a:cubicBezTo>
                    <a:cubicBezTo>
                      <a:pt x="1" y="1969"/>
                      <a:pt x="568" y="2536"/>
                      <a:pt x="1268" y="2536"/>
                    </a:cubicBezTo>
                    <a:cubicBezTo>
                      <a:pt x="1935" y="2536"/>
                      <a:pt x="2502" y="1969"/>
                      <a:pt x="2502" y="1268"/>
                    </a:cubicBezTo>
                    <a:cubicBezTo>
                      <a:pt x="2502" y="568"/>
                      <a:pt x="1935" y="1"/>
                      <a:pt x="1268" y="1"/>
                    </a:cubicBezTo>
                    <a:close/>
                  </a:path>
                </a:pathLst>
              </a:custGeom>
              <a:solidFill>
                <a:srgbClr val="F6F6F6"/>
              </a:solidFill>
              <a:ln w="9525"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726" name="Google Shape;1726;p97">
              <a:extLst>
                <a:ext uri="{FF2B5EF4-FFF2-40B4-BE49-F238E27FC236}">
                  <a16:creationId xmlns:a16="http://schemas.microsoft.com/office/drawing/2014/main" id="{3EEAEDE6-1D84-66C0-FD79-D32CDB165A45}"/>
                </a:ext>
              </a:extLst>
            </p:cNvPr>
            <p:cNvSpPr/>
            <p:nvPr/>
          </p:nvSpPr>
          <p:spPr>
            <a:xfrm>
              <a:off x="7291862" y="2841477"/>
              <a:ext cx="1589544" cy="311824"/>
            </a:xfrm>
            <a:custGeom>
              <a:avLst/>
              <a:gdLst/>
              <a:ahLst/>
              <a:cxnLst/>
              <a:rect l="l" t="t" r="r" b="b"/>
              <a:pathLst>
                <a:path w="43365" h="8507" extrusionOk="0">
                  <a:moveTo>
                    <a:pt x="42531" y="8507"/>
                  </a:moveTo>
                  <a:lnTo>
                    <a:pt x="834" y="8507"/>
                  </a:lnTo>
                  <a:cubicBezTo>
                    <a:pt x="367" y="8507"/>
                    <a:pt x="0" y="8140"/>
                    <a:pt x="0" y="7673"/>
                  </a:cubicBezTo>
                  <a:lnTo>
                    <a:pt x="0" y="834"/>
                  </a:lnTo>
                  <a:cubicBezTo>
                    <a:pt x="0" y="367"/>
                    <a:pt x="367" y="0"/>
                    <a:pt x="834" y="0"/>
                  </a:cubicBezTo>
                  <a:lnTo>
                    <a:pt x="42531" y="0"/>
                  </a:lnTo>
                  <a:cubicBezTo>
                    <a:pt x="42964" y="0"/>
                    <a:pt x="43365" y="367"/>
                    <a:pt x="43365" y="834"/>
                  </a:cubicBezTo>
                  <a:lnTo>
                    <a:pt x="43365" y="7673"/>
                  </a:lnTo>
                  <a:cubicBezTo>
                    <a:pt x="43365" y="8140"/>
                    <a:pt x="42964" y="8507"/>
                    <a:pt x="42531" y="8507"/>
                  </a:cubicBezTo>
                  <a:close/>
                </a:path>
              </a:pathLst>
            </a:custGeom>
            <a:solidFill>
              <a:schemeClr val="dk1"/>
            </a:solidFill>
            <a:ln w="9525"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27" name="Google Shape;1727;p97">
              <a:extLst>
                <a:ext uri="{FF2B5EF4-FFF2-40B4-BE49-F238E27FC236}">
                  <a16:creationId xmlns:a16="http://schemas.microsoft.com/office/drawing/2014/main" id="{11DF34CB-C86D-EC16-E76E-9BFE3ED08436}"/>
                </a:ext>
              </a:extLst>
            </p:cNvPr>
            <p:cNvSpPr/>
            <p:nvPr/>
          </p:nvSpPr>
          <p:spPr>
            <a:xfrm>
              <a:off x="8738342" y="2982089"/>
              <a:ext cx="68508" cy="30607"/>
            </a:xfrm>
            <a:custGeom>
              <a:avLst/>
              <a:gdLst/>
              <a:ahLst/>
              <a:cxnLst/>
              <a:rect l="l" t="t" r="r" b="b"/>
              <a:pathLst>
                <a:path w="1869" h="835" fill="none" extrusionOk="0">
                  <a:moveTo>
                    <a:pt x="1" y="1"/>
                  </a:moveTo>
                  <a:lnTo>
                    <a:pt x="935" y="834"/>
                  </a:lnTo>
                  <a:lnTo>
                    <a:pt x="1869" y="1"/>
                  </a:lnTo>
                </a:path>
              </a:pathLst>
            </a:custGeom>
            <a:noFill/>
            <a:ln w="9525" cap="flat" cmpd="sng">
              <a:solidFill>
                <a:schemeClr val="l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6" name="Rectangle 5">
            <a:extLst>
              <a:ext uri="{FF2B5EF4-FFF2-40B4-BE49-F238E27FC236}">
                <a16:creationId xmlns:a16="http://schemas.microsoft.com/office/drawing/2014/main" id="{24C2DC25-9E9C-4486-5C78-1F2588975126}"/>
              </a:ext>
            </a:extLst>
          </p:cNvPr>
          <p:cNvSpPr>
            <a:spLocks noChangeArrowheads="1"/>
          </p:cNvSpPr>
          <p:nvPr/>
        </p:nvSpPr>
        <p:spPr bwMode="auto">
          <a:xfrm>
            <a:off x="723271" y="579378"/>
            <a:ext cx="3959944" cy="4770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ctr">
              <a:buNone/>
            </a:pPr>
            <a:r>
              <a:rPr lang="en-US" sz="1600" b="1" dirty="0"/>
              <a:t>🔁 Response Patterns</a:t>
            </a:r>
          </a:p>
          <a:p>
            <a:pPr algn="ctr">
              <a:buFont typeface="Arial" panose="020B0604020202020204" pitchFamily="34" charset="0"/>
              <a:buChar char="•"/>
            </a:pPr>
            <a:r>
              <a:rPr lang="en-US" sz="1600" dirty="0"/>
              <a:t>Median reply time: Immediate (0 mins)</a:t>
            </a:r>
          </a:p>
          <a:p>
            <a:pPr algn="ctr">
              <a:buFont typeface="Arial" panose="020B0604020202020204" pitchFamily="34" charset="0"/>
              <a:buChar char="•"/>
            </a:pPr>
            <a:r>
              <a:rPr lang="en-US" sz="1600" dirty="0"/>
              <a:t>Average reply time: 13.5 mins</a:t>
            </a:r>
          </a:p>
          <a:p>
            <a:pPr algn="ctr">
              <a:buFont typeface="Arial" panose="020B0604020202020204" pitchFamily="34" charset="0"/>
              <a:buChar char="•"/>
            </a:pPr>
            <a:r>
              <a:rPr lang="en-US" sz="1600" dirty="0"/>
              <a:t>Indicates fast, responsive conversations</a:t>
            </a:r>
          </a:p>
          <a:p>
            <a:pPr algn="ctr"/>
            <a:endParaRPr lang="en-US" sz="1600" b="1" dirty="0"/>
          </a:p>
          <a:p>
            <a:pPr algn="ctr">
              <a:buNone/>
            </a:pPr>
            <a:r>
              <a:rPr lang="en-US" sz="1600" b="1" dirty="0"/>
              <a:t>🙌 Engaging Senders</a:t>
            </a:r>
          </a:p>
          <a:p>
            <a:pPr algn="ctr">
              <a:buFont typeface="Arial" panose="020B0604020202020204" pitchFamily="34" charset="0"/>
              <a:buChar char="•"/>
            </a:pPr>
            <a:r>
              <a:rPr lang="en-US" sz="1600" dirty="0"/>
              <a:t>Zemnaan, P Josh, Sharon, Pope Delvan, Genesis</a:t>
            </a:r>
          </a:p>
          <a:p>
            <a:pPr algn="ctr">
              <a:buFont typeface="Arial" panose="020B0604020202020204" pitchFamily="34" charset="0"/>
              <a:buChar char="•"/>
            </a:pPr>
            <a:r>
              <a:rPr lang="en-US" sz="1600" dirty="0"/>
              <a:t>Their messages get most replies, showing influence &amp; helpfulness</a:t>
            </a:r>
          </a:p>
          <a:p>
            <a:pPr algn="ctr"/>
            <a:endParaRPr lang="en-US" sz="1600" dirty="0"/>
          </a:p>
          <a:p>
            <a:pPr algn="ctr">
              <a:buNone/>
            </a:pPr>
            <a:r>
              <a:rPr lang="en-US" sz="1600" b="1" dirty="0"/>
              <a:t>📊 Overall Engagement</a:t>
            </a:r>
          </a:p>
          <a:p>
            <a:pPr algn="ctr">
              <a:buFont typeface="Arial" panose="020B0604020202020204" pitchFamily="34" charset="0"/>
              <a:buChar char="•"/>
            </a:pPr>
            <a:r>
              <a:rPr lang="en-US" sz="1600" b="1" dirty="0"/>
              <a:t>84%</a:t>
            </a:r>
            <a:r>
              <a:rPr lang="en-US" sz="1600" dirty="0"/>
              <a:t> of members are active (231 out of 274)</a:t>
            </a:r>
          </a:p>
          <a:p>
            <a:pPr algn="ctr">
              <a:buFont typeface="Arial" panose="020B0604020202020204" pitchFamily="34" charset="0"/>
              <a:buChar char="•"/>
            </a:pPr>
            <a:r>
              <a:rPr lang="en-US" sz="1600" dirty="0"/>
              <a:t>Reflects a highly engaged, responsive community</a:t>
            </a:r>
          </a:p>
          <a:p>
            <a:pPr algn="ctr"/>
            <a:endParaRPr lang="en-US" sz="1600" dirty="0"/>
          </a:p>
          <a:p>
            <a:pPr algn="ctr"/>
            <a:endParaRPr lang="en-US" sz="1600" dirty="0"/>
          </a:p>
          <a:p>
            <a:pPr algn="ctr"/>
            <a:endParaRPr lang="en-US" sz="1600" dirty="0"/>
          </a:p>
        </p:txBody>
      </p:sp>
    </p:spTree>
    <p:extLst>
      <p:ext uri="{BB962C8B-B14F-4D97-AF65-F5344CB8AC3E}">
        <p14:creationId xmlns:p14="http://schemas.microsoft.com/office/powerpoint/2010/main" val="29316292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03"/>
        <p:cNvGrpSpPr/>
        <p:nvPr/>
      </p:nvGrpSpPr>
      <p:grpSpPr>
        <a:xfrm>
          <a:off x="0" y="0"/>
          <a:ext cx="0" cy="0"/>
          <a:chOff x="0" y="0"/>
          <a:chExt cx="0" cy="0"/>
        </a:xfrm>
      </p:grpSpPr>
      <p:sp>
        <p:nvSpPr>
          <p:cNvPr id="1446" name="Google Shape;1446;p91"/>
          <p:cNvSpPr txBox="1">
            <a:spLocks noGrp="1"/>
          </p:cNvSpPr>
          <p:nvPr>
            <p:ph type="title"/>
          </p:nvPr>
        </p:nvSpPr>
        <p:spPr>
          <a:xfrm>
            <a:off x="766101" y="748930"/>
            <a:ext cx="3602700" cy="589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INTRODUCTION</a:t>
            </a:r>
            <a:endParaRPr dirty="0"/>
          </a:p>
        </p:txBody>
      </p:sp>
      <p:sp>
        <p:nvSpPr>
          <p:cNvPr id="1447" name="Google Shape;1447;p91"/>
          <p:cNvSpPr txBox="1">
            <a:spLocks noGrp="1"/>
          </p:cNvSpPr>
          <p:nvPr>
            <p:ph type="body" idx="1"/>
          </p:nvPr>
        </p:nvSpPr>
        <p:spPr>
          <a:xfrm>
            <a:off x="453619" y="1376104"/>
            <a:ext cx="4227664" cy="376739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The </a:t>
            </a:r>
            <a:r>
              <a:rPr lang="en-US" b="1" dirty="0"/>
              <a:t>TPH WhatsApp group </a:t>
            </a:r>
            <a:r>
              <a:rPr lang="en-US" dirty="0"/>
              <a:t>is the official online community for The Publishers House (TPH), a church located at </a:t>
            </a:r>
            <a:r>
              <a:rPr lang="en-US" b="1" dirty="0"/>
              <a:t>The House of Bread, Korinjoh House, Opposite Shawarma and Grills, British, Jos, Nigeria</a:t>
            </a:r>
            <a:r>
              <a:rPr lang="en-US" dirty="0"/>
              <a:t>.</a:t>
            </a:r>
          </a:p>
          <a:p>
            <a:pPr marL="0" lvl="0" indent="0" algn="ctr" rtl="0">
              <a:spcBef>
                <a:spcPts val="0"/>
              </a:spcBef>
              <a:spcAft>
                <a:spcPts val="0"/>
              </a:spcAft>
              <a:buNone/>
            </a:pPr>
            <a:endParaRPr lang="en-US" dirty="0"/>
          </a:p>
          <a:p>
            <a:pPr marL="0" lvl="0" indent="0" algn="ctr" rtl="0">
              <a:spcBef>
                <a:spcPts val="0"/>
              </a:spcBef>
              <a:spcAft>
                <a:spcPts val="0"/>
              </a:spcAft>
              <a:buNone/>
            </a:pPr>
            <a:r>
              <a:rPr lang="en-US" dirty="0"/>
              <a:t>The group is primarily used for communication among </a:t>
            </a:r>
            <a:r>
              <a:rPr lang="en-US" b="1" dirty="0"/>
              <a:t>members, workers, and leaders</a:t>
            </a:r>
            <a:r>
              <a:rPr lang="en-US" dirty="0"/>
              <a:t> of the church. It is also used to </a:t>
            </a:r>
            <a:r>
              <a:rPr lang="en-US" b="1" dirty="0"/>
              <a:t>share updates, and celebrate life moments like birthdays and anniversaries</a:t>
            </a:r>
            <a:r>
              <a:rPr lang="en-US" dirty="0"/>
              <a:t>.</a:t>
            </a:r>
            <a:endParaRPr dirty="0"/>
          </a:p>
        </p:txBody>
      </p:sp>
      <p:pic>
        <p:nvPicPr>
          <p:cNvPr id="1026" name="Picture 2" descr="Image result for the publishers house on youtube">
            <a:extLst>
              <a:ext uri="{FF2B5EF4-FFF2-40B4-BE49-F238E27FC236}">
                <a16:creationId xmlns:a16="http://schemas.microsoft.com/office/drawing/2014/main" id="{36B2A56C-D5B6-733E-E0BE-C946BE5FEF87}"/>
              </a:ext>
            </a:extLst>
          </p:cNvPr>
          <p:cNvPicPr>
            <a:picLocks noChangeAspect="1" noChangeArrowheads="1"/>
          </p:cNvPicPr>
          <p:nvPr/>
        </p:nvPicPr>
        <p:blipFill>
          <a:blip r:embed="rId3">
            <a:duotone>
              <a:prstClr val="black"/>
              <a:srgbClr val="9E009E">
                <a:tint val="45000"/>
                <a:satMod val="400000"/>
              </a:srgbClr>
            </a:duotone>
            <a:extLst>
              <a:ext uri="{28A0092B-C50C-407E-A947-70E740481C1C}">
                <a14:useLocalDpi xmlns:a14="http://schemas.microsoft.com/office/drawing/2010/main" val="0"/>
              </a:ext>
            </a:extLst>
          </a:blip>
          <a:srcRect/>
          <a:stretch>
            <a:fillRect/>
          </a:stretch>
        </p:blipFill>
        <p:spPr bwMode="auto">
          <a:xfrm>
            <a:off x="5204179" y="1043680"/>
            <a:ext cx="3307644" cy="339728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64">
          <a:extLst>
            <a:ext uri="{FF2B5EF4-FFF2-40B4-BE49-F238E27FC236}">
              <a16:creationId xmlns:a16="http://schemas.microsoft.com/office/drawing/2014/main" id="{9F9F61EF-4B4A-5B80-9689-A8BF88899846}"/>
            </a:ext>
          </a:extLst>
        </p:cNvPr>
        <p:cNvGrpSpPr/>
        <p:nvPr/>
      </p:nvGrpSpPr>
      <p:grpSpPr>
        <a:xfrm>
          <a:off x="0" y="0"/>
          <a:ext cx="0" cy="0"/>
          <a:chOff x="0" y="0"/>
          <a:chExt cx="0" cy="0"/>
        </a:xfrm>
      </p:grpSpPr>
      <p:sp>
        <p:nvSpPr>
          <p:cNvPr id="1866" name="Google Shape;1866;p103">
            <a:extLst>
              <a:ext uri="{FF2B5EF4-FFF2-40B4-BE49-F238E27FC236}">
                <a16:creationId xmlns:a16="http://schemas.microsoft.com/office/drawing/2014/main" id="{BC6A0FB7-1ADB-AB7B-06A5-16D01F1E06EB}"/>
              </a:ext>
            </a:extLst>
          </p:cNvPr>
          <p:cNvSpPr txBox="1">
            <a:spLocks noGrp="1"/>
          </p:cNvSpPr>
          <p:nvPr>
            <p:ph type="title"/>
          </p:nvPr>
        </p:nvSpPr>
        <p:spPr>
          <a:xfrm>
            <a:off x="2185157" y="1910418"/>
            <a:ext cx="49812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4800" dirty="0"/>
              <a:t>CONCLUSION</a:t>
            </a:r>
            <a:endParaRPr sz="4800" dirty="0"/>
          </a:p>
        </p:txBody>
      </p:sp>
      <p:grpSp>
        <p:nvGrpSpPr>
          <p:cNvPr id="1869" name="Google Shape;1869;p103">
            <a:extLst>
              <a:ext uri="{FF2B5EF4-FFF2-40B4-BE49-F238E27FC236}">
                <a16:creationId xmlns:a16="http://schemas.microsoft.com/office/drawing/2014/main" id="{DEB764F0-AAF9-18F4-3E43-B437C5A44AFF}"/>
              </a:ext>
            </a:extLst>
          </p:cNvPr>
          <p:cNvGrpSpPr/>
          <p:nvPr/>
        </p:nvGrpSpPr>
        <p:grpSpPr>
          <a:xfrm rot="-297410">
            <a:off x="3089815" y="3975507"/>
            <a:ext cx="709260" cy="709313"/>
            <a:chOff x="1074511" y="925228"/>
            <a:chExt cx="709302" cy="709356"/>
          </a:xfrm>
        </p:grpSpPr>
        <p:sp>
          <p:nvSpPr>
            <p:cNvPr id="1870" name="Google Shape;1870;p103">
              <a:extLst>
                <a:ext uri="{FF2B5EF4-FFF2-40B4-BE49-F238E27FC236}">
                  <a16:creationId xmlns:a16="http://schemas.microsoft.com/office/drawing/2014/main" id="{849095C1-AEAA-5653-4587-F8D8333D4FB0}"/>
                </a:ext>
              </a:extLst>
            </p:cNvPr>
            <p:cNvSpPr/>
            <p:nvPr/>
          </p:nvSpPr>
          <p:spPr>
            <a:xfrm rot="-514359">
              <a:off x="1117492" y="968204"/>
              <a:ext cx="623340" cy="623404"/>
            </a:xfrm>
            <a:custGeom>
              <a:avLst/>
              <a:gdLst/>
              <a:ahLst/>
              <a:cxnLst/>
              <a:rect l="l" t="t" r="r" b="b"/>
              <a:pathLst>
                <a:path w="9727" h="9728" extrusionOk="0">
                  <a:moveTo>
                    <a:pt x="1611" y="1"/>
                  </a:moveTo>
                  <a:cubicBezTo>
                    <a:pt x="699" y="1"/>
                    <a:pt x="0" y="730"/>
                    <a:pt x="0" y="1612"/>
                  </a:cubicBezTo>
                  <a:lnTo>
                    <a:pt x="0" y="8116"/>
                  </a:lnTo>
                  <a:cubicBezTo>
                    <a:pt x="0" y="8998"/>
                    <a:pt x="699" y="9727"/>
                    <a:pt x="1611" y="9727"/>
                  </a:cubicBezTo>
                  <a:lnTo>
                    <a:pt x="8085" y="9727"/>
                  </a:lnTo>
                  <a:cubicBezTo>
                    <a:pt x="8997" y="9727"/>
                    <a:pt x="9727" y="8998"/>
                    <a:pt x="9727" y="8116"/>
                  </a:cubicBezTo>
                  <a:lnTo>
                    <a:pt x="9727" y="1612"/>
                  </a:lnTo>
                  <a:cubicBezTo>
                    <a:pt x="9727" y="730"/>
                    <a:pt x="8997" y="1"/>
                    <a:pt x="8085" y="1"/>
                  </a:cubicBezTo>
                  <a:close/>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1" name="Google Shape;1871;p103">
              <a:extLst>
                <a:ext uri="{FF2B5EF4-FFF2-40B4-BE49-F238E27FC236}">
                  <a16:creationId xmlns:a16="http://schemas.microsoft.com/office/drawing/2014/main" id="{D53B067F-24A4-470E-4A60-6DBB638348DA}"/>
                </a:ext>
              </a:extLst>
            </p:cNvPr>
            <p:cNvSpPr/>
            <p:nvPr/>
          </p:nvSpPr>
          <p:spPr>
            <a:xfrm rot="-514359">
              <a:off x="1373904" y="1202490"/>
              <a:ext cx="128616" cy="144188"/>
            </a:xfrm>
            <a:custGeom>
              <a:avLst/>
              <a:gdLst/>
              <a:ahLst/>
              <a:cxnLst/>
              <a:rect l="l" t="t" r="r" b="b"/>
              <a:pathLst>
                <a:path w="2007" h="2250" fill="none" extrusionOk="0">
                  <a:moveTo>
                    <a:pt x="0" y="92"/>
                  </a:moveTo>
                  <a:lnTo>
                    <a:pt x="0" y="2159"/>
                  </a:lnTo>
                  <a:cubicBezTo>
                    <a:pt x="0" y="2219"/>
                    <a:pt x="61" y="2250"/>
                    <a:pt x="91" y="2219"/>
                  </a:cubicBezTo>
                  <a:lnTo>
                    <a:pt x="1946" y="1186"/>
                  </a:lnTo>
                  <a:cubicBezTo>
                    <a:pt x="2006" y="1156"/>
                    <a:pt x="2006" y="1095"/>
                    <a:pt x="1946" y="1064"/>
                  </a:cubicBezTo>
                  <a:lnTo>
                    <a:pt x="91" y="31"/>
                  </a:lnTo>
                  <a:cubicBezTo>
                    <a:pt x="61" y="1"/>
                    <a:pt x="0" y="31"/>
                    <a:pt x="0" y="92"/>
                  </a:cubicBezTo>
                  <a:close/>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2" name="Google Shape;1872;p103">
              <a:extLst>
                <a:ext uri="{FF2B5EF4-FFF2-40B4-BE49-F238E27FC236}">
                  <a16:creationId xmlns:a16="http://schemas.microsoft.com/office/drawing/2014/main" id="{68063D5C-5ECB-1AF8-1DFE-FE5D595F247A}"/>
                </a:ext>
              </a:extLst>
            </p:cNvPr>
            <p:cNvSpPr/>
            <p:nvPr/>
          </p:nvSpPr>
          <p:spPr>
            <a:xfrm rot="-514359">
              <a:off x="1284435" y="1131993"/>
              <a:ext cx="286389" cy="288376"/>
            </a:xfrm>
            <a:custGeom>
              <a:avLst/>
              <a:gdLst/>
              <a:ahLst/>
              <a:cxnLst/>
              <a:rect l="l" t="t" r="r" b="b"/>
              <a:pathLst>
                <a:path w="4469" h="4500" fill="none" extrusionOk="0">
                  <a:moveTo>
                    <a:pt x="3496" y="4499"/>
                  </a:moveTo>
                  <a:lnTo>
                    <a:pt x="973" y="4499"/>
                  </a:lnTo>
                  <a:cubicBezTo>
                    <a:pt x="426" y="4499"/>
                    <a:pt x="0" y="4044"/>
                    <a:pt x="0" y="3496"/>
                  </a:cubicBezTo>
                  <a:lnTo>
                    <a:pt x="0" y="1004"/>
                  </a:lnTo>
                  <a:cubicBezTo>
                    <a:pt x="0" y="457"/>
                    <a:pt x="426" y="1"/>
                    <a:pt x="973" y="1"/>
                  </a:cubicBezTo>
                  <a:lnTo>
                    <a:pt x="3496" y="1"/>
                  </a:lnTo>
                  <a:cubicBezTo>
                    <a:pt x="4043" y="1"/>
                    <a:pt x="4468" y="457"/>
                    <a:pt x="4468" y="1004"/>
                  </a:cubicBezTo>
                  <a:lnTo>
                    <a:pt x="4468" y="3496"/>
                  </a:lnTo>
                  <a:cubicBezTo>
                    <a:pt x="4468" y="4044"/>
                    <a:pt x="4043" y="4499"/>
                    <a:pt x="3496" y="4499"/>
                  </a:cubicBezTo>
                  <a:close/>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873" name="Google Shape;1873;p103">
            <a:extLst>
              <a:ext uri="{FF2B5EF4-FFF2-40B4-BE49-F238E27FC236}">
                <a16:creationId xmlns:a16="http://schemas.microsoft.com/office/drawing/2014/main" id="{073CBA1E-231F-CCBC-B6D7-BF7D2BEB0DA4}"/>
              </a:ext>
            </a:extLst>
          </p:cNvPr>
          <p:cNvGrpSpPr/>
          <p:nvPr/>
        </p:nvGrpSpPr>
        <p:grpSpPr>
          <a:xfrm rot="1285550">
            <a:off x="7567667" y="718321"/>
            <a:ext cx="822913" cy="818353"/>
            <a:chOff x="5088175" y="2529243"/>
            <a:chExt cx="822905" cy="818345"/>
          </a:xfrm>
        </p:grpSpPr>
        <p:sp>
          <p:nvSpPr>
            <p:cNvPr id="1874" name="Google Shape;1874;p103">
              <a:extLst>
                <a:ext uri="{FF2B5EF4-FFF2-40B4-BE49-F238E27FC236}">
                  <a16:creationId xmlns:a16="http://schemas.microsoft.com/office/drawing/2014/main" id="{D77812D8-1CC0-4D03-A5AA-5EE8DC862FAF}"/>
                </a:ext>
              </a:extLst>
            </p:cNvPr>
            <p:cNvSpPr/>
            <p:nvPr/>
          </p:nvSpPr>
          <p:spPr>
            <a:xfrm>
              <a:off x="5092588" y="2529243"/>
              <a:ext cx="818492" cy="818345"/>
            </a:xfrm>
            <a:custGeom>
              <a:avLst/>
              <a:gdLst/>
              <a:ahLst/>
              <a:cxnLst/>
              <a:rect l="l" t="t" r="r" b="b"/>
              <a:pathLst>
                <a:path w="5564" h="5563" fill="none" extrusionOk="0">
                  <a:moveTo>
                    <a:pt x="5563" y="2766"/>
                  </a:moveTo>
                  <a:cubicBezTo>
                    <a:pt x="5563" y="4317"/>
                    <a:pt x="4317" y="5563"/>
                    <a:pt x="2767" y="5563"/>
                  </a:cubicBezTo>
                  <a:cubicBezTo>
                    <a:pt x="1217" y="5563"/>
                    <a:pt x="1" y="4317"/>
                    <a:pt x="1" y="2766"/>
                  </a:cubicBezTo>
                  <a:cubicBezTo>
                    <a:pt x="1" y="1247"/>
                    <a:pt x="1217" y="0"/>
                    <a:pt x="2767" y="0"/>
                  </a:cubicBezTo>
                  <a:cubicBezTo>
                    <a:pt x="4317" y="0"/>
                    <a:pt x="5563" y="1247"/>
                    <a:pt x="5563" y="2766"/>
                  </a:cubicBezTo>
                  <a:close/>
                </a:path>
              </a:pathLst>
            </a:custGeom>
            <a:noFill/>
            <a:ln w="952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5" name="Google Shape;1875;p103">
              <a:extLst>
                <a:ext uri="{FF2B5EF4-FFF2-40B4-BE49-F238E27FC236}">
                  <a16:creationId xmlns:a16="http://schemas.microsoft.com/office/drawing/2014/main" id="{39590062-918D-BCDF-D2EB-E4FDBE2E8A53}"/>
                </a:ext>
              </a:extLst>
            </p:cNvPr>
            <p:cNvSpPr/>
            <p:nvPr/>
          </p:nvSpPr>
          <p:spPr>
            <a:xfrm>
              <a:off x="5499478" y="2529243"/>
              <a:ext cx="147" cy="818345"/>
            </a:xfrm>
            <a:custGeom>
              <a:avLst/>
              <a:gdLst/>
              <a:ahLst/>
              <a:cxnLst/>
              <a:rect l="l" t="t" r="r" b="b"/>
              <a:pathLst>
                <a:path w="1" h="5563" fill="none" extrusionOk="0">
                  <a:moveTo>
                    <a:pt x="1" y="0"/>
                  </a:moveTo>
                  <a:lnTo>
                    <a:pt x="1" y="5563"/>
                  </a:lnTo>
                </a:path>
              </a:pathLst>
            </a:custGeom>
            <a:noFill/>
            <a:ln w="952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6" name="Google Shape;1876;p103">
              <a:extLst>
                <a:ext uri="{FF2B5EF4-FFF2-40B4-BE49-F238E27FC236}">
                  <a16:creationId xmlns:a16="http://schemas.microsoft.com/office/drawing/2014/main" id="{9CC44037-F136-03AD-C27A-C108E00687EF}"/>
                </a:ext>
              </a:extLst>
            </p:cNvPr>
            <p:cNvSpPr/>
            <p:nvPr/>
          </p:nvSpPr>
          <p:spPr>
            <a:xfrm>
              <a:off x="5307213" y="2533656"/>
              <a:ext cx="134307" cy="809519"/>
            </a:xfrm>
            <a:custGeom>
              <a:avLst/>
              <a:gdLst/>
              <a:ahLst/>
              <a:cxnLst/>
              <a:rect l="l" t="t" r="r" b="b"/>
              <a:pathLst>
                <a:path w="913" h="5503" fill="none" extrusionOk="0">
                  <a:moveTo>
                    <a:pt x="913" y="5502"/>
                  </a:moveTo>
                  <a:cubicBezTo>
                    <a:pt x="913" y="5502"/>
                    <a:pt x="1" y="4712"/>
                    <a:pt x="1" y="2736"/>
                  </a:cubicBezTo>
                  <a:cubicBezTo>
                    <a:pt x="1" y="791"/>
                    <a:pt x="913" y="1"/>
                    <a:pt x="913" y="1"/>
                  </a:cubicBezTo>
                </a:path>
              </a:pathLst>
            </a:custGeom>
            <a:noFill/>
            <a:ln w="952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7" name="Google Shape;1877;p103">
              <a:extLst>
                <a:ext uri="{FF2B5EF4-FFF2-40B4-BE49-F238E27FC236}">
                  <a16:creationId xmlns:a16="http://schemas.microsoft.com/office/drawing/2014/main" id="{CDF3AED1-BA1F-8A7C-ED51-62FDF8F6CDE8}"/>
                </a:ext>
              </a:extLst>
            </p:cNvPr>
            <p:cNvSpPr/>
            <p:nvPr/>
          </p:nvSpPr>
          <p:spPr>
            <a:xfrm>
              <a:off x="5562144" y="2533656"/>
              <a:ext cx="134307" cy="809519"/>
            </a:xfrm>
            <a:custGeom>
              <a:avLst/>
              <a:gdLst/>
              <a:ahLst/>
              <a:cxnLst/>
              <a:rect l="l" t="t" r="r" b="b"/>
              <a:pathLst>
                <a:path w="913" h="5503" fill="none" extrusionOk="0">
                  <a:moveTo>
                    <a:pt x="0" y="5502"/>
                  </a:moveTo>
                  <a:cubicBezTo>
                    <a:pt x="0" y="5502"/>
                    <a:pt x="912" y="4712"/>
                    <a:pt x="912" y="2736"/>
                  </a:cubicBezTo>
                  <a:cubicBezTo>
                    <a:pt x="912" y="791"/>
                    <a:pt x="0" y="1"/>
                    <a:pt x="0" y="1"/>
                  </a:cubicBezTo>
                </a:path>
              </a:pathLst>
            </a:custGeom>
            <a:noFill/>
            <a:ln w="952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8" name="Google Shape;1878;p103">
              <a:extLst>
                <a:ext uri="{FF2B5EF4-FFF2-40B4-BE49-F238E27FC236}">
                  <a16:creationId xmlns:a16="http://schemas.microsoft.com/office/drawing/2014/main" id="{E81F266C-FA77-E5A2-CBBE-3FF27D07CC01}"/>
                </a:ext>
              </a:extLst>
            </p:cNvPr>
            <p:cNvSpPr/>
            <p:nvPr/>
          </p:nvSpPr>
          <p:spPr>
            <a:xfrm>
              <a:off x="5088175" y="2936132"/>
              <a:ext cx="822905" cy="147"/>
            </a:xfrm>
            <a:custGeom>
              <a:avLst/>
              <a:gdLst/>
              <a:ahLst/>
              <a:cxnLst/>
              <a:rect l="l" t="t" r="r" b="b"/>
              <a:pathLst>
                <a:path w="5594" h="1" fill="none" extrusionOk="0">
                  <a:moveTo>
                    <a:pt x="0" y="0"/>
                  </a:moveTo>
                  <a:lnTo>
                    <a:pt x="5593" y="0"/>
                  </a:lnTo>
                </a:path>
              </a:pathLst>
            </a:custGeom>
            <a:noFill/>
            <a:ln w="952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9" name="Google Shape;1879;p103">
              <a:extLst>
                <a:ext uri="{FF2B5EF4-FFF2-40B4-BE49-F238E27FC236}">
                  <a16:creationId xmlns:a16="http://schemas.microsoft.com/office/drawing/2014/main" id="{A049F78F-2305-B4CA-18A8-8746DAD3B784}"/>
                </a:ext>
              </a:extLst>
            </p:cNvPr>
            <p:cNvSpPr/>
            <p:nvPr/>
          </p:nvSpPr>
          <p:spPr>
            <a:xfrm>
              <a:off x="5191001" y="3128397"/>
              <a:ext cx="626079" cy="67227"/>
            </a:xfrm>
            <a:custGeom>
              <a:avLst/>
              <a:gdLst/>
              <a:ahLst/>
              <a:cxnLst/>
              <a:rect l="l" t="t" r="r" b="b"/>
              <a:pathLst>
                <a:path w="4256" h="457" fill="none" extrusionOk="0">
                  <a:moveTo>
                    <a:pt x="4256" y="456"/>
                  </a:moveTo>
                  <a:cubicBezTo>
                    <a:pt x="3830" y="244"/>
                    <a:pt x="3101" y="0"/>
                    <a:pt x="2098" y="0"/>
                  </a:cubicBezTo>
                  <a:cubicBezTo>
                    <a:pt x="1125" y="0"/>
                    <a:pt x="426" y="213"/>
                    <a:pt x="1" y="456"/>
                  </a:cubicBezTo>
                </a:path>
              </a:pathLst>
            </a:custGeom>
            <a:noFill/>
            <a:ln w="952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80" name="Google Shape;1880;p103">
              <a:extLst>
                <a:ext uri="{FF2B5EF4-FFF2-40B4-BE49-F238E27FC236}">
                  <a16:creationId xmlns:a16="http://schemas.microsoft.com/office/drawing/2014/main" id="{5BAB79C2-1010-B341-5776-BBDEF99C8990}"/>
                </a:ext>
              </a:extLst>
            </p:cNvPr>
            <p:cNvSpPr/>
            <p:nvPr/>
          </p:nvSpPr>
          <p:spPr>
            <a:xfrm>
              <a:off x="5191001" y="2694735"/>
              <a:ext cx="626079" cy="71640"/>
            </a:xfrm>
            <a:custGeom>
              <a:avLst/>
              <a:gdLst/>
              <a:ahLst/>
              <a:cxnLst/>
              <a:rect l="l" t="t" r="r" b="b"/>
              <a:pathLst>
                <a:path w="4256" h="487" fill="none" extrusionOk="0">
                  <a:moveTo>
                    <a:pt x="1" y="0"/>
                  </a:moveTo>
                  <a:cubicBezTo>
                    <a:pt x="426" y="243"/>
                    <a:pt x="1125" y="486"/>
                    <a:pt x="2159" y="486"/>
                  </a:cubicBezTo>
                  <a:cubicBezTo>
                    <a:pt x="3131" y="486"/>
                    <a:pt x="3830" y="243"/>
                    <a:pt x="4256" y="30"/>
                  </a:cubicBezTo>
                </a:path>
              </a:pathLst>
            </a:custGeom>
            <a:noFill/>
            <a:ln w="952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1926045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D013606-CE1F-0441-0BEC-4125947C4A48}"/>
              </a:ext>
            </a:extLst>
          </p:cNvPr>
          <p:cNvSpPr txBox="1">
            <a:spLocks noGrp="1"/>
          </p:cNvSpPr>
          <p:nvPr>
            <p:ph type="title"/>
          </p:nvPr>
        </p:nvSpPr>
        <p:spPr>
          <a:xfrm>
            <a:off x="187569" y="139298"/>
            <a:ext cx="8768862" cy="5109061"/>
          </a:xfrm>
          <a:prstGeom prst="rect">
            <a:avLst/>
          </a:prstGeom>
          <a:noFill/>
        </p:spPr>
        <p:txBody>
          <a:bodyPr wrap="square">
            <a:spAutoFit/>
          </a:bodyPr>
          <a:lstStyle/>
          <a:p>
            <a:pPr algn="just"/>
            <a:r>
              <a:rPr lang="en-US" sz="1600" b="0" dirty="0">
                <a:latin typeface="Montserrat" panose="020F0502020204030204" pitchFamily="2" charset="0"/>
              </a:rPr>
              <a:t>This is not a business report, and that’s why I’m not making any formal suggestions or including a “Recommendations” section. However, we can consider doing the following:</a:t>
            </a:r>
          </a:p>
          <a:p>
            <a:pPr algn="just"/>
            <a:endParaRPr lang="en-US" sz="1600" b="0" dirty="0">
              <a:latin typeface="Montserrat" panose="020F0502020204030204" pitchFamily="2" charset="0"/>
            </a:endParaRPr>
          </a:p>
          <a:p>
            <a:pPr algn="just">
              <a:buNone/>
            </a:pPr>
            <a:r>
              <a:rPr lang="en-US" sz="1600" b="0" dirty="0">
                <a:latin typeface="Montserrat" panose="020F0502020204030204" pitchFamily="2" charset="0"/>
              </a:rPr>
              <a:t>1. Make use of Best Times to Post</a:t>
            </a:r>
          </a:p>
          <a:p>
            <a:pPr algn="just">
              <a:buFont typeface="Arial" panose="020B0604020202020204" pitchFamily="34" charset="0"/>
              <a:buChar char="•"/>
            </a:pPr>
            <a:r>
              <a:rPr lang="en-US" sz="1600" b="0" dirty="0">
                <a:latin typeface="Montserrat" panose="020F0502020204030204" pitchFamily="2" charset="0"/>
              </a:rPr>
              <a:t>Schedule important announcements or discussions between 8–11 AM or 8–10 PM, especially midweek.</a:t>
            </a:r>
          </a:p>
          <a:p>
            <a:pPr algn="just">
              <a:buFont typeface="Arial" panose="020B0604020202020204" pitchFamily="34" charset="0"/>
              <a:buChar char="•"/>
            </a:pPr>
            <a:r>
              <a:rPr lang="en-US" sz="1600" b="0" dirty="0">
                <a:latin typeface="Montserrat" panose="020F0502020204030204" pitchFamily="2" charset="0"/>
              </a:rPr>
              <a:t>Avoid Mondays for heavy posts since it’s the quietest.</a:t>
            </a:r>
          </a:p>
          <a:p>
            <a:pPr algn="just">
              <a:buFont typeface="Arial" panose="020B0604020202020204" pitchFamily="34" charset="0"/>
              <a:buChar char="•"/>
            </a:pPr>
            <a:endParaRPr lang="en-US" sz="1600" b="0" dirty="0">
              <a:latin typeface="Montserrat" panose="020F0502020204030204" pitchFamily="2" charset="0"/>
            </a:endParaRPr>
          </a:p>
          <a:p>
            <a:pPr algn="just">
              <a:buNone/>
            </a:pPr>
            <a:r>
              <a:rPr lang="en-US" sz="1600" b="0" dirty="0">
                <a:latin typeface="Montserrat" panose="020F0502020204030204" pitchFamily="2" charset="0"/>
              </a:rPr>
              <a:t>2. Encourage Fast, Responsive Culture</a:t>
            </a:r>
          </a:p>
          <a:p>
            <a:pPr algn="just">
              <a:buFont typeface="Arial" panose="020B0604020202020204" pitchFamily="34" charset="0"/>
              <a:buChar char="•"/>
            </a:pPr>
            <a:r>
              <a:rPr lang="en-US" sz="1600" b="0" dirty="0">
                <a:latin typeface="Montserrat" panose="020F0502020204030204" pitchFamily="2" charset="0"/>
              </a:rPr>
              <a:t>The median reply time is 0 mins. Excellent!</a:t>
            </a:r>
          </a:p>
          <a:p>
            <a:pPr algn="just">
              <a:buFont typeface="Arial" panose="020B0604020202020204" pitchFamily="34" charset="0"/>
              <a:buChar char="•"/>
            </a:pPr>
            <a:r>
              <a:rPr lang="en-US" sz="1600" b="0" dirty="0">
                <a:latin typeface="Montserrat" panose="020F0502020204030204" pitchFamily="2" charset="0"/>
              </a:rPr>
              <a:t>Let’s preserve this by discouraging ghosting and thanking people for responding quickly.</a:t>
            </a:r>
          </a:p>
          <a:p>
            <a:pPr algn="just"/>
            <a:endParaRPr lang="en-US" sz="1600" b="0" dirty="0">
              <a:latin typeface="Montserrat" panose="020F0502020204030204" pitchFamily="2" charset="0"/>
            </a:endParaRPr>
          </a:p>
          <a:p>
            <a:pPr algn="just"/>
            <a:r>
              <a:rPr lang="en-US" sz="1600" b="0" dirty="0">
                <a:latin typeface="Montserrat" panose="020F0502020204030204" pitchFamily="2" charset="0"/>
              </a:rPr>
              <a:t>Overall, this analysis provided a clear view of how the TPH WhatsApp group engages over time. From top contributors to peak activity periods, the data reflects the life and rhythm of our community.</a:t>
            </a:r>
          </a:p>
          <a:p>
            <a:pPr algn="just"/>
            <a:endParaRPr lang="en-US" sz="1600" b="0" dirty="0">
              <a:latin typeface="Montserrat" panose="020F0502020204030204" pitchFamily="2" charset="0"/>
            </a:endParaRPr>
          </a:p>
          <a:p>
            <a:pPr algn="just"/>
            <a:r>
              <a:rPr lang="en-US" sz="1600" b="0" dirty="0">
                <a:latin typeface="Montserrat" panose="020F0502020204030204" pitchFamily="2" charset="0"/>
              </a:rPr>
              <a:t>It’s a beautiful reminder that what goes on, on the group matters.</a:t>
            </a:r>
          </a:p>
          <a:p>
            <a:pPr algn="just"/>
            <a:endParaRPr lang="en-US" sz="1600" b="0" dirty="0">
              <a:latin typeface="Montserrat" panose="020F0502020204030204" pitchFamily="2" charset="0"/>
            </a:endParaRPr>
          </a:p>
        </p:txBody>
      </p:sp>
    </p:spTree>
    <p:extLst>
      <p:ext uri="{BB962C8B-B14F-4D97-AF65-F5344CB8AC3E}">
        <p14:creationId xmlns:p14="http://schemas.microsoft.com/office/powerpoint/2010/main" val="33398114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64">
          <a:extLst>
            <a:ext uri="{FF2B5EF4-FFF2-40B4-BE49-F238E27FC236}">
              <a16:creationId xmlns:a16="http://schemas.microsoft.com/office/drawing/2014/main" id="{281125D0-97F0-4EE3-60D1-B36701D5730B}"/>
            </a:ext>
          </a:extLst>
        </p:cNvPr>
        <p:cNvGrpSpPr/>
        <p:nvPr/>
      </p:nvGrpSpPr>
      <p:grpSpPr>
        <a:xfrm>
          <a:off x="0" y="0"/>
          <a:ext cx="0" cy="0"/>
          <a:chOff x="0" y="0"/>
          <a:chExt cx="0" cy="0"/>
        </a:xfrm>
      </p:grpSpPr>
      <p:sp>
        <p:nvSpPr>
          <p:cNvPr id="1866" name="Google Shape;1866;p103">
            <a:extLst>
              <a:ext uri="{FF2B5EF4-FFF2-40B4-BE49-F238E27FC236}">
                <a16:creationId xmlns:a16="http://schemas.microsoft.com/office/drawing/2014/main" id="{B75B5050-FAC4-6C20-AF71-9232CB22BA52}"/>
              </a:ext>
            </a:extLst>
          </p:cNvPr>
          <p:cNvSpPr txBox="1">
            <a:spLocks noGrp="1"/>
          </p:cNvSpPr>
          <p:nvPr>
            <p:ph type="title"/>
          </p:nvPr>
        </p:nvSpPr>
        <p:spPr>
          <a:xfrm>
            <a:off x="1275961" y="860843"/>
            <a:ext cx="6290947" cy="3570525"/>
          </a:xfrm>
          <a:prstGeom prst="rect">
            <a:avLst/>
          </a:prstGeom>
        </p:spPr>
        <p:txBody>
          <a:bodyPr spcFirstLastPara="1" wrap="square" lIns="91425" tIns="91425" rIns="91425" bIns="91425" anchor="ctr" anchorCtr="0">
            <a:noAutofit/>
          </a:bodyPr>
          <a:lstStyle/>
          <a:p>
            <a:pPr>
              <a:buNone/>
            </a:pPr>
            <a:r>
              <a:rPr lang="en-US" sz="2400" b="0" dirty="0"/>
              <a:t>Thank You for Viewing this Analysis.</a:t>
            </a:r>
            <a:br>
              <a:rPr lang="en-US" sz="2400" b="0" dirty="0"/>
            </a:br>
            <a:br>
              <a:rPr lang="en-US" sz="2400" b="0" dirty="0"/>
            </a:br>
            <a:r>
              <a:rPr lang="en-US" sz="2400" b="0" dirty="0"/>
              <a:t>I'm open to your questions, thoughts, or feedback.</a:t>
            </a:r>
            <a:br>
              <a:rPr lang="en-US" sz="2400" b="0" dirty="0"/>
            </a:br>
            <a:br>
              <a:rPr lang="en-US" sz="2400" b="0" dirty="0"/>
            </a:br>
            <a:r>
              <a:rPr lang="en-US" sz="2400" b="0" dirty="0"/>
              <a:t>Reported by: Mowaninuola Umarudeen</a:t>
            </a:r>
            <a:br>
              <a:rPr lang="en-US" sz="2400" b="0" dirty="0"/>
            </a:br>
            <a:r>
              <a:rPr lang="en-US" sz="2400" b="0" dirty="0"/>
              <a:t>Contact: 09056187698 (Call or WhatsApp)</a:t>
            </a:r>
            <a:br>
              <a:rPr lang="en-US" sz="2400" b="0" dirty="0"/>
            </a:br>
            <a:br>
              <a:rPr lang="en-US" sz="2400" b="0" dirty="0"/>
            </a:br>
            <a:r>
              <a:rPr lang="en-US" sz="2400" b="0" dirty="0"/>
              <a:t>The full documentation will be available on GitHub at: </a:t>
            </a:r>
            <a:r>
              <a:rPr lang="en-US" sz="2400" b="0" dirty="0">
                <a:hlinkClick r:id="rId3"/>
              </a:rPr>
              <a:t>TPH_Whatsapp_Group_Analysis.git</a:t>
            </a:r>
            <a:br>
              <a:rPr lang="en-US" sz="2400" b="0" dirty="0"/>
            </a:br>
            <a:endParaRPr sz="2400" b="0" dirty="0"/>
          </a:p>
        </p:txBody>
      </p:sp>
      <p:grpSp>
        <p:nvGrpSpPr>
          <p:cNvPr id="1869" name="Google Shape;1869;p103">
            <a:extLst>
              <a:ext uri="{FF2B5EF4-FFF2-40B4-BE49-F238E27FC236}">
                <a16:creationId xmlns:a16="http://schemas.microsoft.com/office/drawing/2014/main" id="{420A6DD2-2FE4-D08C-9628-0808AC067809}"/>
              </a:ext>
            </a:extLst>
          </p:cNvPr>
          <p:cNvGrpSpPr/>
          <p:nvPr/>
        </p:nvGrpSpPr>
        <p:grpSpPr>
          <a:xfrm rot="-297410">
            <a:off x="3089815" y="3975507"/>
            <a:ext cx="709260" cy="709313"/>
            <a:chOff x="1074511" y="925228"/>
            <a:chExt cx="709302" cy="709356"/>
          </a:xfrm>
        </p:grpSpPr>
        <p:sp>
          <p:nvSpPr>
            <p:cNvPr id="1870" name="Google Shape;1870;p103">
              <a:extLst>
                <a:ext uri="{FF2B5EF4-FFF2-40B4-BE49-F238E27FC236}">
                  <a16:creationId xmlns:a16="http://schemas.microsoft.com/office/drawing/2014/main" id="{F622DBBA-EA92-3447-8FC6-48969A17F849}"/>
                </a:ext>
              </a:extLst>
            </p:cNvPr>
            <p:cNvSpPr/>
            <p:nvPr/>
          </p:nvSpPr>
          <p:spPr>
            <a:xfrm rot="-514359">
              <a:off x="1117492" y="968204"/>
              <a:ext cx="623340" cy="623404"/>
            </a:xfrm>
            <a:custGeom>
              <a:avLst/>
              <a:gdLst/>
              <a:ahLst/>
              <a:cxnLst/>
              <a:rect l="l" t="t" r="r" b="b"/>
              <a:pathLst>
                <a:path w="9727" h="9728" extrusionOk="0">
                  <a:moveTo>
                    <a:pt x="1611" y="1"/>
                  </a:moveTo>
                  <a:cubicBezTo>
                    <a:pt x="699" y="1"/>
                    <a:pt x="0" y="730"/>
                    <a:pt x="0" y="1612"/>
                  </a:cubicBezTo>
                  <a:lnTo>
                    <a:pt x="0" y="8116"/>
                  </a:lnTo>
                  <a:cubicBezTo>
                    <a:pt x="0" y="8998"/>
                    <a:pt x="699" y="9727"/>
                    <a:pt x="1611" y="9727"/>
                  </a:cubicBezTo>
                  <a:lnTo>
                    <a:pt x="8085" y="9727"/>
                  </a:lnTo>
                  <a:cubicBezTo>
                    <a:pt x="8997" y="9727"/>
                    <a:pt x="9727" y="8998"/>
                    <a:pt x="9727" y="8116"/>
                  </a:cubicBezTo>
                  <a:lnTo>
                    <a:pt x="9727" y="1612"/>
                  </a:lnTo>
                  <a:cubicBezTo>
                    <a:pt x="9727" y="730"/>
                    <a:pt x="8997" y="1"/>
                    <a:pt x="8085" y="1"/>
                  </a:cubicBezTo>
                  <a:close/>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1" name="Google Shape;1871;p103">
              <a:extLst>
                <a:ext uri="{FF2B5EF4-FFF2-40B4-BE49-F238E27FC236}">
                  <a16:creationId xmlns:a16="http://schemas.microsoft.com/office/drawing/2014/main" id="{BA0CE81F-AED5-34FF-F1AF-88A2EC68D281}"/>
                </a:ext>
              </a:extLst>
            </p:cNvPr>
            <p:cNvSpPr/>
            <p:nvPr/>
          </p:nvSpPr>
          <p:spPr>
            <a:xfrm rot="-514359">
              <a:off x="1373904" y="1202490"/>
              <a:ext cx="128616" cy="144188"/>
            </a:xfrm>
            <a:custGeom>
              <a:avLst/>
              <a:gdLst/>
              <a:ahLst/>
              <a:cxnLst/>
              <a:rect l="l" t="t" r="r" b="b"/>
              <a:pathLst>
                <a:path w="2007" h="2250" fill="none" extrusionOk="0">
                  <a:moveTo>
                    <a:pt x="0" y="92"/>
                  </a:moveTo>
                  <a:lnTo>
                    <a:pt x="0" y="2159"/>
                  </a:lnTo>
                  <a:cubicBezTo>
                    <a:pt x="0" y="2219"/>
                    <a:pt x="61" y="2250"/>
                    <a:pt x="91" y="2219"/>
                  </a:cubicBezTo>
                  <a:lnTo>
                    <a:pt x="1946" y="1186"/>
                  </a:lnTo>
                  <a:cubicBezTo>
                    <a:pt x="2006" y="1156"/>
                    <a:pt x="2006" y="1095"/>
                    <a:pt x="1946" y="1064"/>
                  </a:cubicBezTo>
                  <a:lnTo>
                    <a:pt x="91" y="31"/>
                  </a:lnTo>
                  <a:cubicBezTo>
                    <a:pt x="61" y="1"/>
                    <a:pt x="0" y="31"/>
                    <a:pt x="0" y="92"/>
                  </a:cubicBezTo>
                  <a:close/>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2" name="Google Shape;1872;p103">
              <a:extLst>
                <a:ext uri="{FF2B5EF4-FFF2-40B4-BE49-F238E27FC236}">
                  <a16:creationId xmlns:a16="http://schemas.microsoft.com/office/drawing/2014/main" id="{814D2162-9350-3E7E-AE86-58DE3BFEB2D4}"/>
                </a:ext>
              </a:extLst>
            </p:cNvPr>
            <p:cNvSpPr/>
            <p:nvPr/>
          </p:nvSpPr>
          <p:spPr>
            <a:xfrm rot="-514359">
              <a:off x="1284435" y="1131993"/>
              <a:ext cx="286389" cy="288376"/>
            </a:xfrm>
            <a:custGeom>
              <a:avLst/>
              <a:gdLst/>
              <a:ahLst/>
              <a:cxnLst/>
              <a:rect l="l" t="t" r="r" b="b"/>
              <a:pathLst>
                <a:path w="4469" h="4500" fill="none" extrusionOk="0">
                  <a:moveTo>
                    <a:pt x="3496" y="4499"/>
                  </a:moveTo>
                  <a:lnTo>
                    <a:pt x="973" y="4499"/>
                  </a:lnTo>
                  <a:cubicBezTo>
                    <a:pt x="426" y="4499"/>
                    <a:pt x="0" y="4044"/>
                    <a:pt x="0" y="3496"/>
                  </a:cubicBezTo>
                  <a:lnTo>
                    <a:pt x="0" y="1004"/>
                  </a:lnTo>
                  <a:cubicBezTo>
                    <a:pt x="0" y="457"/>
                    <a:pt x="426" y="1"/>
                    <a:pt x="973" y="1"/>
                  </a:cubicBezTo>
                  <a:lnTo>
                    <a:pt x="3496" y="1"/>
                  </a:lnTo>
                  <a:cubicBezTo>
                    <a:pt x="4043" y="1"/>
                    <a:pt x="4468" y="457"/>
                    <a:pt x="4468" y="1004"/>
                  </a:cubicBezTo>
                  <a:lnTo>
                    <a:pt x="4468" y="3496"/>
                  </a:lnTo>
                  <a:cubicBezTo>
                    <a:pt x="4468" y="4044"/>
                    <a:pt x="4043" y="4499"/>
                    <a:pt x="3496" y="4499"/>
                  </a:cubicBezTo>
                  <a:close/>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873" name="Google Shape;1873;p103">
            <a:extLst>
              <a:ext uri="{FF2B5EF4-FFF2-40B4-BE49-F238E27FC236}">
                <a16:creationId xmlns:a16="http://schemas.microsoft.com/office/drawing/2014/main" id="{8853A9F0-09EA-6A38-5DA5-6BB77476E9FB}"/>
              </a:ext>
            </a:extLst>
          </p:cNvPr>
          <p:cNvGrpSpPr/>
          <p:nvPr/>
        </p:nvGrpSpPr>
        <p:grpSpPr>
          <a:xfrm rot="1285550">
            <a:off x="7567667" y="718321"/>
            <a:ext cx="822913" cy="818353"/>
            <a:chOff x="5088175" y="2529243"/>
            <a:chExt cx="822905" cy="818345"/>
          </a:xfrm>
        </p:grpSpPr>
        <p:sp>
          <p:nvSpPr>
            <p:cNvPr id="1874" name="Google Shape;1874;p103">
              <a:extLst>
                <a:ext uri="{FF2B5EF4-FFF2-40B4-BE49-F238E27FC236}">
                  <a16:creationId xmlns:a16="http://schemas.microsoft.com/office/drawing/2014/main" id="{AB175187-4BC5-09DF-3268-7D2C385B3BE5}"/>
                </a:ext>
              </a:extLst>
            </p:cNvPr>
            <p:cNvSpPr/>
            <p:nvPr/>
          </p:nvSpPr>
          <p:spPr>
            <a:xfrm>
              <a:off x="5092588" y="2529243"/>
              <a:ext cx="818492" cy="818345"/>
            </a:xfrm>
            <a:custGeom>
              <a:avLst/>
              <a:gdLst/>
              <a:ahLst/>
              <a:cxnLst/>
              <a:rect l="l" t="t" r="r" b="b"/>
              <a:pathLst>
                <a:path w="5564" h="5563" fill="none" extrusionOk="0">
                  <a:moveTo>
                    <a:pt x="5563" y="2766"/>
                  </a:moveTo>
                  <a:cubicBezTo>
                    <a:pt x="5563" y="4317"/>
                    <a:pt x="4317" y="5563"/>
                    <a:pt x="2767" y="5563"/>
                  </a:cubicBezTo>
                  <a:cubicBezTo>
                    <a:pt x="1217" y="5563"/>
                    <a:pt x="1" y="4317"/>
                    <a:pt x="1" y="2766"/>
                  </a:cubicBezTo>
                  <a:cubicBezTo>
                    <a:pt x="1" y="1247"/>
                    <a:pt x="1217" y="0"/>
                    <a:pt x="2767" y="0"/>
                  </a:cubicBezTo>
                  <a:cubicBezTo>
                    <a:pt x="4317" y="0"/>
                    <a:pt x="5563" y="1247"/>
                    <a:pt x="5563" y="2766"/>
                  </a:cubicBezTo>
                  <a:close/>
                </a:path>
              </a:pathLst>
            </a:custGeom>
            <a:noFill/>
            <a:ln w="952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5" name="Google Shape;1875;p103">
              <a:extLst>
                <a:ext uri="{FF2B5EF4-FFF2-40B4-BE49-F238E27FC236}">
                  <a16:creationId xmlns:a16="http://schemas.microsoft.com/office/drawing/2014/main" id="{715F14DB-A9CB-8C56-9B1C-838F0CE11F87}"/>
                </a:ext>
              </a:extLst>
            </p:cNvPr>
            <p:cNvSpPr/>
            <p:nvPr/>
          </p:nvSpPr>
          <p:spPr>
            <a:xfrm>
              <a:off x="5499478" y="2529243"/>
              <a:ext cx="147" cy="818345"/>
            </a:xfrm>
            <a:custGeom>
              <a:avLst/>
              <a:gdLst/>
              <a:ahLst/>
              <a:cxnLst/>
              <a:rect l="l" t="t" r="r" b="b"/>
              <a:pathLst>
                <a:path w="1" h="5563" fill="none" extrusionOk="0">
                  <a:moveTo>
                    <a:pt x="1" y="0"/>
                  </a:moveTo>
                  <a:lnTo>
                    <a:pt x="1" y="5563"/>
                  </a:lnTo>
                </a:path>
              </a:pathLst>
            </a:custGeom>
            <a:noFill/>
            <a:ln w="952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6" name="Google Shape;1876;p103">
              <a:extLst>
                <a:ext uri="{FF2B5EF4-FFF2-40B4-BE49-F238E27FC236}">
                  <a16:creationId xmlns:a16="http://schemas.microsoft.com/office/drawing/2014/main" id="{8DDAAC85-5CCD-F20B-00E9-70A994EC9905}"/>
                </a:ext>
              </a:extLst>
            </p:cNvPr>
            <p:cNvSpPr/>
            <p:nvPr/>
          </p:nvSpPr>
          <p:spPr>
            <a:xfrm>
              <a:off x="5307213" y="2533656"/>
              <a:ext cx="134307" cy="809519"/>
            </a:xfrm>
            <a:custGeom>
              <a:avLst/>
              <a:gdLst/>
              <a:ahLst/>
              <a:cxnLst/>
              <a:rect l="l" t="t" r="r" b="b"/>
              <a:pathLst>
                <a:path w="913" h="5503" fill="none" extrusionOk="0">
                  <a:moveTo>
                    <a:pt x="913" y="5502"/>
                  </a:moveTo>
                  <a:cubicBezTo>
                    <a:pt x="913" y="5502"/>
                    <a:pt x="1" y="4712"/>
                    <a:pt x="1" y="2736"/>
                  </a:cubicBezTo>
                  <a:cubicBezTo>
                    <a:pt x="1" y="791"/>
                    <a:pt x="913" y="1"/>
                    <a:pt x="913" y="1"/>
                  </a:cubicBezTo>
                </a:path>
              </a:pathLst>
            </a:custGeom>
            <a:noFill/>
            <a:ln w="952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7" name="Google Shape;1877;p103">
              <a:extLst>
                <a:ext uri="{FF2B5EF4-FFF2-40B4-BE49-F238E27FC236}">
                  <a16:creationId xmlns:a16="http://schemas.microsoft.com/office/drawing/2014/main" id="{612FCA86-8272-D1FB-4E60-6E87E53B678F}"/>
                </a:ext>
              </a:extLst>
            </p:cNvPr>
            <p:cNvSpPr/>
            <p:nvPr/>
          </p:nvSpPr>
          <p:spPr>
            <a:xfrm>
              <a:off x="5562144" y="2533656"/>
              <a:ext cx="134307" cy="809519"/>
            </a:xfrm>
            <a:custGeom>
              <a:avLst/>
              <a:gdLst/>
              <a:ahLst/>
              <a:cxnLst/>
              <a:rect l="l" t="t" r="r" b="b"/>
              <a:pathLst>
                <a:path w="913" h="5503" fill="none" extrusionOk="0">
                  <a:moveTo>
                    <a:pt x="0" y="5502"/>
                  </a:moveTo>
                  <a:cubicBezTo>
                    <a:pt x="0" y="5502"/>
                    <a:pt x="912" y="4712"/>
                    <a:pt x="912" y="2736"/>
                  </a:cubicBezTo>
                  <a:cubicBezTo>
                    <a:pt x="912" y="791"/>
                    <a:pt x="0" y="1"/>
                    <a:pt x="0" y="1"/>
                  </a:cubicBezTo>
                </a:path>
              </a:pathLst>
            </a:custGeom>
            <a:noFill/>
            <a:ln w="952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8" name="Google Shape;1878;p103">
              <a:extLst>
                <a:ext uri="{FF2B5EF4-FFF2-40B4-BE49-F238E27FC236}">
                  <a16:creationId xmlns:a16="http://schemas.microsoft.com/office/drawing/2014/main" id="{6A899157-7C44-57B5-FE71-89435B079E94}"/>
                </a:ext>
              </a:extLst>
            </p:cNvPr>
            <p:cNvSpPr/>
            <p:nvPr/>
          </p:nvSpPr>
          <p:spPr>
            <a:xfrm>
              <a:off x="5088175" y="2936132"/>
              <a:ext cx="822905" cy="147"/>
            </a:xfrm>
            <a:custGeom>
              <a:avLst/>
              <a:gdLst/>
              <a:ahLst/>
              <a:cxnLst/>
              <a:rect l="l" t="t" r="r" b="b"/>
              <a:pathLst>
                <a:path w="5594" h="1" fill="none" extrusionOk="0">
                  <a:moveTo>
                    <a:pt x="0" y="0"/>
                  </a:moveTo>
                  <a:lnTo>
                    <a:pt x="5593" y="0"/>
                  </a:lnTo>
                </a:path>
              </a:pathLst>
            </a:custGeom>
            <a:noFill/>
            <a:ln w="952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9" name="Google Shape;1879;p103">
              <a:extLst>
                <a:ext uri="{FF2B5EF4-FFF2-40B4-BE49-F238E27FC236}">
                  <a16:creationId xmlns:a16="http://schemas.microsoft.com/office/drawing/2014/main" id="{503FAB60-370D-9BCA-F078-10F2A3ED0980}"/>
                </a:ext>
              </a:extLst>
            </p:cNvPr>
            <p:cNvSpPr/>
            <p:nvPr/>
          </p:nvSpPr>
          <p:spPr>
            <a:xfrm>
              <a:off x="5191001" y="3128397"/>
              <a:ext cx="626079" cy="67227"/>
            </a:xfrm>
            <a:custGeom>
              <a:avLst/>
              <a:gdLst/>
              <a:ahLst/>
              <a:cxnLst/>
              <a:rect l="l" t="t" r="r" b="b"/>
              <a:pathLst>
                <a:path w="4256" h="457" fill="none" extrusionOk="0">
                  <a:moveTo>
                    <a:pt x="4256" y="456"/>
                  </a:moveTo>
                  <a:cubicBezTo>
                    <a:pt x="3830" y="244"/>
                    <a:pt x="3101" y="0"/>
                    <a:pt x="2098" y="0"/>
                  </a:cubicBezTo>
                  <a:cubicBezTo>
                    <a:pt x="1125" y="0"/>
                    <a:pt x="426" y="213"/>
                    <a:pt x="1" y="456"/>
                  </a:cubicBezTo>
                </a:path>
              </a:pathLst>
            </a:custGeom>
            <a:noFill/>
            <a:ln w="952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80" name="Google Shape;1880;p103">
              <a:extLst>
                <a:ext uri="{FF2B5EF4-FFF2-40B4-BE49-F238E27FC236}">
                  <a16:creationId xmlns:a16="http://schemas.microsoft.com/office/drawing/2014/main" id="{069CC0ED-40D7-73C3-0ADB-37B9C354B88F}"/>
                </a:ext>
              </a:extLst>
            </p:cNvPr>
            <p:cNvSpPr/>
            <p:nvPr/>
          </p:nvSpPr>
          <p:spPr>
            <a:xfrm>
              <a:off x="5191001" y="2694735"/>
              <a:ext cx="626079" cy="71640"/>
            </a:xfrm>
            <a:custGeom>
              <a:avLst/>
              <a:gdLst/>
              <a:ahLst/>
              <a:cxnLst/>
              <a:rect l="l" t="t" r="r" b="b"/>
              <a:pathLst>
                <a:path w="4256" h="487" fill="none" extrusionOk="0">
                  <a:moveTo>
                    <a:pt x="1" y="0"/>
                  </a:moveTo>
                  <a:cubicBezTo>
                    <a:pt x="426" y="243"/>
                    <a:pt x="1125" y="486"/>
                    <a:pt x="2159" y="486"/>
                  </a:cubicBezTo>
                  <a:cubicBezTo>
                    <a:pt x="3131" y="486"/>
                    <a:pt x="3830" y="243"/>
                    <a:pt x="4256" y="30"/>
                  </a:cubicBezTo>
                </a:path>
              </a:pathLst>
            </a:custGeom>
            <a:noFill/>
            <a:ln w="9525" cap="flat" cmpd="sng">
              <a:solidFill>
                <a:schemeClr val="accent2"/>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21203552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93"/>
        <p:cNvGrpSpPr/>
        <p:nvPr/>
      </p:nvGrpSpPr>
      <p:grpSpPr>
        <a:xfrm>
          <a:off x="0" y="0"/>
          <a:ext cx="0" cy="0"/>
          <a:chOff x="0" y="0"/>
          <a:chExt cx="0" cy="0"/>
        </a:xfrm>
      </p:grpSpPr>
      <p:sp>
        <p:nvSpPr>
          <p:cNvPr id="1495" name="Google Shape;1495;p92"/>
          <p:cNvSpPr txBox="1">
            <a:spLocks noGrp="1"/>
          </p:cNvSpPr>
          <p:nvPr>
            <p:ph type="title"/>
          </p:nvPr>
        </p:nvSpPr>
        <p:spPr>
          <a:xfrm>
            <a:off x="541867" y="1511419"/>
            <a:ext cx="3630749" cy="2120662"/>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sz="2400" dirty="0"/>
              <a:t>REASON FOR ANALYSIS</a:t>
            </a:r>
            <a:br>
              <a:rPr lang="en-US" sz="1400" dirty="0"/>
            </a:br>
            <a:br>
              <a:rPr lang="en-US" sz="1400" dirty="0"/>
            </a:br>
            <a:r>
              <a:rPr lang="en-US" sz="2000" b="0" dirty="0"/>
              <a:t>I chose to analyze this group to better understand our online communication culture on WhatsApp and share insights that may be useful to our Pastor and the church family.</a:t>
            </a:r>
            <a:endParaRPr sz="2000" b="0" dirty="0"/>
          </a:p>
        </p:txBody>
      </p:sp>
      <p:grpSp>
        <p:nvGrpSpPr>
          <p:cNvPr id="46" name="Google Shape;1404;p91">
            <a:extLst>
              <a:ext uri="{FF2B5EF4-FFF2-40B4-BE49-F238E27FC236}">
                <a16:creationId xmlns:a16="http://schemas.microsoft.com/office/drawing/2014/main" id="{6F38A4F3-731D-F127-04CE-D96D6B08DC3D}"/>
              </a:ext>
            </a:extLst>
          </p:cNvPr>
          <p:cNvGrpSpPr/>
          <p:nvPr/>
        </p:nvGrpSpPr>
        <p:grpSpPr>
          <a:xfrm>
            <a:off x="5526477" y="1421478"/>
            <a:ext cx="2863019" cy="2707636"/>
            <a:chOff x="4474850" y="1409325"/>
            <a:chExt cx="2863019" cy="2707636"/>
          </a:xfrm>
        </p:grpSpPr>
        <p:sp>
          <p:nvSpPr>
            <p:cNvPr id="47" name="Google Shape;1405;p91">
              <a:extLst>
                <a:ext uri="{FF2B5EF4-FFF2-40B4-BE49-F238E27FC236}">
                  <a16:creationId xmlns:a16="http://schemas.microsoft.com/office/drawing/2014/main" id="{14506B71-B089-CD09-45C8-4C20C22DBABF}"/>
                </a:ext>
              </a:extLst>
            </p:cNvPr>
            <p:cNvSpPr/>
            <p:nvPr/>
          </p:nvSpPr>
          <p:spPr>
            <a:xfrm>
              <a:off x="4474850" y="1409325"/>
              <a:ext cx="2859900" cy="2707500"/>
            </a:xfrm>
            <a:prstGeom prst="roundRect">
              <a:avLst>
                <a:gd name="adj" fmla="val 4850"/>
              </a:avLst>
            </a:prstGeom>
            <a:gradFill>
              <a:gsLst>
                <a:gs pos="0">
                  <a:schemeClr val="accent2"/>
                </a:gs>
                <a:gs pos="100000">
                  <a:schemeClr val="accent6"/>
                </a:gs>
              </a:gsLst>
              <a:lin ang="8099331"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 name="Google Shape;1406;p91">
              <a:extLst>
                <a:ext uri="{FF2B5EF4-FFF2-40B4-BE49-F238E27FC236}">
                  <a16:creationId xmlns:a16="http://schemas.microsoft.com/office/drawing/2014/main" id="{7FFC0A16-7FE9-DF44-0B18-E3D7C49EECF6}"/>
                </a:ext>
              </a:extLst>
            </p:cNvPr>
            <p:cNvSpPr/>
            <p:nvPr/>
          </p:nvSpPr>
          <p:spPr>
            <a:xfrm>
              <a:off x="5452870" y="3533575"/>
              <a:ext cx="852000" cy="496800"/>
            </a:xfrm>
            <a:prstGeom prst="rect">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 name="Google Shape;1407;p91">
              <a:extLst>
                <a:ext uri="{FF2B5EF4-FFF2-40B4-BE49-F238E27FC236}">
                  <a16:creationId xmlns:a16="http://schemas.microsoft.com/office/drawing/2014/main" id="{1BCC4B15-B871-AEB7-1EAD-062629A706E0}"/>
                </a:ext>
              </a:extLst>
            </p:cNvPr>
            <p:cNvSpPr/>
            <p:nvPr/>
          </p:nvSpPr>
          <p:spPr>
            <a:xfrm>
              <a:off x="6378162" y="3533575"/>
              <a:ext cx="852000" cy="496800"/>
            </a:xfrm>
            <a:prstGeom prst="rect">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 name="Google Shape;1408;p91">
              <a:extLst>
                <a:ext uri="{FF2B5EF4-FFF2-40B4-BE49-F238E27FC236}">
                  <a16:creationId xmlns:a16="http://schemas.microsoft.com/office/drawing/2014/main" id="{02039F88-7BEE-ADFA-AE66-3F562F550828}"/>
                </a:ext>
              </a:extLst>
            </p:cNvPr>
            <p:cNvSpPr/>
            <p:nvPr/>
          </p:nvSpPr>
          <p:spPr>
            <a:xfrm>
              <a:off x="5452100" y="2016250"/>
              <a:ext cx="1764900" cy="1457100"/>
            </a:xfrm>
            <a:prstGeom prst="rect">
              <a:avLst/>
            </a:prstGeom>
            <a:solidFill>
              <a:schemeClr val="dk1"/>
            </a:solidFill>
            <a:ln w="9525" cap="flat" cmpd="sng">
              <a:solidFill>
                <a:schemeClr val="lt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 name="Google Shape;1409;p91">
              <a:extLst>
                <a:ext uri="{FF2B5EF4-FFF2-40B4-BE49-F238E27FC236}">
                  <a16:creationId xmlns:a16="http://schemas.microsoft.com/office/drawing/2014/main" id="{F9C041C8-E1D5-F443-B158-27F2F05AAFC2}"/>
                </a:ext>
              </a:extLst>
            </p:cNvPr>
            <p:cNvSpPr/>
            <p:nvPr/>
          </p:nvSpPr>
          <p:spPr>
            <a:xfrm>
              <a:off x="4475739" y="1675816"/>
              <a:ext cx="2862131" cy="63"/>
            </a:xfrm>
            <a:custGeom>
              <a:avLst/>
              <a:gdLst/>
              <a:ahLst/>
              <a:cxnLst/>
              <a:rect l="l" t="t" r="r" b="b"/>
              <a:pathLst>
                <a:path w="74288" h="1" fill="none" extrusionOk="0">
                  <a:moveTo>
                    <a:pt x="0" y="1"/>
                  </a:moveTo>
                  <a:lnTo>
                    <a:pt x="74287" y="1"/>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 name="Google Shape;1410;p91">
              <a:extLst>
                <a:ext uri="{FF2B5EF4-FFF2-40B4-BE49-F238E27FC236}">
                  <a16:creationId xmlns:a16="http://schemas.microsoft.com/office/drawing/2014/main" id="{7BB5D7DB-82A3-4CAE-B038-9D57DA7A090D}"/>
                </a:ext>
              </a:extLst>
            </p:cNvPr>
            <p:cNvSpPr/>
            <p:nvPr/>
          </p:nvSpPr>
          <p:spPr>
            <a:xfrm>
              <a:off x="4475739" y="1939429"/>
              <a:ext cx="2862131" cy="63"/>
            </a:xfrm>
            <a:custGeom>
              <a:avLst/>
              <a:gdLst/>
              <a:ahLst/>
              <a:cxnLst/>
              <a:rect l="l" t="t" r="r" b="b"/>
              <a:pathLst>
                <a:path w="74288" h="1" fill="none" extrusionOk="0">
                  <a:moveTo>
                    <a:pt x="0" y="1"/>
                  </a:moveTo>
                  <a:lnTo>
                    <a:pt x="74287" y="1"/>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 name="Google Shape;1411;p91">
              <a:extLst>
                <a:ext uri="{FF2B5EF4-FFF2-40B4-BE49-F238E27FC236}">
                  <a16:creationId xmlns:a16="http://schemas.microsoft.com/office/drawing/2014/main" id="{35356376-6EA5-0699-DB26-F80808AE059F}"/>
                </a:ext>
              </a:extLst>
            </p:cNvPr>
            <p:cNvSpPr/>
            <p:nvPr/>
          </p:nvSpPr>
          <p:spPr>
            <a:xfrm>
              <a:off x="4597962" y="1521103"/>
              <a:ext cx="49706" cy="47821"/>
            </a:xfrm>
            <a:custGeom>
              <a:avLst/>
              <a:gdLst/>
              <a:ahLst/>
              <a:cxnLst/>
              <a:rect l="l" t="t" r="r" b="b"/>
              <a:pathLst>
                <a:path w="791" h="761" fill="none" extrusionOk="0">
                  <a:moveTo>
                    <a:pt x="791" y="396"/>
                  </a:moveTo>
                  <a:cubicBezTo>
                    <a:pt x="791" y="153"/>
                    <a:pt x="608" y="1"/>
                    <a:pt x="396" y="1"/>
                  </a:cubicBezTo>
                  <a:cubicBezTo>
                    <a:pt x="183" y="1"/>
                    <a:pt x="1" y="153"/>
                    <a:pt x="1" y="396"/>
                  </a:cubicBezTo>
                  <a:cubicBezTo>
                    <a:pt x="1" y="609"/>
                    <a:pt x="183" y="761"/>
                    <a:pt x="396" y="761"/>
                  </a:cubicBezTo>
                  <a:cubicBezTo>
                    <a:pt x="608" y="761"/>
                    <a:pt x="791" y="609"/>
                    <a:pt x="791" y="396"/>
                  </a:cubicBezTo>
                  <a:close/>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 name="Google Shape;1412;p91">
              <a:extLst>
                <a:ext uri="{FF2B5EF4-FFF2-40B4-BE49-F238E27FC236}">
                  <a16:creationId xmlns:a16="http://schemas.microsoft.com/office/drawing/2014/main" id="{EB75BE4C-FE0A-2075-2E69-7C8469D48F4C}"/>
                </a:ext>
              </a:extLst>
            </p:cNvPr>
            <p:cNvSpPr/>
            <p:nvPr/>
          </p:nvSpPr>
          <p:spPr>
            <a:xfrm>
              <a:off x="4704916" y="1521103"/>
              <a:ext cx="49706" cy="47821"/>
            </a:xfrm>
            <a:custGeom>
              <a:avLst/>
              <a:gdLst/>
              <a:ahLst/>
              <a:cxnLst/>
              <a:rect l="l" t="t" r="r" b="b"/>
              <a:pathLst>
                <a:path w="791" h="761" fill="none" extrusionOk="0">
                  <a:moveTo>
                    <a:pt x="791" y="396"/>
                  </a:moveTo>
                  <a:cubicBezTo>
                    <a:pt x="791" y="609"/>
                    <a:pt x="609" y="761"/>
                    <a:pt x="396" y="761"/>
                  </a:cubicBezTo>
                  <a:cubicBezTo>
                    <a:pt x="183" y="761"/>
                    <a:pt x="1" y="609"/>
                    <a:pt x="1" y="396"/>
                  </a:cubicBezTo>
                  <a:cubicBezTo>
                    <a:pt x="1" y="153"/>
                    <a:pt x="183" y="1"/>
                    <a:pt x="396" y="1"/>
                  </a:cubicBezTo>
                  <a:cubicBezTo>
                    <a:pt x="609" y="1"/>
                    <a:pt x="791" y="153"/>
                    <a:pt x="791" y="396"/>
                  </a:cubicBezTo>
                  <a:close/>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 name="Google Shape;1413;p91">
              <a:extLst>
                <a:ext uri="{FF2B5EF4-FFF2-40B4-BE49-F238E27FC236}">
                  <a16:creationId xmlns:a16="http://schemas.microsoft.com/office/drawing/2014/main" id="{1BCAA86A-C2D5-9930-0431-5B2649386871}"/>
                </a:ext>
              </a:extLst>
            </p:cNvPr>
            <p:cNvSpPr/>
            <p:nvPr/>
          </p:nvSpPr>
          <p:spPr>
            <a:xfrm>
              <a:off x="4813818" y="1521103"/>
              <a:ext cx="47821" cy="47821"/>
            </a:xfrm>
            <a:custGeom>
              <a:avLst/>
              <a:gdLst/>
              <a:ahLst/>
              <a:cxnLst/>
              <a:rect l="l" t="t" r="r" b="b"/>
              <a:pathLst>
                <a:path w="761" h="761" fill="none" extrusionOk="0">
                  <a:moveTo>
                    <a:pt x="760" y="396"/>
                  </a:moveTo>
                  <a:cubicBezTo>
                    <a:pt x="760" y="609"/>
                    <a:pt x="608" y="761"/>
                    <a:pt x="395" y="761"/>
                  </a:cubicBezTo>
                  <a:cubicBezTo>
                    <a:pt x="183" y="761"/>
                    <a:pt x="0" y="609"/>
                    <a:pt x="0" y="396"/>
                  </a:cubicBezTo>
                  <a:cubicBezTo>
                    <a:pt x="0" y="153"/>
                    <a:pt x="183" y="1"/>
                    <a:pt x="395" y="1"/>
                  </a:cubicBezTo>
                  <a:cubicBezTo>
                    <a:pt x="608" y="1"/>
                    <a:pt x="760" y="153"/>
                    <a:pt x="760" y="396"/>
                  </a:cubicBezTo>
                  <a:close/>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 name="Google Shape;1414;p91">
              <a:extLst>
                <a:ext uri="{FF2B5EF4-FFF2-40B4-BE49-F238E27FC236}">
                  <a16:creationId xmlns:a16="http://schemas.microsoft.com/office/drawing/2014/main" id="{D89DBC73-1393-0EC7-1AB1-D609B254BCEA}"/>
                </a:ext>
              </a:extLst>
            </p:cNvPr>
            <p:cNvSpPr/>
            <p:nvPr/>
          </p:nvSpPr>
          <p:spPr>
            <a:xfrm>
              <a:off x="4603681" y="1807654"/>
              <a:ext cx="340090" cy="63"/>
            </a:xfrm>
            <a:custGeom>
              <a:avLst/>
              <a:gdLst/>
              <a:ahLst/>
              <a:cxnLst/>
              <a:rect l="l" t="t" r="r" b="b"/>
              <a:pathLst>
                <a:path w="5412" h="1" fill="none" extrusionOk="0">
                  <a:moveTo>
                    <a:pt x="1" y="0"/>
                  </a:moveTo>
                  <a:lnTo>
                    <a:pt x="5411" y="0"/>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 name="Google Shape;1415;p91">
              <a:extLst>
                <a:ext uri="{FF2B5EF4-FFF2-40B4-BE49-F238E27FC236}">
                  <a16:creationId xmlns:a16="http://schemas.microsoft.com/office/drawing/2014/main" id="{4FC0B747-E76A-8CFA-A791-400BA2E05491}"/>
                </a:ext>
              </a:extLst>
            </p:cNvPr>
            <p:cNvSpPr/>
            <p:nvPr/>
          </p:nvSpPr>
          <p:spPr>
            <a:xfrm>
              <a:off x="5117523" y="1807654"/>
              <a:ext cx="338142" cy="63"/>
            </a:xfrm>
            <a:custGeom>
              <a:avLst/>
              <a:gdLst/>
              <a:ahLst/>
              <a:cxnLst/>
              <a:rect l="l" t="t" r="r" b="b"/>
              <a:pathLst>
                <a:path w="5381" h="1" fill="none" extrusionOk="0">
                  <a:moveTo>
                    <a:pt x="0" y="0"/>
                  </a:moveTo>
                  <a:lnTo>
                    <a:pt x="5380" y="0"/>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 name="Google Shape;1416;p91">
              <a:extLst>
                <a:ext uri="{FF2B5EF4-FFF2-40B4-BE49-F238E27FC236}">
                  <a16:creationId xmlns:a16="http://schemas.microsoft.com/office/drawing/2014/main" id="{E49A09D8-446C-360F-77DC-642942A609B7}"/>
                </a:ext>
              </a:extLst>
            </p:cNvPr>
            <p:cNvSpPr/>
            <p:nvPr/>
          </p:nvSpPr>
          <p:spPr>
            <a:xfrm>
              <a:off x="5629418" y="1807654"/>
              <a:ext cx="338142" cy="63"/>
            </a:xfrm>
            <a:custGeom>
              <a:avLst/>
              <a:gdLst/>
              <a:ahLst/>
              <a:cxnLst/>
              <a:rect l="l" t="t" r="r" b="b"/>
              <a:pathLst>
                <a:path w="5381" h="1" fill="none" extrusionOk="0">
                  <a:moveTo>
                    <a:pt x="0" y="0"/>
                  </a:moveTo>
                  <a:lnTo>
                    <a:pt x="5380" y="0"/>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 name="Google Shape;1417;p91">
              <a:extLst>
                <a:ext uri="{FF2B5EF4-FFF2-40B4-BE49-F238E27FC236}">
                  <a16:creationId xmlns:a16="http://schemas.microsoft.com/office/drawing/2014/main" id="{4A5E8AA2-68FC-AA26-6A50-A87333D480BD}"/>
                </a:ext>
              </a:extLst>
            </p:cNvPr>
            <p:cNvSpPr/>
            <p:nvPr/>
          </p:nvSpPr>
          <p:spPr>
            <a:xfrm>
              <a:off x="6141313" y="1807654"/>
              <a:ext cx="340027" cy="63"/>
            </a:xfrm>
            <a:custGeom>
              <a:avLst/>
              <a:gdLst/>
              <a:ahLst/>
              <a:cxnLst/>
              <a:rect l="l" t="t" r="r" b="b"/>
              <a:pathLst>
                <a:path w="5411" h="1" fill="none" extrusionOk="0">
                  <a:moveTo>
                    <a:pt x="0" y="0"/>
                  </a:moveTo>
                  <a:lnTo>
                    <a:pt x="5411" y="0"/>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 name="Google Shape;1418;p91">
              <a:extLst>
                <a:ext uri="{FF2B5EF4-FFF2-40B4-BE49-F238E27FC236}">
                  <a16:creationId xmlns:a16="http://schemas.microsoft.com/office/drawing/2014/main" id="{81B5232B-0431-C348-95F1-05C7D04B4C59}"/>
                </a:ext>
              </a:extLst>
            </p:cNvPr>
            <p:cNvSpPr/>
            <p:nvPr/>
          </p:nvSpPr>
          <p:spPr>
            <a:xfrm>
              <a:off x="5377304" y="1939429"/>
              <a:ext cx="0" cy="2177532"/>
            </a:xfrm>
            <a:custGeom>
              <a:avLst/>
              <a:gdLst/>
              <a:ahLst/>
              <a:cxnLst/>
              <a:rect l="l" t="t" r="r" b="b"/>
              <a:pathLst>
                <a:path h="34652" fill="none" extrusionOk="0">
                  <a:moveTo>
                    <a:pt x="0" y="1"/>
                  </a:moveTo>
                  <a:lnTo>
                    <a:pt x="0" y="34651"/>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 name="Google Shape;1419;p91">
              <a:extLst>
                <a:ext uri="{FF2B5EF4-FFF2-40B4-BE49-F238E27FC236}">
                  <a16:creationId xmlns:a16="http://schemas.microsoft.com/office/drawing/2014/main" id="{3DD58053-26A4-8CCA-8805-8834698FE748}"/>
                </a:ext>
              </a:extLst>
            </p:cNvPr>
            <p:cNvSpPr/>
            <p:nvPr/>
          </p:nvSpPr>
          <p:spPr>
            <a:xfrm>
              <a:off x="4475739" y="2327152"/>
              <a:ext cx="901565" cy="63"/>
            </a:xfrm>
            <a:custGeom>
              <a:avLst/>
              <a:gdLst/>
              <a:ahLst/>
              <a:cxnLst/>
              <a:rect l="l" t="t" r="r" b="b"/>
              <a:pathLst>
                <a:path w="14347" h="1" fill="none" extrusionOk="0">
                  <a:moveTo>
                    <a:pt x="0" y="1"/>
                  </a:moveTo>
                  <a:lnTo>
                    <a:pt x="14347" y="1"/>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 name="Google Shape;1420;p91">
              <a:extLst>
                <a:ext uri="{FF2B5EF4-FFF2-40B4-BE49-F238E27FC236}">
                  <a16:creationId xmlns:a16="http://schemas.microsoft.com/office/drawing/2014/main" id="{631E233D-78A3-04B9-D6C5-6D547E928725}"/>
                </a:ext>
              </a:extLst>
            </p:cNvPr>
            <p:cNvSpPr/>
            <p:nvPr/>
          </p:nvSpPr>
          <p:spPr>
            <a:xfrm>
              <a:off x="4475739" y="2714938"/>
              <a:ext cx="901565" cy="63"/>
            </a:xfrm>
            <a:custGeom>
              <a:avLst/>
              <a:gdLst/>
              <a:ahLst/>
              <a:cxnLst/>
              <a:rect l="l" t="t" r="r" b="b"/>
              <a:pathLst>
                <a:path w="14347" h="1" fill="none" extrusionOk="0">
                  <a:moveTo>
                    <a:pt x="0" y="0"/>
                  </a:moveTo>
                  <a:lnTo>
                    <a:pt x="14347" y="0"/>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 name="Google Shape;1421;p91">
              <a:extLst>
                <a:ext uri="{FF2B5EF4-FFF2-40B4-BE49-F238E27FC236}">
                  <a16:creationId xmlns:a16="http://schemas.microsoft.com/office/drawing/2014/main" id="{3597DC5E-5531-0DEA-C782-0BA2D43A8F8B}"/>
                </a:ext>
              </a:extLst>
            </p:cNvPr>
            <p:cNvSpPr/>
            <p:nvPr/>
          </p:nvSpPr>
          <p:spPr>
            <a:xfrm>
              <a:off x="4475739" y="3100775"/>
              <a:ext cx="901565" cy="63"/>
            </a:xfrm>
            <a:custGeom>
              <a:avLst/>
              <a:gdLst/>
              <a:ahLst/>
              <a:cxnLst/>
              <a:rect l="l" t="t" r="r" b="b"/>
              <a:pathLst>
                <a:path w="14347" h="1" fill="none" extrusionOk="0">
                  <a:moveTo>
                    <a:pt x="0" y="0"/>
                  </a:moveTo>
                  <a:lnTo>
                    <a:pt x="14347" y="0"/>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2" name="Google Shape;1422;p91">
              <a:extLst>
                <a:ext uri="{FF2B5EF4-FFF2-40B4-BE49-F238E27FC236}">
                  <a16:creationId xmlns:a16="http://schemas.microsoft.com/office/drawing/2014/main" id="{B79C2B2B-0E77-942A-9F6A-082B20FD38F4}"/>
                </a:ext>
              </a:extLst>
            </p:cNvPr>
            <p:cNvSpPr/>
            <p:nvPr/>
          </p:nvSpPr>
          <p:spPr>
            <a:xfrm>
              <a:off x="4475739" y="3488498"/>
              <a:ext cx="901565" cy="63"/>
            </a:xfrm>
            <a:custGeom>
              <a:avLst/>
              <a:gdLst/>
              <a:ahLst/>
              <a:cxnLst/>
              <a:rect l="l" t="t" r="r" b="b"/>
              <a:pathLst>
                <a:path w="14347" h="1" fill="none" extrusionOk="0">
                  <a:moveTo>
                    <a:pt x="0" y="0"/>
                  </a:moveTo>
                  <a:lnTo>
                    <a:pt x="14347" y="0"/>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3" name="Google Shape;1423;p91">
              <a:extLst>
                <a:ext uri="{FF2B5EF4-FFF2-40B4-BE49-F238E27FC236}">
                  <a16:creationId xmlns:a16="http://schemas.microsoft.com/office/drawing/2014/main" id="{DC2B2258-01DC-96AC-4B22-7256082CFF63}"/>
                </a:ext>
              </a:extLst>
            </p:cNvPr>
            <p:cNvSpPr/>
            <p:nvPr/>
          </p:nvSpPr>
          <p:spPr>
            <a:xfrm>
              <a:off x="4475739" y="3874336"/>
              <a:ext cx="901565" cy="63"/>
            </a:xfrm>
            <a:custGeom>
              <a:avLst/>
              <a:gdLst/>
              <a:ahLst/>
              <a:cxnLst/>
              <a:rect l="l" t="t" r="r" b="b"/>
              <a:pathLst>
                <a:path w="14347" h="1" fill="none" extrusionOk="0">
                  <a:moveTo>
                    <a:pt x="0" y="0"/>
                  </a:moveTo>
                  <a:lnTo>
                    <a:pt x="14347" y="0"/>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4" name="Google Shape;1424;p91">
              <a:extLst>
                <a:ext uri="{FF2B5EF4-FFF2-40B4-BE49-F238E27FC236}">
                  <a16:creationId xmlns:a16="http://schemas.microsoft.com/office/drawing/2014/main" id="{76AD1549-0470-00FE-47C9-9E1365273092}"/>
                </a:ext>
              </a:extLst>
            </p:cNvPr>
            <p:cNvSpPr/>
            <p:nvPr/>
          </p:nvSpPr>
          <p:spPr>
            <a:xfrm>
              <a:off x="4808099" y="2101808"/>
              <a:ext cx="452699" cy="63"/>
            </a:xfrm>
            <a:custGeom>
              <a:avLst/>
              <a:gdLst/>
              <a:ahLst/>
              <a:cxnLst/>
              <a:rect l="l" t="t" r="r" b="b"/>
              <a:pathLst>
                <a:path w="7204" h="1" fill="none" extrusionOk="0">
                  <a:moveTo>
                    <a:pt x="0" y="0"/>
                  </a:moveTo>
                  <a:lnTo>
                    <a:pt x="7204" y="0"/>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5" name="Google Shape;1425;p91">
              <a:extLst>
                <a:ext uri="{FF2B5EF4-FFF2-40B4-BE49-F238E27FC236}">
                  <a16:creationId xmlns:a16="http://schemas.microsoft.com/office/drawing/2014/main" id="{A77D5917-C017-BD85-8550-83428C2BC23F}"/>
                </a:ext>
              </a:extLst>
            </p:cNvPr>
            <p:cNvSpPr/>
            <p:nvPr/>
          </p:nvSpPr>
          <p:spPr>
            <a:xfrm>
              <a:off x="4808099" y="2164836"/>
              <a:ext cx="362964" cy="63"/>
            </a:xfrm>
            <a:custGeom>
              <a:avLst/>
              <a:gdLst/>
              <a:ahLst/>
              <a:cxnLst/>
              <a:rect l="l" t="t" r="r" b="b"/>
              <a:pathLst>
                <a:path w="5776" h="1" fill="none" extrusionOk="0">
                  <a:moveTo>
                    <a:pt x="0" y="0"/>
                  </a:moveTo>
                  <a:lnTo>
                    <a:pt x="5775" y="0"/>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6" name="Google Shape;1426;p91">
              <a:extLst>
                <a:ext uri="{FF2B5EF4-FFF2-40B4-BE49-F238E27FC236}">
                  <a16:creationId xmlns:a16="http://schemas.microsoft.com/office/drawing/2014/main" id="{1BA92071-D61F-AE0D-CD7B-4F578BFA9CFC}"/>
                </a:ext>
              </a:extLst>
            </p:cNvPr>
            <p:cNvSpPr/>
            <p:nvPr/>
          </p:nvSpPr>
          <p:spPr>
            <a:xfrm>
              <a:off x="4808099" y="2489531"/>
              <a:ext cx="452699" cy="63"/>
            </a:xfrm>
            <a:custGeom>
              <a:avLst/>
              <a:gdLst/>
              <a:ahLst/>
              <a:cxnLst/>
              <a:rect l="l" t="t" r="r" b="b"/>
              <a:pathLst>
                <a:path w="7204" h="1" fill="none" extrusionOk="0">
                  <a:moveTo>
                    <a:pt x="0" y="0"/>
                  </a:moveTo>
                  <a:lnTo>
                    <a:pt x="7204" y="0"/>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7" name="Google Shape;1427;p91">
              <a:extLst>
                <a:ext uri="{FF2B5EF4-FFF2-40B4-BE49-F238E27FC236}">
                  <a16:creationId xmlns:a16="http://schemas.microsoft.com/office/drawing/2014/main" id="{65F6D5A6-54B8-9053-FBE1-AA66DEE8529B}"/>
                </a:ext>
              </a:extLst>
            </p:cNvPr>
            <p:cNvSpPr/>
            <p:nvPr/>
          </p:nvSpPr>
          <p:spPr>
            <a:xfrm>
              <a:off x="4808099" y="2552559"/>
              <a:ext cx="452699" cy="63"/>
            </a:xfrm>
            <a:custGeom>
              <a:avLst/>
              <a:gdLst/>
              <a:ahLst/>
              <a:cxnLst/>
              <a:rect l="l" t="t" r="r" b="b"/>
              <a:pathLst>
                <a:path w="7204" h="1" fill="none" extrusionOk="0">
                  <a:moveTo>
                    <a:pt x="0" y="1"/>
                  </a:moveTo>
                  <a:lnTo>
                    <a:pt x="7204" y="1"/>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8" name="Google Shape;1428;p91">
              <a:extLst>
                <a:ext uri="{FF2B5EF4-FFF2-40B4-BE49-F238E27FC236}">
                  <a16:creationId xmlns:a16="http://schemas.microsoft.com/office/drawing/2014/main" id="{5967CF4A-9F43-4B40-34E9-DD882016C913}"/>
                </a:ext>
              </a:extLst>
            </p:cNvPr>
            <p:cNvSpPr/>
            <p:nvPr/>
          </p:nvSpPr>
          <p:spPr>
            <a:xfrm>
              <a:off x="4808099" y="2877253"/>
              <a:ext cx="452699" cy="63"/>
            </a:xfrm>
            <a:custGeom>
              <a:avLst/>
              <a:gdLst/>
              <a:ahLst/>
              <a:cxnLst/>
              <a:rect l="l" t="t" r="r" b="b"/>
              <a:pathLst>
                <a:path w="7204" h="1" fill="none" extrusionOk="0">
                  <a:moveTo>
                    <a:pt x="0" y="1"/>
                  </a:moveTo>
                  <a:lnTo>
                    <a:pt x="7204" y="1"/>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9" name="Google Shape;1429;p91">
              <a:extLst>
                <a:ext uri="{FF2B5EF4-FFF2-40B4-BE49-F238E27FC236}">
                  <a16:creationId xmlns:a16="http://schemas.microsoft.com/office/drawing/2014/main" id="{565832EF-4F8D-FCE8-A860-7A65210C89FF}"/>
                </a:ext>
              </a:extLst>
            </p:cNvPr>
            <p:cNvSpPr/>
            <p:nvPr/>
          </p:nvSpPr>
          <p:spPr>
            <a:xfrm>
              <a:off x="4808099" y="2938397"/>
              <a:ext cx="301821" cy="63"/>
            </a:xfrm>
            <a:custGeom>
              <a:avLst/>
              <a:gdLst/>
              <a:ahLst/>
              <a:cxnLst/>
              <a:rect l="l" t="t" r="r" b="b"/>
              <a:pathLst>
                <a:path w="4803" h="1" fill="none" extrusionOk="0">
                  <a:moveTo>
                    <a:pt x="0" y="0"/>
                  </a:moveTo>
                  <a:lnTo>
                    <a:pt x="4803" y="0"/>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0" name="Google Shape;1430;p91">
              <a:extLst>
                <a:ext uri="{FF2B5EF4-FFF2-40B4-BE49-F238E27FC236}">
                  <a16:creationId xmlns:a16="http://schemas.microsoft.com/office/drawing/2014/main" id="{3A5E1839-DEB0-CA8F-6394-ECEF95A6ED50}"/>
                </a:ext>
              </a:extLst>
            </p:cNvPr>
            <p:cNvSpPr/>
            <p:nvPr/>
          </p:nvSpPr>
          <p:spPr>
            <a:xfrm>
              <a:off x="4808099" y="3263091"/>
              <a:ext cx="452699" cy="63"/>
            </a:xfrm>
            <a:custGeom>
              <a:avLst/>
              <a:gdLst/>
              <a:ahLst/>
              <a:cxnLst/>
              <a:rect l="l" t="t" r="r" b="b"/>
              <a:pathLst>
                <a:path w="7204" h="1" fill="none" extrusionOk="0">
                  <a:moveTo>
                    <a:pt x="0" y="1"/>
                  </a:moveTo>
                  <a:lnTo>
                    <a:pt x="7204" y="1"/>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1" name="Google Shape;1431;p91">
              <a:extLst>
                <a:ext uri="{FF2B5EF4-FFF2-40B4-BE49-F238E27FC236}">
                  <a16:creationId xmlns:a16="http://schemas.microsoft.com/office/drawing/2014/main" id="{4935C2B1-BA37-3250-D3AC-D5FA1D294D88}"/>
                </a:ext>
              </a:extLst>
            </p:cNvPr>
            <p:cNvSpPr/>
            <p:nvPr/>
          </p:nvSpPr>
          <p:spPr>
            <a:xfrm>
              <a:off x="4808099" y="3326120"/>
              <a:ext cx="225407" cy="63"/>
            </a:xfrm>
            <a:custGeom>
              <a:avLst/>
              <a:gdLst/>
              <a:ahLst/>
              <a:cxnLst/>
              <a:rect l="l" t="t" r="r" b="b"/>
              <a:pathLst>
                <a:path w="3587" h="1" fill="none" extrusionOk="0">
                  <a:moveTo>
                    <a:pt x="0" y="1"/>
                  </a:moveTo>
                  <a:lnTo>
                    <a:pt x="3587" y="1"/>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2" name="Google Shape;1432;p91">
              <a:extLst>
                <a:ext uri="{FF2B5EF4-FFF2-40B4-BE49-F238E27FC236}">
                  <a16:creationId xmlns:a16="http://schemas.microsoft.com/office/drawing/2014/main" id="{6D9A33DF-ABBC-675F-1D72-EF75BF50397E}"/>
                </a:ext>
              </a:extLst>
            </p:cNvPr>
            <p:cNvSpPr/>
            <p:nvPr/>
          </p:nvSpPr>
          <p:spPr>
            <a:xfrm>
              <a:off x="4808099" y="3650814"/>
              <a:ext cx="452699" cy="63"/>
            </a:xfrm>
            <a:custGeom>
              <a:avLst/>
              <a:gdLst/>
              <a:ahLst/>
              <a:cxnLst/>
              <a:rect l="l" t="t" r="r" b="b"/>
              <a:pathLst>
                <a:path w="7204" h="1" fill="none" extrusionOk="0">
                  <a:moveTo>
                    <a:pt x="0" y="1"/>
                  </a:moveTo>
                  <a:lnTo>
                    <a:pt x="7204" y="1"/>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3" name="Google Shape;1433;p91">
              <a:extLst>
                <a:ext uri="{FF2B5EF4-FFF2-40B4-BE49-F238E27FC236}">
                  <a16:creationId xmlns:a16="http://schemas.microsoft.com/office/drawing/2014/main" id="{3E299749-1B58-8CEE-F610-775777A2A493}"/>
                </a:ext>
              </a:extLst>
            </p:cNvPr>
            <p:cNvSpPr/>
            <p:nvPr/>
          </p:nvSpPr>
          <p:spPr>
            <a:xfrm>
              <a:off x="4808099" y="3711957"/>
              <a:ext cx="362964" cy="63"/>
            </a:xfrm>
            <a:custGeom>
              <a:avLst/>
              <a:gdLst/>
              <a:ahLst/>
              <a:cxnLst/>
              <a:rect l="l" t="t" r="r" b="b"/>
              <a:pathLst>
                <a:path w="5776" h="1" fill="none" extrusionOk="0">
                  <a:moveTo>
                    <a:pt x="0" y="1"/>
                  </a:moveTo>
                  <a:lnTo>
                    <a:pt x="5775" y="1"/>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4" name="Google Shape;1434;p91">
              <a:extLst>
                <a:ext uri="{FF2B5EF4-FFF2-40B4-BE49-F238E27FC236}">
                  <a16:creationId xmlns:a16="http://schemas.microsoft.com/office/drawing/2014/main" id="{F57CBBA1-A1A8-C534-F954-D34951125F96}"/>
                </a:ext>
              </a:extLst>
            </p:cNvPr>
            <p:cNvSpPr/>
            <p:nvPr/>
          </p:nvSpPr>
          <p:spPr>
            <a:xfrm>
              <a:off x="5452877" y="3664199"/>
              <a:ext cx="851985" cy="301883"/>
            </a:xfrm>
            <a:custGeom>
              <a:avLst/>
              <a:gdLst/>
              <a:ahLst/>
              <a:cxnLst/>
              <a:rect l="l" t="t" r="r" b="b"/>
              <a:pathLst>
                <a:path w="13558" h="4804" fill="none" extrusionOk="0">
                  <a:moveTo>
                    <a:pt x="1" y="4803"/>
                  </a:moveTo>
                  <a:lnTo>
                    <a:pt x="2706" y="2372"/>
                  </a:lnTo>
                  <a:lnTo>
                    <a:pt x="5259" y="4803"/>
                  </a:lnTo>
                  <a:lnTo>
                    <a:pt x="10487" y="1"/>
                  </a:lnTo>
                  <a:lnTo>
                    <a:pt x="13557" y="3040"/>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5" name="Google Shape;1435;p91">
              <a:extLst>
                <a:ext uri="{FF2B5EF4-FFF2-40B4-BE49-F238E27FC236}">
                  <a16:creationId xmlns:a16="http://schemas.microsoft.com/office/drawing/2014/main" id="{86508A85-537A-D43D-F304-BC6AE2454901}"/>
                </a:ext>
              </a:extLst>
            </p:cNvPr>
            <p:cNvSpPr/>
            <p:nvPr/>
          </p:nvSpPr>
          <p:spPr>
            <a:xfrm>
              <a:off x="5575941" y="3650814"/>
              <a:ext cx="89798" cy="89861"/>
            </a:xfrm>
            <a:custGeom>
              <a:avLst/>
              <a:gdLst/>
              <a:ahLst/>
              <a:cxnLst/>
              <a:rect l="l" t="t" r="r" b="b"/>
              <a:pathLst>
                <a:path w="1429" h="1430" fill="none" extrusionOk="0">
                  <a:moveTo>
                    <a:pt x="1429" y="730"/>
                  </a:moveTo>
                  <a:cubicBezTo>
                    <a:pt x="1429" y="335"/>
                    <a:pt x="1125" y="1"/>
                    <a:pt x="730" y="1"/>
                  </a:cubicBezTo>
                  <a:cubicBezTo>
                    <a:pt x="335" y="1"/>
                    <a:pt x="0" y="335"/>
                    <a:pt x="0" y="730"/>
                  </a:cubicBezTo>
                  <a:cubicBezTo>
                    <a:pt x="0" y="1126"/>
                    <a:pt x="335" y="1430"/>
                    <a:pt x="730" y="1430"/>
                  </a:cubicBezTo>
                  <a:cubicBezTo>
                    <a:pt x="1125" y="1430"/>
                    <a:pt x="1429" y="1126"/>
                    <a:pt x="1429" y="730"/>
                  </a:cubicBezTo>
                  <a:close/>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6" name="Google Shape;1436;p91">
              <a:extLst>
                <a:ext uri="{FF2B5EF4-FFF2-40B4-BE49-F238E27FC236}">
                  <a16:creationId xmlns:a16="http://schemas.microsoft.com/office/drawing/2014/main" id="{A8E5AB96-EAF7-57B7-8E9E-3C7713EC498A}"/>
                </a:ext>
              </a:extLst>
            </p:cNvPr>
            <p:cNvSpPr/>
            <p:nvPr/>
          </p:nvSpPr>
          <p:spPr>
            <a:xfrm>
              <a:off x="6378169" y="3664199"/>
              <a:ext cx="851985" cy="301883"/>
            </a:xfrm>
            <a:custGeom>
              <a:avLst/>
              <a:gdLst/>
              <a:ahLst/>
              <a:cxnLst/>
              <a:rect l="l" t="t" r="r" b="b"/>
              <a:pathLst>
                <a:path w="13558" h="4804" fill="none" extrusionOk="0">
                  <a:moveTo>
                    <a:pt x="1" y="4803"/>
                  </a:moveTo>
                  <a:lnTo>
                    <a:pt x="2675" y="2372"/>
                  </a:lnTo>
                  <a:lnTo>
                    <a:pt x="5259" y="4803"/>
                  </a:lnTo>
                  <a:lnTo>
                    <a:pt x="10457" y="1"/>
                  </a:lnTo>
                  <a:lnTo>
                    <a:pt x="13557" y="3040"/>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7" name="Google Shape;1437;p91">
              <a:extLst>
                <a:ext uri="{FF2B5EF4-FFF2-40B4-BE49-F238E27FC236}">
                  <a16:creationId xmlns:a16="http://schemas.microsoft.com/office/drawing/2014/main" id="{E75BF3CA-2193-0C3A-3D8A-28D58063F539}"/>
                </a:ext>
              </a:extLst>
            </p:cNvPr>
            <p:cNvSpPr/>
            <p:nvPr/>
          </p:nvSpPr>
          <p:spPr>
            <a:xfrm>
              <a:off x="6494662" y="3650814"/>
              <a:ext cx="91746" cy="89861"/>
            </a:xfrm>
            <a:custGeom>
              <a:avLst/>
              <a:gdLst/>
              <a:ahLst/>
              <a:cxnLst/>
              <a:rect l="l" t="t" r="r" b="b"/>
              <a:pathLst>
                <a:path w="1460" h="1430" fill="none" extrusionOk="0">
                  <a:moveTo>
                    <a:pt x="1459" y="730"/>
                  </a:moveTo>
                  <a:cubicBezTo>
                    <a:pt x="1459" y="335"/>
                    <a:pt x="1125" y="1"/>
                    <a:pt x="730" y="1"/>
                  </a:cubicBezTo>
                  <a:cubicBezTo>
                    <a:pt x="335" y="1"/>
                    <a:pt x="0" y="335"/>
                    <a:pt x="0" y="730"/>
                  </a:cubicBezTo>
                  <a:cubicBezTo>
                    <a:pt x="0" y="1126"/>
                    <a:pt x="335" y="1430"/>
                    <a:pt x="730" y="1430"/>
                  </a:cubicBezTo>
                  <a:cubicBezTo>
                    <a:pt x="1125" y="1430"/>
                    <a:pt x="1459" y="1126"/>
                    <a:pt x="1459" y="730"/>
                  </a:cubicBezTo>
                  <a:close/>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8" name="Google Shape;1438;p91">
              <a:extLst>
                <a:ext uri="{FF2B5EF4-FFF2-40B4-BE49-F238E27FC236}">
                  <a16:creationId xmlns:a16="http://schemas.microsoft.com/office/drawing/2014/main" id="{877E3C41-77B5-0AAD-3584-123570E6E13E}"/>
                </a:ext>
              </a:extLst>
            </p:cNvPr>
            <p:cNvSpPr/>
            <p:nvPr/>
          </p:nvSpPr>
          <p:spPr>
            <a:xfrm>
              <a:off x="6168020" y="2506749"/>
              <a:ext cx="341975" cy="341912"/>
            </a:xfrm>
            <a:custGeom>
              <a:avLst/>
              <a:gdLst/>
              <a:ahLst/>
              <a:cxnLst/>
              <a:rect l="l" t="t" r="r" b="b"/>
              <a:pathLst>
                <a:path w="5442" h="5441" fill="none" extrusionOk="0">
                  <a:moveTo>
                    <a:pt x="5442" y="2705"/>
                  </a:moveTo>
                  <a:cubicBezTo>
                    <a:pt x="5442" y="1216"/>
                    <a:pt x="4226" y="0"/>
                    <a:pt x="2736" y="0"/>
                  </a:cubicBezTo>
                  <a:cubicBezTo>
                    <a:pt x="1217" y="0"/>
                    <a:pt x="1" y="1216"/>
                    <a:pt x="1" y="2705"/>
                  </a:cubicBezTo>
                  <a:cubicBezTo>
                    <a:pt x="1" y="4225"/>
                    <a:pt x="1217" y="5441"/>
                    <a:pt x="2736" y="5441"/>
                  </a:cubicBezTo>
                  <a:cubicBezTo>
                    <a:pt x="4226" y="5441"/>
                    <a:pt x="5442" y="4225"/>
                    <a:pt x="5442" y="2705"/>
                  </a:cubicBezTo>
                  <a:close/>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9" name="Google Shape;1439;p91">
              <a:extLst>
                <a:ext uri="{FF2B5EF4-FFF2-40B4-BE49-F238E27FC236}">
                  <a16:creationId xmlns:a16="http://schemas.microsoft.com/office/drawing/2014/main" id="{E9B542F7-8EF6-1436-B2B9-80A153D72530}"/>
                </a:ext>
              </a:extLst>
            </p:cNvPr>
            <p:cNvSpPr/>
            <p:nvPr/>
          </p:nvSpPr>
          <p:spPr>
            <a:xfrm>
              <a:off x="5539620" y="2101808"/>
              <a:ext cx="762186" cy="63"/>
            </a:xfrm>
            <a:custGeom>
              <a:avLst/>
              <a:gdLst/>
              <a:ahLst/>
              <a:cxnLst/>
              <a:rect l="l" t="t" r="r" b="b"/>
              <a:pathLst>
                <a:path w="12129" h="1" fill="none" extrusionOk="0">
                  <a:moveTo>
                    <a:pt x="1" y="0"/>
                  </a:moveTo>
                  <a:lnTo>
                    <a:pt x="12129" y="0"/>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0" name="Google Shape;1440;p91">
              <a:extLst>
                <a:ext uri="{FF2B5EF4-FFF2-40B4-BE49-F238E27FC236}">
                  <a16:creationId xmlns:a16="http://schemas.microsoft.com/office/drawing/2014/main" id="{2FE9217A-708B-61EE-3ECB-4D02CA21FC15}"/>
                </a:ext>
              </a:extLst>
            </p:cNvPr>
            <p:cNvSpPr/>
            <p:nvPr/>
          </p:nvSpPr>
          <p:spPr>
            <a:xfrm>
              <a:off x="6279376" y="2595839"/>
              <a:ext cx="150124" cy="163731"/>
            </a:xfrm>
            <a:custGeom>
              <a:avLst/>
              <a:gdLst/>
              <a:ahLst/>
              <a:cxnLst/>
              <a:rect l="l" t="t" r="r" b="b"/>
              <a:pathLst>
                <a:path w="2372" h="2587" extrusionOk="0">
                  <a:moveTo>
                    <a:pt x="70" y="0"/>
                  </a:moveTo>
                  <a:cubicBezTo>
                    <a:pt x="31" y="0"/>
                    <a:pt x="0" y="43"/>
                    <a:pt x="0" y="86"/>
                  </a:cubicBezTo>
                  <a:lnTo>
                    <a:pt x="0" y="2488"/>
                  </a:lnTo>
                  <a:cubicBezTo>
                    <a:pt x="0" y="2537"/>
                    <a:pt x="41" y="2587"/>
                    <a:pt x="89" y="2587"/>
                  </a:cubicBezTo>
                  <a:cubicBezTo>
                    <a:pt x="100" y="2587"/>
                    <a:pt x="111" y="2584"/>
                    <a:pt x="122" y="2579"/>
                  </a:cubicBezTo>
                  <a:lnTo>
                    <a:pt x="2310" y="1363"/>
                  </a:lnTo>
                  <a:cubicBezTo>
                    <a:pt x="2371" y="1332"/>
                    <a:pt x="2371" y="1241"/>
                    <a:pt x="2310" y="1211"/>
                  </a:cubicBezTo>
                  <a:lnTo>
                    <a:pt x="122" y="25"/>
                  </a:lnTo>
                  <a:cubicBezTo>
                    <a:pt x="104" y="8"/>
                    <a:pt x="86" y="0"/>
                    <a:pt x="70" y="0"/>
                  </a:cubicBezTo>
                  <a:close/>
                </a:path>
              </a:pathLst>
            </a:custGeom>
            <a:gradFill>
              <a:gsLst>
                <a:gs pos="0">
                  <a:schemeClr val="accent1"/>
                </a:gs>
                <a:gs pos="100000">
                  <a:schemeClr val="accent2"/>
                </a:gs>
              </a:gsLst>
              <a:lin ang="0" scaled="0"/>
            </a:grad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1" name="Google Shape;1441;p91">
              <a:extLst>
                <a:ext uri="{FF2B5EF4-FFF2-40B4-BE49-F238E27FC236}">
                  <a16:creationId xmlns:a16="http://schemas.microsoft.com/office/drawing/2014/main" id="{3A46438B-1547-BFFD-55CC-A81D316063EF}"/>
                </a:ext>
              </a:extLst>
            </p:cNvPr>
            <p:cNvSpPr/>
            <p:nvPr/>
          </p:nvSpPr>
          <p:spPr>
            <a:xfrm>
              <a:off x="4596475" y="2052561"/>
              <a:ext cx="150125" cy="150105"/>
            </a:xfrm>
            <a:custGeom>
              <a:avLst/>
              <a:gdLst/>
              <a:ahLst/>
              <a:cxnLst/>
              <a:rect l="l" t="t" r="r" b="b"/>
              <a:pathLst>
                <a:path w="3891" h="3891" extrusionOk="0">
                  <a:moveTo>
                    <a:pt x="1946" y="0"/>
                  </a:moveTo>
                  <a:cubicBezTo>
                    <a:pt x="851" y="0"/>
                    <a:pt x="0" y="882"/>
                    <a:pt x="0" y="1945"/>
                  </a:cubicBezTo>
                  <a:cubicBezTo>
                    <a:pt x="0" y="3009"/>
                    <a:pt x="851" y="3891"/>
                    <a:pt x="1946" y="3891"/>
                  </a:cubicBezTo>
                  <a:cubicBezTo>
                    <a:pt x="3009" y="3891"/>
                    <a:pt x="3891" y="3009"/>
                    <a:pt x="3891" y="1945"/>
                  </a:cubicBezTo>
                  <a:cubicBezTo>
                    <a:pt x="3891" y="882"/>
                    <a:pt x="3009" y="0"/>
                    <a:pt x="1946" y="0"/>
                  </a:cubicBezTo>
                  <a:close/>
                </a:path>
              </a:pathLst>
            </a:custGeom>
            <a:solidFill>
              <a:schemeClr val="dk1"/>
            </a:solid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2" name="Google Shape;1442;p91">
              <a:extLst>
                <a:ext uri="{FF2B5EF4-FFF2-40B4-BE49-F238E27FC236}">
                  <a16:creationId xmlns:a16="http://schemas.microsoft.com/office/drawing/2014/main" id="{BF307968-0A91-36EE-E221-9EA2F98E8F76}"/>
                </a:ext>
              </a:extLst>
            </p:cNvPr>
            <p:cNvSpPr/>
            <p:nvPr/>
          </p:nvSpPr>
          <p:spPr>
            <a:xfrm>
              <a:off x="4596475" y="2446036"/>
              <a:ext cx="150125" cy="150105"/>
            </a:xfrm>
            <a:custGeom>
              <a:avLst/>
              <a:gdLst/>
              <a:ahLst/>
              <a:cxnLst/>
              <a:rect l="l" t="t" r="r" b="b"/>
              <a:pathLst>
                <a:path w="3891" h="3891" extrusionOk="0">
                  <a:moveTo>
                    <a:pt x="1946" y="0"/>
                  </a:moveTo>
                  <a:cubicBezTo>
                    <a:pt x="851" y="0"/>
                    <a:pt x="0" y="882"/>
                    <a:pt x="0" y="1945"/>
                  </a:cubicBezTo>
                  <a:cubicBezTo>
                    <a:pt x="0" y="3009"/>
                    <a:pt x="851" y="3891"/>
                    <a:pt x="1946" y="3891"/>
                  </a:cubicBezTo>
                  <a:cubicBezTo>
                    <a:pt x="3009" y="3891"/>
                    <a:pt x="3891" y="3009"/>
                    <a:pt x="3891" y="1945"/>
                  </a:cubicBezTo>
                  <a:cubicBezTo>
                    <a:pt x="3891" y="882"/>
                    <a:pt x="3009" y="0"/>
                    <a:pt x="1946" y="0"/>
                  </a:cubicBezTo>
                  <a:close/>
                </a:path>
              </a:pathLst>
            </a:custGeom>
            <a:solidFill>
              <a:schemeClr val="dk1"/>
            </a:solid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3" name="Google Shape;1443;p91">
              <a:extLst>
                <a:ext uri="{FF2B5EF4-FFF2-40B4-BE49-F238E27FC236}">
                  <a16:creationId xmlns:a16="http://schemas.microsoft.com/office/drawing/2014/main" id="{1B6B34A6-6C96-46F3-AA81-33D190E625DD}"/>
                </a:ext>
              </a:extLst>
            </p:cNvPr>
            <p:cNvSpPr/>
            <p:nvPr/>
          </p:nvSpPr>
          <p:spPr>
            <a:xfrm>
              <a:off x="4596475" y="2832836"/>
              <a:ext cx="150125" cy="150105"/>
            </a:xfrm>
            <a:custGeom>
              <a:avLst/>
              <a:gdLst/>
              <a:ahLst/>
              <a:cxnLst/>
              <a:rect l="l" t="t" r="r" b="b"/>
              <a:pathLst>
                <a:path w="3891" h="3891" extrusionOk="0">
                  <a:moveTo>
                    <a:pt x="1946" y="0"/>
                  </a:moveTo>
                  <a:cubicBezTo>
                    <a:pt x="851" y="0"/>
                    <a:pt x="0" y="882"/>
                    <a:pt x="0" y="1945"/>
                  </a:cubicBezTo>
                  <a:cubicBezTo>
                    <a:pt x="0" y="3009"/>
                    <a:pt x="851" y="3891"/>
                    <a:pt x="1946" y="3891"/>
                  </a:cubicBezTo>
                  <a:cubicBezTo>
                    <a:pt x="3009" y="3891"/>
                    <a:pt x="3891" y="3009"/>
                    <a:pt x="3891" y="1945"/>
                  </a:cubicBezTo>
                  <a:cubicBezTo>
                    <a:pt x="3891" y="882"/>
                    <a:pt x="3009" y="0"/>
                    <a:pt x="1946" y="0"/>
                  </a:cubicBezTo>
                  <a:close/>
                </a:path>
              </a:pathLst>
            </a:custGeom>
            <a:solidFill>
              <a:schemeClr val="dk1"/>
            </a:solid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7" name="Google Shape;1444;p91">
              <a:extLst>
                <a:ext uri="{FF2B5EF4-FFF2-40B4-BE49-F238E27FC236}">
                  <a16:creationId xmlns:a16="http://schemas.microsoft.com/office/drawing/2014/main" id="{8805027E-68FF-EA5E-643C-7D6CE15895E1}"/>
                </a:ext>
              </a:extLst>
            </p:cNvPr>
            <p:cNvSpPr/>
            <p:nvPr/>
          </p:nvSpPr>
          <p:spPr>
            <a:xfrm>
              <a:off x="4596475" y="3219624"/>
              <a:ext cx="150125" cy="150105"/>
            </a:xfrm>
            <a:custGeom>
              <a:avLst/>
              <a:gdLst/>
              <a:ahLst/>
              <a:cxnLst/>
              <a:rect l="l" t="t" r="r" b="b"/>
              <a:pathLst>
                <a:path w="3891" h="3891" extrusionOk="0">
                  <a:moveTo>
                    <a:pt x="1946" y="0"/>
                  </a:moveTo>
                  <a:cubicBezTo>
                    <a:pt x="851" y="0"/>
                    <a:pt x="0" y="882"/>
                    <a:pt x="0" y="1945"/>
                  </a:cubicBezTo>
                  <a:cubicBezTo>
                    <a:pt x="0" y="3009"/>
                    <a:pt x="851" y="3891"/>
                    <a:pt x="1946" y="3891"/>
                  </a:cubicBezTo>
                  <a:cubicBezTo>
                    <a:pt x="3009" y="3891"/>
                    <a:pt x="3891" y="3009"/>
                    <a:pt x="3891" y="1945"/>
                  </a:cubicBezTo>
                  <a:cubicBezTo>
                    <a:pt x="3891" y="882"/>
                    <a:pt x="3009" y="0"/>
                    <a:pt x="1946" y="0"/>
                  </a:cubicBezTo>
                  <a:close/>
                </a:path>
              </a:pathLst>
            </a:custGeom>
            <a:solidFill>
              <a:schemeClr val="dk1"/>
            </a:solid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8" name="Google Shape;1445;p91">
              <a:extLst>
                <a:ext uri="{FF2B5EF4-FFF2-40B4-BE49-F238E27FC236}">
                  <a16:creationId xmlns:a16="http://schemas.microsoft.com/office/drawing/2014/main" id="{D78DA35E-ABED-0C52-B748-3965A7B1B227}"/>
                </a:ext>
              </a:extLst>
            </p:cNvPr>
            <p:cNvSpPr/>
            <p:nvPr/>
          </p:nvSpPr>
          <p:spPr>
            <a:xfrm>
              <a:off x="4596475" y="3606386"/>
              <a:ext cx="150125" cy="150105"/>
            </a:xfrm>
            <a:custGeom>
              <a:avLst/>
              <a:gdLst/>
              <a:ahLst/>
              <a:cxnLst/>
              <a:rect l="l" t="t" r="r" b="b"/>
              <a:pathLst>
                <a:path w="3891" h="3891" extrusionOk="0">
                  <a:moveTo>
                    <a:pt x="1946" y="0"/>
                  </a:moveTo>
                  <a:cubicBezTo>
                    <a:pt x="851" y="0"/>
                    <a:pt x="0" y="882"/>
                    <a:pt x="0" y="1945"/>
                  </a:cubicBezTo>
                  <a:cubicBezTo>
                    <a:pt x="0" y="3009"/>
                    <a:pt x="851" y="3891"/>
                    <a:pt x="1946" y="3891"/>
                  </a:cubicBezTo>
                  <a:cubicBezTo>
                    <a:pt x="3009" y="3891"/>
                    <a:pt x="3891" y="3009"/>
                    <a:pt x="3891" y="1945"/>
                  </a:cubicBezTo>
                  <a:cubicBezTo>
                    <a:pt x="3891" y="882"/>
                    <a:pt x="3009" y="0"/>
                    <a:pt x="1946" y="0"/>
                  </a:cubicBezTo>
                  <a:close/>
                </a:path>
              </a:pathLst>
            </a:custGeom>
            <a:solidFill>
              <a:schemeClr val="dk1"/>
            </a:solid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543" name="Google Shape;1448;p91">
            <a:extLst>
              <a:ext uri="{FF2B5EF4-FFF2-40B4-BE49-F238E27FC236}">
                <a16:creationId xmlns:a16="http://schemas.microsoft.com/office/drawing/2014/main" id="{4290F5B4-D08E-83AD-0CFE-543B4C73AFE3}"/>
              </a:ext>
            </a:extLst>
          </p:cNvPr>
          <p:cNvGrpSpPr/>
          <p:nvPr/>
        </p:nvGrpSpPr>
        <p:grpSpPr>
          <a:xfrm>
            <a:off x="4740529" y="1126342"/>
            <a:ext cx="2863019" cy="2707636"/>
            <a:chOff x="4474850" y="1409325"/>
            <a:chExt cx="2863019" cy="2707636"/>
          </a:xfrm>
        </p:grpSpPr>
        <p:sp>
          <p:nvSpPr>
            <p:cNvPr id="1544" name="Google Shape;1449;p91">
              <a:extLst>
                <a:ext uri="{FF2B5EF4-FFF2-40B4-BE49-F238E27FC236}">
                  <a16:creationId xmlns:a16="http://schemas.microsoft.com/office/drawing/2014/main" id="{83542E76-6BF3-24A0-741F-05B3F05C56BC}"/>
                </a:ext>
              </a:extLst>
            </p:cNvPr>
            <p:cNvSpPr/>
            <p:nvPr/>
          </p:nvSpPr>
          <p:spPr>
            <a:xfrm>
              <a:off x="4474850" y="1409325"/>
              <a:ext cx="2859900" cy="2707500"/>
            </a:xfrm>
            <a:prstGeom prst="roundRect">
              <a:avLst>
                <a:gd name="adj" fmla="val 4850"/>
              </a:avLst>
            </a:prstGeom>
            <a:gradFill>
              <a:gsLst>
                <a:gs pos="0">
                  <a:schemeClr val="accent2"/>
                </a:gs>
                <a:gs pos="100000">
                  <a:schemeClr val="accent3"/>
                </a:gs>
              </a:gsLst>
              <a:lin ang="8099331"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5" name="Google Shape;1450;p91">
              <a:extLst>
                <a:ext uri="{FF2B5EF4-FFF2-40B4-BE49-F238E27FC236}">
                  <a16:creationId xmlns:a16="http://schemas.microsoft.com/office/drawing/2014/main" id="{0BE98F2B-EEF2-E9DD-13C3-0860B5BADC8D}"/>
                </a:ext>
              </a:extLst>
            </p:cNvPr>
            <p:cNvSpPr/>
            <p:nvPr/>
          </p:nvSpPr>
          <p:spPr>
            <a:xfrm>
              <a:off x="5452870" y="3533575"/>
              <a:ext cx="852000" cy="496800"/>
            </a:xfrm>
            <a:prstGeom prst="rect">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6" name="Google Shape;1451;p91">
              <a:extLst>
                <a:ext uri="{FF2B5EF4-FFF2-40B4-BE49-F238E27FC236}">
                  <a16:creationId xmlns:a16="http://schemas.microsoft.com/office/drawing/2014/main" id="{990610FC-256D-5CC2-C91B-E6CF3B31AF59}"/>
                </a:ext>
              </a:extLst>
            </p:cNvPr>
            <p:cNvSpPr/>
            <p:nvPr/>
          </p:nvSpPr>
          <p:spPr>
            <a:xfrm>
              <a:off x="6378162" y="3533575"/>
              <a:ext cx="852000" cy="496800"/>
            </a:xfrm>
            <a:prstGeom prst="rect">
              <a:avLst/>
            </a:prstGeom>
            <a:solidFill>
              <a:schemeClr val="dk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7" name="Google Shape;1452;p91">
              <a:extLst>
                <a:ext uri="{FF2B5EF4-FFF2-40B4-BE49-F238E27FC236}">
                  <a16:creationId xmlns:a16="http://schemas.microsoft.com/office/drawing/2014/main" id="{9C7FEA2A-367D-E7AF-DB0A-3A8131099A22}"/>
                </a:ext>
              </a:extLst>
            </p:cNvPr>
            <p:cNvSpPr/>
            <p:nvPr/>
          </p:nvSpPr>
          <p:spPr>
            <a:xfrm>
              <a:off x="5452100" y="2016250"/>
              <a:ext cx="1764900" cy="1457100"/>
            </a:xfrm>
            <a:prstGeom prst="rect">
              <a:avLst/>
            </a:prstGeom>
            <a:solidFill>
              <a:schemeClr val="dk1"/>
            </a:solidFill>
            <a:ln w="9525" cap="flat" cmpd="sng">
              <a:solidFill>
                <a:schemeClr val="lt1"/>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8" name="Google Shape;1453;p91">
              <a:extLst>
                <a:ext uri="{FF2B5EF4-FFF2-40B4-BE49-F238E27FC236}">
                  <a16:creationId xmlns:a16="http://schemas.microsoft.com/office/drawing/2014/main" id="{0F5634E0-DAAC-F7B2-8A28-353A5590F3DA}"/>
                </a:ext>
              </a:extLst>
            </p:cNvPr>
            <p:cNvSpPr/>
            <p:nvPr/>
          </p:nvSpPr>
          <p:spPr>
            <a:xfrm>
              <a:off x="4475739" y="1675816"/>
              <a:ext cx="2862131" cy="63"/>
            </a:xfrm>
            <a:custGeom>
              <a:avLst/>
              <a:gdLst/>
              <a:ahLst/>
              <a:cxnLst/>
              <a:rect l="l" t="t" r="r" b="b"/>
              <a:pathLst>
                <a:path w="74288" h="1" fill="none" extrusionOk="0">
                  <a:moveTo>
                    <a:pt x="0" y="1"/>
                  </a:moveTo>
                  <a:lnTo>
                    <a:pt x="74287" y="1"/>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49" name="Google Shape;1454;p91">
              <a:extLst>
                <a:ext uri="{FF2B5EF4-FFF2-40B4-BE49-F238E27FC236}">
                  <a16:creationId xmlns:a16="http://schemas.microsoft.com/office/drawing/2014/main" id="{75F362E8-942A-664A-8A12-4DA423C21582}"/>
                </a:ext>
              </a:extLst>
            </p:cNvPr>
            <p:cNvSpPr/>
            <p:nvPr/>
          </p:nvSpPr>
          <p:spPr>
            <a:xfrm>
              <a:off x="4475739" y="1939429"/>
              <a:ext cx="2862131" cy="63"/>
            </a:xfrm>
            <a:custGeom>
              <a:avLst/>
              <a:gdLst/>
              <a:ahLst/>
              <a:cxnLst/>
              <a:rect l="l" t="t" r="r" b="b"/>
              <a:pathLst>
                <a:path w="74288" h="1" fill="none" extrusionOk="0">
                  <a:moveTo>
                    <a:pt x="0" y="1"/>
                  </a:moveTo>
                  <a:lnTo>
                    <a:pt x="74287" y="1"/>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0" name="Google Shape;1455;p91">
              <a:extLst>
                <a:ext uri="{FF2B5EF4-FFF2-40B4-BE49-F238E27FC236}">
                  <a16:creationId xmlns:a16="http://schemas.microsoft.com/office/drawing/2014/main" id="{AA0F8953-C632-2F0F-F97D-EE6AA2985BCE}"/>
                </a:ext>
              </a:extLst>
            </p:cNvPr>
            <p:cNvSpPr/>
            <p:nvPr/>
          </p:nvSpPr>
          <p:spPr>
            <a:xfrm>
              <a:off x="4597962" y="1521103"/>
              <a:ext cx="49706" cy="47821"/>
            </a:xfrm>
            <a:custGeom>
              <a:avLst/>
              <a:gdLst/>
              <a:ahLst/>
              <a:cxnLst/>
              <a:rect l="l" t="t" r="r" b="b"/>
              <a:pathLst>
                <a:path w="791" h="761" fill="none" extrusionOk="0">
                  <a:moveTo>
                    <a:pt x="791" y="396"/>
                  </a:moveTo>
                  <a:cubicBezTo>
                    <a:pt x="791" y="153"/>
                    <a:pt x="608" y="1"/>
                    <a:pt x="396" y="1"/>
                  </a:cubicBezTo>
                  <a:cubicBezTo>
                    <a:pt x="183" y="1"/>
                    <a:pt x="1" y="153"/>
                    <a:pt x="1" y="396"/>
                  </a:cubicBezTo>
                  <a:cubicBezTo>
                    <a:pt x="1" y="609"/>
                    <a:pt x="183" y="761"/>
                    <a:pt x="396" y="761"/>
                  </a:cubicBezTo>
                  <a:cubicBezTo>
                    <a:pt x="608" y="761"/>
                    <a:pt x="791" y="609"/>
                    <a:pt x="791" y="396"/>
                  </a:cubicBezTo>
                  <a:close/>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1" name="Google Shape;1456;p91">
              <a:extLst>
                <a:ext uri="{FF2B5EF4-FFF2-40B4-BE49-F238E27FC236}">
                  <a16:creationId xmlns:a16="http://schemas.microsoft.com/office/drawing/2014/main" id="{68956F68-5311-30B7-D367-C90E44C1ADD7}"/>
                </a:ext>
              </a:extLst>
            </p:cNvPr>
            <p:cNvSpPr/>
            <p:nvPr/>
          </p:nvSpPr>
          <p:spPr>
            <a:xfrm>
              <a:off x="4704916" y="1521103"/>
              <a:ext cx="49706" cy="47821"/>
            </a:xfrm>
            <a:custGeom>
              <a:avLst/>
              <a:gdLst/>
              <a:ahLst/>
              <a:cxnLst/>
              <a:rect l="l" t="t" r="r" b="b"/>
              <a:pathLst>
                <a:path w="791" h="761" fill="none" extrusionOk="0">
                  <a:moveTo>
                    <a:pt x="791" y="396"/>
                  </a:moveTo>
                  <a:cubicBezTo>
                    <a:pt x="791" y="609"/>
                    <a:pt x="609" y="761"/>
                    <a:pt x="396" y="761"/>
                  </a:cubicBezTo>
                  <a:cubicBezTo>
                    <a:pt x="183" y="761"/>
                    <a:pt x="1" y="609"/>
                    <a:pt x="1" y="396"/>
                  </a:cubicBezTo>
                  <a:cubicBezTo>
                    <a:pt x="1" y="153"/>
                    <a:pt x="183" y="1"/>
                    <a:pt x="396" y="1"/>
                  </a:cubicBezTo>
                  <a:cubicBezTo>
                    <a:pt x="609" y="1"/>
                    <a:pt x="791" y="153"/>
                    <a:pt x="791" y="396"/>
                  </a:cubicBezTo>
                  <a:close/>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2" name="Google Shape;1457;p91">
              <a:extLst>
                <a:ext uri="{FF2B5EF4-FFF2-40B4-BE49-F238E27FC236}">
                  <a16:creationId xmlns:a16="http://schemas.microsoft.com/office/drawing/2014/main" id="{C22F8160-6B16-63DC-E063-078BA29E8351}"/>
                </a:ext>
              </a:extLst>
            </p:cNvPr>
            <p:cNvSpPr/>
            <p:nvPr/>
          </p:nvSpPr>
          <p:spPr>
            <a:xfrm>
              <a:off x="4813818" y="1521103"/>
              <a:ext cx="47821" cy="47821"/>
            </a:xfrm>
            <a:custGeom>
              <a:avLst/>
              <a:gdLst/>
              <a:ahLst/>
              <a:cxnLst/>
              <a:rect l="l" t="t" r="r" b="b"/>
              <a:pathLst>
                <a:path w="761" h="761" fill="none" extrusionOk="0">
                  <a:moveTo>
                    <a:pt x="760" y="396"/>
                  </a:moveTo>
                  <a:cubicBezTo>
                    <a:pt x="760" y="609"/>
                    <a:pt x="608" y="761"/>
                    <a:pt x="395" y="761"/>
                  </a:cubicBezTo>
                  <a:cubicBezTo>
                    <a:pt x="183" y="761"/>
                    <a:pt x="0" y="609"/>
                    <a:pt x="0" y="396"/>
                  </a:cubicBezTo>
                  <a:cubicBezTo>
                    <a:pt x="0" y="153"/>
                    <a:pt x="183" y="1"/>
                    <a:pt x="395" y="1"/>
                  </a:cubicBezTo>
                  <a:cubicBezTo>
                    <a:pt x="608" y="1"/>
                    <a:pt x="760" y="153"/>
                    <a:pt x="760" y="396"/>
                  </a:cubicBezTo>
                  <a:close/>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3" name="Google Shape;1458;p91">
              <a:extLst>
                <a:ext uri="{FF2B5EF4-FFF2-40B4-BE49-F238E27FC236}">
                  <a16:creationId xmlns:a16="http://schemas.microsoft.com/office/drawing/2014/main" id="{7CD497D5-B918-EA60-80DE-F330AB1B2E16}"/>
                </a:ext>
              </a:extLst>
            </p:cNvPr>
            <p:cNvSpPr/>
            <p:nvPr/>
          </p:nvSpPr>
          <p:spPr>
            <a:xfrm>
              <a:off x="4603681" y="1807654"/>
              <a:ext cx="340090" cy="63"/>
            </a:xfrm>
            <a:custGeom>
              <a:avLst/>
              <a:gdLst/>
              <a:ahLst/>
              <a:cxnLst/>
              <a:rect l="l" t="t" r="r" b="b"/>
              <a:pathLst>
                <a:path w="5412" h="1" fill="none" extrusionOk="0">
                  <a:moveTo>
                    <a:pt x="1" y="0"/>
                  </a:moveTo>
                  <a:lnTo>
                    <a:pt x="5411" y="0"/>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4" name="Google Shape;1459;p91">
              <a:extLst>
                <a:ext uri="{FF2B5EF4-FFF2-40B4-BE49-F238E27FC236}">
                  <a16:creationId xmlns:a16="http://schemas.microsoft.com/office/drawing/2014/main" id="{02968E45-5E9F-712F-2FAB-47FD26F79C9C}"/>
                </a:ext>
              </a:extLst>
            </p:cNvPr>
            <p:cNvSpPr/>
            <p:nvPr/>
          </p:nvSpPr>
          <p:spPr>
            <a:xfrm>
              <a:off x="5117523" y="1807654"/>
              <a:ext cx="338142" cy="63"/>
            </a:xfrm>
            <a:custGeom>
              <a:avLst/>
              <a:gdLst/>
              <a:ahLst/>
              <a:cxnLst/>
              <a:rect l="l" t="t" r="r" b="b"/>
              <a:pathLst>
                <a:path w="5381" h="1" fill="none" extrusionOk="0">
                  <a:moveTo>
                    <a:pt x="0" y="0"/>
                  </a:moveTo>
                  <a:lnTo>
                    <a:pt x="5380" y="0"/>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5" name="Google Shape;1460;p91">
              <a:extLst>
                <a:ext uri="{FF2B5EF4-FFF2-40B4-BE49-F238E27FC236}">
                  <a16:creationId xmlns:a16="http://schemas.microsoft.com/office/drawing/2014/main" id="{402ACE47-5BDB-AF4F-D8EF-4C87A72367CE}"/>
                </a:ext>
              </a:extLst>
            </p:cNvPr>
            <p:cNvSpPr/>
            <p:nvPr/>
          </p:nvSpPr>
          <p:spPr>
            <a:xfrm>
              <a:off x="5629418" y="1807654"/>
              <a:ext cx="338142" cy="63"/>
            </a:xfrm>
            <a:custGeom>
              <a:avLst/>
              <a:gdLst/>
              <a:ahLst/>
              <a:cxnLst/>
              <a:rect l="l" t="t" r="r" b="b"/>
              <a:pathLst>
                <a:path w="5381" h="1" fill="none" extrusionOk="0">
                  <a:moveTo>
                    <a:pt x="0" y="0"/>
                  </a:moveTo>
                  <a:lnTo>
                    <a:pt x="5380" y="0"/>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6" name="Google Shape;1461;p91">
              <a:extLst>
                <a:ext uri="{FF2B5EF4-FFF2-40B4-BE49-F238E27FC236}">
                  <a16:creationId xmlns:a16="http://schemas.microsoft.com/office/drawing/2014/main" id="{021AF66E-7585-970E-1337-619D5C3D768A}"/>
                </a:ext>
              </a:extLst>
            </p:cNvPr>
            <p:cNvSpPr/>
            <p:nvPr/>
          </p:nvSpPr>
          <p:spPr>
            <a:xfrm>
              <a:off x="6141313" y="1807654"/>
              <a:ext cx="340027" cy="63"/>
            </a:xfrm>
            <a:custGeom>
              <a:avLst/>
              <a:gdLst/>
              <a:ahLst/>
              <a:cxnLst/>
              <a:rect l="l" t="t" r="r" b="b"/>
              <a:pathLst>
                <a:path w="5411" h="1" fill="none" extrusionOk="0">
                  <a:moveTo>
                    <a:pt x="0" y="0"/>
                  </a:moveTo>
                  <a:lnTo>
                    <a:pt x="5411" y="0"/>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7" name="Google Shape;1462;p91">
              <a:extLst>
                <a:ext uri="{FF2B5EF4-FFF2-40B4-BE49-F238E27FC236}">
                  <a16:creationId xmlns:a16="http://schemas.microsoft.com/office/drawing/2014/main" id="{E8AB932D-4A05-E130-690E-E104FC73F66D}"/>
                </a:ext>
              </a:extLst>
            </p:cNvPr>
            <p:cNvSpPr/>
            <p:nvPr/>
          </p:nvSpPr>
          <p:spPr>
            <a:xfrm>
              <a:off x="5377304" y="1939429"/>
              <a:ext cx="0" cy="2177532"/>
            </a:xfrm>
            <a:custGeom>
              <a:avLst/>
              <a:gdLst/>
              <a:ahLst/>
              <a:cxnLst/>
              <a:rect l="l" t="t" r="r" b="b"/>
              <a:pathLst>
                <a:path h="34652" fill="none" extrusionOk="0">
                  <a:moveTo>
                    <a:pt x="0" y="1"/>
                  </a:moveTo>
                  <a:lnTo>
                    <a:pt x="0" y="34651"/>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8" name="Google Shape;1463;p91">
              <a:extLst>
                <a:ext uri="{FF2B5EF4-FFF2-40B4-BE49-F238E27FC236}">
                  <a16:creationId xmlns:a16="http://schemas.microsoft.com/office/drawing/2014/main" id="{2EE402DD-6817-7658-A62D-2B412434E72C}"/>
                </a:ext>
              </a:extLst>
            </p:cNvPr>
            <p:cNvSpPr/>
            <p:nvPr/>
          </p:nvSpPr>
          <p:spPr>
            <a:xfrm>
              <a:off x="4475739" y="2327152"/>
              <a:ext cx="901565" cy="63"/>
            </a:xfrm>
            <a:custGeom>
              <a:avLst/>
              <a:gdLst/>
              <a:ahLst/>
              <a:cxnLst/>
              <a:rect l="l" t="t" r="r" b="b"/>
              <a:pathLst>
                <a:path w="14347" h="1" fill="none" extrusionOk="0">
                  <a:moveTo>
                    <a:pt x="0" y="1"/>
                  </a:moveTo>
                  <a:lnTo>
                    <a:pt x="14347" y="1"/>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9" name="Google Shape;1464;p91">
              <a:extLst>
                <a:ext uri="{FF2B5EF4-FFF2-40B4-BE49-F238E27FC236}">
                  <a16:creationId xmlns:a16="http://schemas.microsoft.com/office/drawing/2014/main" id="{08C3117C-3626-7A76-DCC0-DA346C3F27F8}"/>
                </a:ext>
              </a:extLst>
            </p:cNvPr>
            <p:cNvSpPr/>
            <p:nvPr/>
          </p:nvSpPr>
          <p:spPr>
            <a:xfrm>
              <a:off x="4475739" y="2714938"/>
              <a:ext cx="901565" cy="63"/>
            </a:xfrm>
            <a:custGeom>
              <a:avLst/>
              <a:gdLst/>
              <a:ahLst/>
              <a:cxnLst/>
              <a:rect l="l" t="t" r="r" b="b"/>
              <a:pathLst>
                <a:path w="14347" h="1" fill="none" extrusionOk="0">
                  <a:moveTo>
                    <a:pt x="0" y="0"/>
                  </a:moveTo>
                  <a:lnTo>
                    <a:pt x="14347" y="0"/>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0" name="Google Shape;1465;p91">
              <a:extLst>
                <a:ext uri="{FF2B5EF4-FFF2-40B4-BE49-F238E27FC236}">
                  <a16:creationId xmlns:a16="http://schemas.microsoft.com/office/drawing/2014/main" id="{9E9D33AB-78A3-0A4A-E1BF-00CE1E935505}"/>
                </a:ext>
              </a:extLst>
            </p:cNvPr>
            <p:cNvSpPr/>
            <p:nvPr/>
          </p:nvSpPr>
          <p:spPr>
            <a:xfrm>
              <a:off x="4475739" y="3100775"/>
              <a:ext cx="901565" cy="63"/>
            </a:xfrm>
            <a:custGeom>
              <a:avLst/>
              <a:gdLst/>
              <a:ahLst/>
              <a:cxnLst/>
              <a:rect l="l" t="t" r="r" b="b"/>
              <a:pathLst>
                <a:path w="14347" h="1" fill="none" extrusionOk="0">
                  <a:moveTo>
                    <a:pt x="0" y="0"/>
                  </a:moveTo>
                  <a:lnTo>
                    <a:pt x="14347" y="0"/>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1" name="Google Shape;1466;p91">
              <a:extLst>
                <a:ext uri="{FF2B5EF4-FFF2-40B4-BE49-F238E27FC236}">
                  <a16:creationId xmlns:a16="http://schemas.microsoft.com/office/drawing/2014/main" id="{D6301420-3B5E-B16D-EB19-0FF741CB097C}"/>
                </a:ext>
              </a:extLst>
            </p:cNvPr>
            <p:cNvSpPr/>
            <p:nvPr/>
          </p:nvSpPr>
          <p:spPr>
            <a:xfrm>
              <a:off x="4475739" y="3488498"/>
              <a:ext cx="901565" cy="63"/>
            </a:xfrm>
            <a:custGeom>
              <a:avLst/>
              <a:gdLst/>
              <a:ahLst/>
              <a:cxnLst/>
              <a:rect l="l" t="t" r="r" b="b"/>
              <a:pathLst>
                <a:path w="14347" h="1" fill="none" extrusionOk="0">
                  <a:moveTo>
                    <a:pt x="0" y="0"/>
                  </a:moveTo>
                  <a:lnTo>
                    <a:pt x="14347" y="0"/>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2" name="Google Shape;1467;p91">
              <a:extLst>
                <a:ext uri="{FF2B5EF4-FFF2-40B4-BE49-F238E27FC236}">
                  <a16:creationId xmlns:a16="http://schemas.microsoft.com/office/drawing/2014/main" id="{45669338-EFC7-09AC-0FBE-4B3EA4424052}"/>
                </a:ext>
              </a:extLst>
            </p:cNvPr>
            <p:cNvSpPr/>
            <p:nvPr/>
          </p:nvSpPr>
          <p:spPr>
            <a:xfrm>
              <a:off x="4475739" y="3874336"/>
              <a:ext cx="901565" cy="63"/>
            </a:xfrm>
            <a:custGeom>
              <a:avLst/>
              <a:gdLst/>
              <a:ahLst/>
              <a:cxnLst/>
              <a:rect l="l" t="t" r="r" b="b"/>
              <a:pathLst>
                <a:path w="14347" h="1" fill="none" extrusionOk="0">
                  <a:moveTo>
                    <a:pt x="0" y="0"/>
                  </a:moveTo>
                  <a:lnTo>
                    <a:pt x="14347" y="0"/>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3" name="Google Shape;1468;p91">
              <a:extLst>
                <a:ext uri="{FF2B5EF4-FFF2-40B4-BE49-F238E27FC236}">
                  <a16:creationId xmlns:a16="http://schemas.microsoft.com/office/drawing/2014/main" id="{B55B4C42-8515-BD7C-D46F-12E4AD1E2ED4}"/>
                </a:ext>
              </a:extLst>
            </p:cNvPr>
            <p:cNvSpPr/>
            <p:nvPr/>
          </p:nvSpPr>
          <p:spPr>
            <a:xfrm>
              <a:off x="4808099" y="2101808"/>
              <a:ext cx="452699" cy="63"/>
            </a:xfrm>
            <a:custGeom>
              <a:avLst/>
              <a:gdLst/>
              <a:ahLst/>
              <a:cxnLst/>
              <a:rect l="l" t="t" r="r" b="b"/>
              <a:pathLst>
                <a:path w="7204" h="1" fill="none" extrusionOk="0">
                  <a:moveTo>
                    <a:pt x="0" y="0"/>
                  </a:moveTo>
                  <a:lnTo>
                    <a:pt x="7204" y="0"/>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4" name="Google Shape;1469;p91">
              <a:extLst>
                <a:ext uri="{FF2B5EF4-FFF2-40B4-BE49-F238E27FC236}">
                  <a16:creationId xmlns:a16="http://schemas.microsoft.com/office/drawing/2014/main" id="{08808076-D6B8-1851-51C9-2412FD09135E}"/>
                </a:ext>
              </a:extLst>
            </p:cNvPr>
            <p:cNvSpPr/>
            <p:nvPr/>
          </p:nvSpPr>
          <p:spPr>
            <a:xfrm>
              <a:off x="4808099" y="2164836"/>
              <a:ext cx="362964" cy="63"/>
            </a:xfrm>
            <a:custGeom>
              <a:avLst/>
              <a:gdLst/>
              <a:ahLst/>
              <a:cxnLst/>
              <a:rect l="l" t="t" r="r" b="b"/>
              <a:pathLst>
                <a:path w="5776" h="1" fill="none" extrusionOk="0">
                  <a:moveTo>
                    <a:pt x="0" y="0"/>
                  </a:moveTo>
                  <a:lnTo>
                    <a:pt x="5775" y="0"/>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5" name="Google Shape;1470;p91">
              <a:extLst>
                <a:ext uri="{FF2B5EF4-FFF2-40B4-BE49-F238E27FC236}">
                  <a16:creationId xmlns:a16="http://schemas.microsoft.com/office/drawing/2014/main" id="{6C785485-CAD6-51DB-0799-AD452BC69F75}"/>
                </a:ext>
              </a:extLst>
            </p:cNvPr>
            <p:cNvSpPr/>
            <p:nvPr/>
          </p:nvSpPr>
          <p:spPr>
            <a:xfrm>
              <a:off x="4808099" y="2489531"/>
              <a:ext cx="452699" cy="63"/>
            </a:xfrm>
            <a:custGeom>
              <a:avLst/>
              <a:gdLst/>
              <a:ahLst/>
              <a:cxnLst/>
              <a:rect l="l" t="t" r="r" b="b"/>
              <a:pathLst>
                <a:path w="7204" h="1" fill="none" extrusionOk="0">
                  <a:moveTo>
                    <a:pt x="0" y="0"/>
                  </a:moveTo>
                  <a:lnTo>
                    <a:pt x="7204" y="0"/>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6" name="Google Shape;1471;p91">
              <a:extLst>
                <a:ext uri="{FF2B5EF4-FFF2-40B4-BE49-F238E27FC236}">
                  <a16:creationId xmlns:a16="http://schemas.microsoft.com/office/drawing/2014/main" id="{A0A7B9D8-AB38-4168-CE14-67C287808B2C}"/>
                </a:ext>
              </a:extLst>
            </p:cNvPr>
            <p:cNvSpPr/>
            <p:nvPr/>
          </p:nvSpPr>
          <p:spPr>
            <a:xfrm>
              <a:off x="4808099" y="2552559"/>
              <a:ext cx="452699" cy="63"/>
            </a:xfrm>
            <a:custGeom>
              <a:avLst/>
              <a:gdLst/>
              <a:ahLst/>
              <a:cxnLst/>
              <a:rect l="l" t="t" r="r" b="b"/>
              <a:pathLst>
                <a:path w="7204" h="1" fill="none" extrusionOk="0">
                  <a:moveTo>
                    <a:pt x="0" y="1"/>
                  </a:moveTo>
                  <a:lnTo>
                    <a:pt x="7204" y="1"/>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7" name="Google Shape;1472;p91">
              <a:extLst>
                <a:ext uri="{FF2B5EF4-FFF2-40B4-BE49-F238E27FC236}">
                  <a16:creationId xmlns:a16="http://schemas.microsoft.com/office/drawing/2014/main" id="{68EE8CDF-C904-3984-FC41-AE9025A7A020}"/>
                </a:ext>
              </a:extLst>
            </p:cNvPr>
            <p:cNvSpPr/>
            <p:nvPr/>
          </p:nvSpPr>
          <p:spPr>
            <a:xfrm>
              <a:off x="4808099" y="2877253"/>
              <a:ext cx="452699" cy="63"/>
            </a:xfrm>
            <a:custGeom>
              <a:avLst/>
              <a:gdLst/>
              <a:ahLst/>
              <a:cxnLst/>
              <a:rect l="l" t="t" r="r" b="b"/>
              <a:pathLst>
                <a:path w="7204" h="1" fill="none" extrusionOk="0">
                  <a:moveTo>
                    <a:pt x="0" y="1"/>
                  </a:moveTo>
                  <a:lnTo>
                    <a:pt x="7204" y="1"/>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8" name="Google Shape;1473;p91">
              <a:extLst>
                <a:ext uri="{FF2B5EF4-FFF2-40B4-BE49-F238E27FC236}">
                  <a16:creationId xmlns:a16="http://schemas.microsoft.com/office/drawing/2014/main" id="{3F12B837-919B-837A-27A4-247504C6D1D0}"/>
                </a:ext>
              </a:extLst>
            </p:cNvPr>
            <p:cNvSpPr/>
            <p:nvPr/>
          </p:nvSpPr>
          <p:spPr>
            <a:xfrm>
              <a:off x="4808099" y="2938397"/>
              <a:ext cx="301821" cy="63"/>
            </a:xfrm>
            <a:custGeom>
              <a:avLst/>
              <a:gdLst/>
              <a:ahLst/>
              <a:cxnLst/>
              <a:rect l="l" t="t" r="r" b="b"/>
              <a:pathLst>
                <a:path w="4803" h="1" fill="none" extrusionOk="0">
                  <a:moveTo>
                    <a:pt x="0" y="0"/>
                  </a:moveTo>
                  <a:lnTo>
                    <a:pt x="4803" y="0"/>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69" name="Google Shape;1474;p91">
              <a:extLst>
                <a:ext uri="{FF2B5EF4-FFF2-40B4-BE49-F238E27FC236}">
                  <a16:creationId xmlns:a16="http://schemas.microsoft.com/office/drawing/2014/main" id="{2EE1B430-6180-070C-1771-CF63A50967C7}"/>
                </a:ext>
              </a:extLst>
            </p:cNvPr>
            <p:cNvSpPr/>
            <p:nvPr/>
          </p:nvSpPr>
          <p:spPr>
            <a:xfrm>
              <a:off x="4808099" y="3263091"/>
              <a:ext cx="452699" cy="63"/>
            </a:xfrm>
            <a:custGeom>
              <a:avLst/>
              <a:gdLst/>
              <a:ahLst/>
              <a:cxnLst/>
              <a:rect l="l" t="t" r="r" b="b"/>
              <a:pathLst>
                <a:path w="7204" h="1" fill="none" extrusionOk="0">
                  <a:moveTo>
                    <a:pt x="0" y="1"/>
                  </a:moveTo>
                  <a:lnTo>
                    <a:pt x="7204" y="1"/>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0" name="Google Shape;1475;p91">
              <a:extLst>
                <a:ext uri="{FF2B5EF4-FFF2-40B4-BE49-F238E27FC236}">
                  <a16:creationId xmlns:a16="http://schemas.microsoft.com/office/drawing/2014/main" id="{645EAB84-A427-0E03-1C96-880C6AA14C32}"/>
                </a:ext>
              </a:extLst>
            </p:cNvPr>
            <p:cNvSpPr/>
            <p:nvPr/>
          </p:nvSpPr>
          <p:spPr>
            <a:xfrm>
              <a:off x="4808099" y="3326120"/>
              <a:ext cx="225407" cy="63"/>
            </a:xfrm>
            <a:custGeom>
              <a:avLst/>
              <a:gdLst/>
              <a:ahLst/>
              <a:cxnLst/>
              <a:rect l="l" t="t" r="r" b="b"/>
              <a:pathLst>
                <a:path w="3587" h="1" fill="none" extrusionOk="0">
                  <a:moveTo>
                    <a:pt x="0" y="1"/>
                  </a:moveTo>
                  <a:lnTo>
                    <a:pt x="3587" y="1"/>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1" name="Google Shape;1476;p91">
              <a:extLst>
                <a:ext uri="{FF2B5EF4-FFF2-40B4-BE49-F238E27FC236}">
                  <a16:creationId xmlns:a16="http://schemas.microsoft.com/office/drawing/2014/main" id="{9D7CE17D-4F47-9068-DBFC-036756B09ABB}"/>
                </a:ext>
              </a:extLst>
            </p:cNvPr>
            <p:cNvSpPr/>
            <p:nvPr/>
          </p:nvSpPr>
          <p:spPr>
            <a:xfrm>
              <a:off x="4808099" y="3650814"/>
              <a:ext cx="452699" cy="63"/>
            </a:xfrm>
            <a:custGeom>
              <a:avLst/>
              <a:gdLst/>
              <a:ahLst/>
              <a:cxnLst/>
              <a:rect l="l" t="t" r="r" b="b"/>
              <a:pathLst>
                <a:path w="7204" h="1" fill="none" extrusionOk="0">
                  <a:moveTo>
                    <a:pt x="0" y="1"/>
                  </a:moveTo>
                  <a:lnTo>
                    <a:pt x="7204" y="1"/>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2" name="Google Shape;1477;p91">
              <a:extLst>
                <a:ext uri="{FF2B5EF4-FFF2-40B4-BE49-F238E27FC236}">
                  <a16:creationId xmlns:a16="http://schemas.microsoft.com/office/drawing/2014/main" id="{23D4F8F3-468F-CEF9-8D06-F42B4115A0DE}"/>
                </a:ext>
              </a:extLst>
            </p:cNvPr>
            <p:cNvSpPr/>
            <p:nvPr/>
          </p:nvSpPr>
          <p:spPr>
            <a:xfrm>
              <a:off x="4808099" y="3711957"/>
              <a:ext cx="362964" cy="63"/>
            </a:xfrm>
            <a:custGeom>
              <a:avLst/>
              <a:gdLst/>
              <a:ahLst/>
              <a:cxnLst/>
              <a:rect l="l" t="t" r="r" b="b"/>
              <a:pathLst>
                <a:path w="5776" h="1" fill="none" extrusionOk="0">
                  <a:moveTo>
                    <a:pt x="0" y="1"/>
                  </a:moveTo>
                  <a:lnTo>
                    <a:pt x="5775" y="1"/>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3" name="Google Shape;1478;p91">
              <a:extLst>
                <a:ext uri="{FF2B5EF4-FFF2-40B4-BE49-F238E27FC236}">
                  <a16:creationId xmlns:a16="http://schemas.microsoft.com/office/drawing/2014/main" id="{E18BD968-3585-2425-4D2A-8D332A1BC257}"/>
                </a:ext>
              </a:extLst>
            </p:cNvPr>
            <p:cNvSpPr/>
            <p:nvPr/>
          </p:nvSpPr>
          <p:spPr>
            <a:xfrm>
              <a:off x="5452877" y="3664199"/>
              <a:ext cx="851985" cy="301883"/>
            </a:xfrm>
            <a:custGeom>
              <a:avLst/>
              <a:gdLst/>
              <a:ahLst/>
              <a:cxnLst/>
              <a:rect l="l" t="t" r="r" b="b"/>
              <a:pathLst>
                <a:path w="13558" h="4804" fill="none" extrusionOk="0">
                  <a:moveTo>
                    <a:pt x="1" y="4803"/>
                  </a:moveTo>
                  <a:lnTo>
                    <a:pt x="2706" y="2372"/>
                  </a:lnTo>
                  <a:lnTo>
                    <a:pt x="5259" y="4803"/>
                  </a:lnTo>
                  <a:lnTo>
                    <a:pt x="10487" y="1"/>
                  </a:lnTo>
                  <a:lnTo>
                    <a:pt x="13557" y="3040"/>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4" name="Google Shape;1479;p91">
              <a:extLst>
                <a:ext uri="{FF2B5EF4-FFF2-40B4-BE49-F238E27FC236}">
                  <a16:creationId xmlns:a16="http://schemas.microsoft.com/office/drawing/2014/main" id="{A094739A-7BBD-33A4-425E-164EF3F9CE6C}"/>
                </a:ext>
              </a:extLst>
            </p:cNvPr>
            <p:cNvSpPr/>
            <p:nvPr/>
          </p:nvSpPr>
          <p:spPr>
            <a:xfrm>
              <a:off x="5575941" y="3650814"/>
              <a:ext cx="89798" cy="89861"/>
            </a:xfrm>
            <a:custGeom>
              <a:avLst/>
              <a:gdLst/>
              <a:ahLst/>
              <a:cxnLst/>
              <a:rect l="l" t="t" r="r" b="b"/>
              <a:pathLst>
                <a:path w="1429" h="1430" fill="none" extrusionOk="0">
                  <a:moveTo>
                    <a:pt x="1429" y="730"/>
                  </a:moveTo>
                  <a:cubicBezTo>
                    <a:pt x="1429" y="335"/>
                    <a:pt x="1125" y="1"/>
                    <a:pt x="730" y="1"/>
                  </a:cubicBezTo>
                  <a:cubicBezTo>
                    <a:pt x="335" y="1"/>
                    <a:pt x="0" y="335"/>
                    <a:pt x="0" y="730"/>
                  </a:cubicBezTo>
                  <a:cubicBezTo>
                    <a:pt x="0" y="1126"/>
                    <a:pt x="335" y="1430"/>
                    <a:pt x="730" y="1430"/>
                  </a:cubicBezTo>
                  <a:cubicBezTo>
                    <a:pt x="1125" y="1430"/>
                    <a:pt x="1429" y="1126"/>
                    <a:pt x="1429" y="730"/>
                  </a:cubicBezTo>
                  <a:close/>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5" name="Google Shape;1480;p91">
              <a:extLst>
                <a:ext uri="{FF2B5EF4-FFF2-40B4-BE49-F238E27FC236}">
                  <a16:creationId xmlns:a16="http://schemas.microsoft.com/office/drawing/2014/main" id="{6DAAA50D-2FB4-C031-9DB3-68688195B36A}"/>
                </a:ext>
              </a:extLst>
            </p:cNvPr>
            <p:cNvSpPr/>
            <p:nvPr/>
          </p:nvSpPr>
          <p:spPr>
            <a:xfrm>
              <a:off x="6378169" y="3664199"/>
              <a:ext cx="851985" cy="301883"/>
            </a:xfrm>
            <a:custGeom>
              <a:avLst/>
              <a:gdLst/>
              <a:ahLst/>
              <a:cxnLst/>
              <a:rect l="l" t="t" r="r" b="b"/>
              <a:pathLst>
                <a:path w="13558" h="4804" fill="none" extrusionOk="0">
                  <a:moveTo>
                    <a:pt x="1" y="4803"/>
                  </a:moveTo>
                  <a:lnTo>
                    <a:pt x="2675" y="2372"/>
                  </a:lnTo>
                  <a:lnTo>
                    <a:pt x="5259" y="4803"/>
                  </a:lnTo>
                  <a:lnTo>
                    <a:pt x="10457" y="1"/>
                  </a:lnTo>
                  <a:lnTo>
                    <a:pt x="13557" y="3040"/>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6" name="Google Shape;1481;p91">
              <a:extLst>
                <a:ext uri="{FF2B5EF4-FFF2-40B4-BE49-F238E27FC236}">
                  <a16:creationId xmlns:a16="http://schemas.microsoft.com/office/drawing/2014/main" id="{CC502279-699A-C735-9399-AD78F12AEC2D}"/>
                </a:ext>
              </a:extLst>
            </p:cNvPr>
            <p:cNvSpPr/>
            <p:nvPr/>
          </p:nvSpPr>
          <p:spPr>
            <a:xfrm>
              <a:off x="6494662" y="3650814"/>
              <a:ext cx="91746" cy="89861"/>
            </a:xfrm>
            <a:custGeom>
              <a:avLst/>
              <a:gdLst/>
              <a:ahLst/>
              <a:cxnLst/>
              <a:rect l="l" t="t" r="r" b="b"/>
              <a:pathLst>
                <a:path w="1460" h="1430" fill="none" extrusionOk="0">
                  <a:moveTo>
                    <a:pt x="1459" y="730"/>
                  </a:moveTo>
                  <a:cubicBezTo>
                    <a:pt x="1459" y="335"/>
                    <a:pt x="1125" y="1"/>
                    <a:pt x="730" y="1"/>
                  </a:cubicBezTo>
                  <a:cubicBezTo>
                    <a:pt x="335" y="1"/>
                    <a:pt x="0" y="335"/>
                    <a:pt x="0" y="730"/>
                  </a:cubicBezTo>
                  <a:cubicBezTo>
                    <a:pt x="0" y="1126"/>
                    <a:pt x="335" y="1430"/>
                    <a:pt x="730" y="1430"/>
                  </a:cubicBezTo>
                  <a:cubicBezTo>
                    <a:pt x="1125" y="1430"/>
                    <a:pt x="1459" y="1126"/>
                    <a:pt x="1459" y="730"/>
                  </a:cubicBezTo>
                  <a:close/>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7" name="Google Shape;1482;p91">
              <a:extLst>
                <a:ext uri="{FF2B5EF4-FFF2-40B4-BE49-F238E27FC236}">
                  <a16:creationId xmlns:a16="http://schemas.microsoft.com/office/drawing/2014/main" id="{3F011A2E-1DC0-D1E6-5BB6-E5DF0CDF4A2A}"/>
                </a:ext>
              </a:extLst>
            </p:cNvPr>
            <p:cNvSpPr/>
            <p:nvPr/>
          </p:nvSpPr>
          <p:spPr>
            <a:xfrm>
              <a:off x="6168020" y="2506749"/>
              <a:ext cx="341975" cy="341912"/>
            </a:xfrm>
            <a:custGeom>
              <a:avLst/>
              <a:gdLst/>
              <a:ahLst/>
              <a:cxnLst/>
              <a:rect l="l" t="t" r="r" b="b"/>
              <a:pathLst>
                <a:path w="5442" h="5441" fill="none" extrusionOk="0">
                  <a:moveTo>
                    <a:pt x="5442" y="2705"/>
                  </a:moveTo>
                  <a:cubicBezTo>
                    <a:pt x="5442" y="1216"/>
                    <a:pt x="4226" y="0"/>
                    <a:pt x="2736" y="0"/>
                  </a:cubicBezTo>
                  <a:cubicBezTo>
                    <a:pt x="1217" y="0"/>
                    <a:pt x="1" y="1216"/>
                    <a:pt x="1" y="2705"/>
                  </a:cubicBezTo>
                  <a:cubicBezTo>
                    <a:pt x="1" y="4225"/>
                    <a:pt x="1217" y="5441"/>
                    <a:pt x="2736" y="5441"/>
                  </a:cubicBezTo>
                  <a:cubicBezTo>
                    <a:pt x="4226" y="5441"/>
                    <a:pt x="5442" y="4225"/>
                    <a:pt x="5442" y="2705"/>
                  </a:cubicBezTo>
                  <a:close/>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8" name="Google Shape;1483;p91">
              <a:extLst>
                <a:ext uri="{FF2B5EF4-FFF2-40B4-BE49-F238E27FC236}">
                  <a16:creationId xmlns:a16="http://schemas.microsoft.com/office/drawing/2014/main" id="{C099B726-79C4-8CA4-B55D-4EC161732655}"/>
                </a:ext>
              </a:extLst>
            </p:cNvPr>
            <p:cNvSpPr/>
            <p:nvPr/>
          </p:nvSpPr>
          <p:spPr>
            <a:xfrm>
              <a:off x="5539620" y="2101808"/>
              <a:ext cx="762186" cy="63"/>
            </a:xfrm>
            <a:custGeom>
              <a:avLst/>
              <a:gdLst/>
              <a:ahLst/>
              <a:cxnLst/>
              <a:rect l="l" t="t" r="r" b="b"/>
              <a:pathLst>
                <a:path w="12129" h="1" fill="none" extrusionOk="0">
                  <a:moveTo>
                    <a:pt x="1" y="0"/>
                  </a:moveTo>
                  <a:lnTo>
                    <a:pt x="12129" y="0"/>
                  </a:lnTo>
                </a:path>
              </a:pathLst>
            </a:custGeom>
            <a:no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79" name="Google Shape;1484;p91">
              <a:extLst>
                <a:ext uri="{FF2B5EF4-FFF2-40B4-BE49-F238E27FC236}">
                  <a16:creationId xmlns:a16="http://schemas.microsoft.com/office/drawing/2014/main" id="{2349B093-3C93-3C14-C1BD-6973B3C3F3C0}"/>
                </a:ext>
              </a:extLst>
            </p:cNvPr>
            <p:cNvSpPr/>
            <p:nvPr/>
          </p:nvSpPr>
          <p:spPr>
            <a:xfrm>
              <a:off x="6279376" y="2595839"/>
              <a:ext cx="150124" cy="163731"/>
            </a:xfrm>
            <a:custGeom>
              <a:avLst/>
              <a:gdLst/>
              <a:ahLst/>
              <a:cxnLst/>
              <a:rect l="l" t="t" r="r" b="b"/>
              <a:pathLst>
                <a:path w="2372" h="2587" extrusionOk="0">
                  <a:moveTo>
                    <a:pt x="70" y="0"/>
                  </a:moveTo>
                  <a:cubicBezTo>
                    <a:pt x="31" y="0"/>
                    <a:pt x="0" y="43"/>
                    <a:pt x="0" y="86"/>
                  </a:cubicBezTo>
                  <a:lnTo>
                    <a:pt x="0" y="2488"/>
                  </a:lnTo>
                  <a:cubicBezTo>
                    <a:pt x="0" y="2537"/>
                    <a:pt x="41" y="2587"/>
                    <a:pt x="89" y="2587"/>
                  </a:cubicBezTo>
                  <a:cubicBezTo>
                    <a:pt x="100" y="2587"/>
                    <a:pt x="111" y="2584"/>
                    <a:pt x="122" y="2579"/>
                  </a:cubicBezTo>
                  <a:lnTo>
                    <a:pt x="2310" y="1363"/>
                  </a:lnTo>
                  <a:cubicBezTo>
                    <a:pt x="2371" y="1332"/>
                    <a:pt x="2371" y="1241"/>
                    <a:pt x="2310" y="1211"/>
                  </a:cubicBezTo>
                  <a:lnTo>
                    <a:pt x="122" y="25"/>
                  </a:lnTo>
                  <a:cubicBezTo>
                    <a:pt x="104" y="8"/>
                    <a:pt x="86" y="0"/>
                    <a:pt x="70" y="0"/>
                  </a:cubicBezTo>
                  <a:close/>
                </a:path>
              </a:pathLst>
            </a:custGeom>
            <a:gradFill>
              <a:gsLst>
                <a:gs pos="0">
                  <a:schemeClr val="accent1"/>
                </a:gs>
                <a:gs pos="100000">
                  <a:schemeClr val="accent2"/>
                </a:gs>
              </a:gsLst>
              <a:lin ang="0" scaled="0"/>
            </a:grad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0" name="Google Shape;1485;p91">
              <a:extLst>
                <a:ext uri="{FF2B5EF4-FFF2-40B4-BE49-F238E27FC236}">
                  <a16:creationId xmlns:a16="http://schemas.microsoft.com/office/drawing/2014/main" id="{8942860C-53CE-DFE8-B617-058E44FA9989}"/>
                </a:ext>
              </a:extLst>
            </p:cNvPr>
            <p:cNvSpPr/>
            <p:nvPr/>
          </p:nvSpPr>
          <p:spPr>
            <a:xfrm>
              <a:off x="4596475" y="2052561"/>
              <a:ext cx="150125" cy="150105"/>
            </a:xfrm>
            <a:custGeom>
              <a:avLst/>
              <a:gdLst/>
              <a:ahLst/>
              <a:cxnLst/>
              <a:rect l="l" t="t" r="r" b="b"/>
              <a:pathLst>
                <a:path w="3891" h="3891" extrusionOk="0">
                  <a:moveTo>
                    <a:pt x="1946" y="0"/>
                  </a:moveTo>
                  <a:cubicBezTo>
                    <a:pt x="851" y="0"/>
                    <a:pt x="0" y="882"/>
                    <a:pt x="0" y="1945"/>
                  </a:cubicBezTo>
                  <a:cubicBezTo>
                    <a:pt x="0" y="3009"/>
                    <a:pt x="851" y="3891"/>
                    <a:pt x="1946" y="3891"/>
                  </a:cubicBezTo>
                  <a:cubicBezTo>
                    <a:pt x="3009" y="3891"/>
                    <a:pt x="3891" y="3009"/>
                    <a:pt x="3891" y="1945"/>
                  </a:cubicBezTo>
                  <a:cubicBezTo>
                    <a:pt x="3891" y="882"/>
                    <a:pt x="3009" y="0"/>
                    <a:pt x="1946" y="0"/>
                  </a:cubicBezTo>
                  <a:close/>
                </a:path>
              </a:pathLst>
            </a:custGeom>
            <a:solidFill>
              <a:schemeClr val="dk1"/>
            </a:solid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1" name="Google Shape;1486;p91">
              <a:extLst>
                <a:ext uri="{FF2B5EF4-FFF2-40B4-BE49-F238E27FC236}">
                  <a16:creationId xmlns:a16="http://schemas.microsoft.com/office/drawing/2014/main" id="{D5F5A1E8-C820-D015-1505-A1A1114E3E65}"/>
                </a:ext>
              </a:extLst>
            </p:cNvPr>
            <p:cNvSpPr/>
            <p:nvPr/>
          </p:nvSpPr>
          <p:spPr>
            <a:xfrm>
              <a:off x="4596475" y="2446036"/>
              <a:ext cx="150125" cy="150105"/>
            </a:xfrm>
            <a:custGeom>
              <a:avLst/>
              <a:gdLst/>
              <a:ahLst/>
              <a:cxnLst/>
              <a:rect l="l" t="t" r="r" b="b"/>
              <a:pathLst>
                <a:path w="3891" h="3891" extrusionOk="0">
                  <a:moveTo>
                    <a:pt x="1946" y="0"/>
                  </a:moveTo>
                  <a:cubicBezTo>
                    <a:pt x="851" y="0"/>
                    <a:pt x="0" y="882"/>
                    <a:pt x="0" y="1945"/>
                  </a:cubicBezTo>
                  <a:cubicBezTo>
                    <a:pt x="0" y="3009"/>
                    <a:pt x="851" y="3891"/>
                    <a:pt x="1946" y="3891"/>
                  </a:cubicBezTo>
                  <a:cubicBezTo>
                    <a:pt x="3009" y="3891"/>
                    <a:pt x="3891" y="3009"/>
                    <a:pt x="3891" y="1945"/>
                  </a:cubicBezTo>
                  <a:cubicBezTo>
                    <a:pt x="3891" y="882"/>
                    <a:pt x="3009" y="0"/>
                    <a:pt x="1946" y="0"/>
                  </a:cubicBezTo>
                  <a:close/>
                </a:path>
              </a:pathLst>
            </a:custGeom>
            <a:solidFill>
              <a:schemeClr val="dk1"/>
            </a:solid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2" name="Google Shape;1487;p91">
              <a:extLst>
                <a:ext uri="{FF2B5EF4-FFF2-40B4-BE49-F238E27FC236}">
                  <a16:creationId xmlns:a16="http://schemas.microsoft.com/office/drawing/2014/main" id="{B609A6BA-CEFB-7895-D59C-AE76DEC3E5A4}"/>
                </a:ext>
              </a:extLst>
            </p:cNvPr>
            <p:cNvSpPr/>
            <p:nvPr/>
          </p:nvSpPr>
          <p:spPr>
            <a:xfrm>
              <a:off x="4596475" y="2832836"/>
              <a:ext cx="150125" cy="150105"/>
            </a:xfrm>
            <a:custGeom>
              <a:avLst/>
              <a:gdLst/>
              <a:ahLst/>
              <a:cxnLst/>
              <a:rect l="l" t="t" r="r" b="b"/>
              <a:pathLst>
                <a:path w="3891" h="3891" extrusionOk="0">
                  <a:moveTo>
                    <a:pt x="1946" y="0"/>
                  </a:moveTo>
                  <a:cubicBezTo>
                    <a:pt x="851" y="0"/>
                    <a:pt x="0" y="882"/>
                    <a:pt x="0" y="1945"/>
                  </a:cubicBezTo>
                  <a:cubicBezTo>
                    <a:pt x="0" y="3009"/>
                    <a:pt x="851" y="3891"/>
                    <a:pt x="1946" y="3891"/>
                  </a:cubicBezTo>
                  <a:cubicBezTo>
                    <a:pt x="3009" y="3891"/>
                    <a:pt x="3891" y="3009"/>
                    <a:pt x="3891" y="1945"/>
                  </a:cubicBezTo>
                  <a:cubicBezTo>
                    <a:pt x="3891" y="882"/>
                    <a:pt x="3009" y="0"/>
                    <a:pt x="1946" y="0"/>
                  </a:cubicBezTo>
                  <a:close/>
                </a:path>
              </a:pathLst>
            </a:custGeom>
            <a:solidFill>
              <a:schemeClr val="dk1"/>
            </a:solid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3" name="Google Shape;1488;p91">
              <a:extLst>
                <a:ext uri="{FF2B5EF4-FFF2-40B4-BE49-F238E27FC236}">
                  <a16:creationId xmlns:a16="http://schemas.microsoft.com/office/drawing/2014/main" id="{CD55E6C5-29A8-3927-46FD-36C3C81C882D}"/>
                </a:ext>
              </a:extLst>
            </p:cNvPr>
            <p:cNvSpPr/>
            <p:nvPr/>
          </p:nvSpPr>
          <p:spPr>
            <a:xfrm>
              <a:off x="4596475" y="3219624"/>
              <a:ext cx="150125" cy="150105"/>
            </a:xfrm>
            <a:custGeom>
              <a:avLst/>
              <a:gdLst/>
              <a:ahLst/>
              <a:cxnLst/>
              <a:rect l="l" t="t" r="r" b="b"/>
              <a:pathLst>
                <a:path w="3891" h="3891" extrusionOk="0">
                  <a:moveTo>
                    <a:pt x="1946" y="0"/>
                  </a:moveTo>
                  <a:cubicBezTo>
                    <a:pt x="851" y="0"/>
                    <a:pt x="0" y="882"/>
                    <a:pt x="0" y="1945"/>
                  </a:cubicBezTo>
                  <a:cubicBezTo>
                    <a:pt x="0" y="3009"/>
                    <a:pt x="851" y="3891"/>
                    <a:pt x="1946" y="3891"/>
                  </a:cubicBezTo>
                  <a:cubicBezTo>
                    <a:pt x="3009" y="3891"/>
                    <a:pt x="3891" y="3009"/>
                    <a:pt x="3891" y="1945"/>
                  </a:cubicBezTo>
                  <a:cubicBezTo>
                    <a:pt x="3891" y="882"/>
                    <a:pt x="3009" y="0"/>
                    <a:pt x="1946" y="0"/>
                  </a:cubicBezTo>
                  <a:close/>
                </a:path>
              </a:pathLst>
            </a:custGeom>
            <a:solidFill>
              <a:schemeClr val="dk1"/>
            </a:solid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84" name="Google Shape;1489;p91">
              <a:extLst>
                <a:ext uri="{FF2B5EF4-FFF2-40B4-BE49-F238E27FC236}">
                  <a16:creationId xmlns:a16="http://schemas.microsoft.com/office/drawing/2014/main" id="{1EA91D65-1CE6-B00E-D5F5-A1648B025ED5}"/>
                </a:ext>
              </a:extLst>
            </p:cNvPr>
            <p:cNvSpPr/>
            <p:nvPr/>
          </p:nvSpPr>
          <p:spPr>
            <a:xfrm>
              <a:off x="4596475" y="3606386"/>
              <a:ext cx="150125" cy="150105"/>
            </a:xfrm>
            <a:custGeom>
              <a:avLst/>
              <a:gdLst/>
              <a:ahLst/>
              <a:cxnLst/>
              <a:rect l="l" t="t" r="r" b="b"/>
              <a:pathLst>
                <a:path w="3891" h="3891" extrusionOk="0">
                  <a:moveTo>
                    <a:pt x="1946" y="0"/>
                  </a:moveTo>
                  <a:cubicBezTo>
                    <a:pt x="851" y="0"/>
                    <a:pt x="0" y="882"/>
                    <a:pt x="0" y="1945"/>
                  </a:cubicBezTo>
                  <a:cubicBezTo>
                    <a:pt x="0" y="3009"/>
                    <a:pt x="851" y="3891"/>
                    <a:pt x="1946" y="3891"/>
                  </a:cubicBezTo>
                  <a:cubicBezTo>
                    <a:pt x="3009" y="3891"/>
                    <a:pt x="3891" y="3009"/>
                    <a:pt x="3891" y="1945"/>
                  </a:cubicBezTo>
                  <a:cubicBezTo>
                    <a:pt x="3891" y="882"/>
                    <a:pt x="3009" y="0"/>
                    <a:pt x="1946" y="0"/>
                  </a:cubicBezTo>
                  <a:close/>
                </a:path>
              </a:pathLst>
            </a:custGeom>
            <a:solidFill>
              <a:schemeClr val="dk1"/>
            </a:solidFill>
            <a:ln w="9525" cap="flat" cmpd="sng">
              <a:solidFill>
                <a:schemeClr val="l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31"/>
        <p:cNvGrpSpPr/>
        <p:nvPr/>
      </p:nvGrpSpPr>
      <p:grpSpPr>
        <a:xfrm>
          <a:off x="0" y="0"/>
          <a:ext cx="0" cy="0"/>
          <a:chOff x="0" y="0"/>
          <a:chExt cx="0" cy="0"/>
        </a:xfrm>
      </p:grpSpPr>
      <p:sp>
        <p:nvSpPr>
          <p:cNvPr id="1736" name="Google Shape;1736;p98"/>
          <p:cNvSpPr txBox="1">
            <a:spLocks noGrp="1"/>
          </p:cNvSpPr>
          <p:nvPr>
            <p:ph type="title"/>
          </p:nvPr>
        </p:nvSpPr>
        <p:spPr>
          <a:xfrm>
            <a:off x="713250" y="269630"/>
            <a:ext cx="7717500" cy="937847"/>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US" dirty="0"/>
              <a:t>These are some of the questions I hope to answer in this analysis:</a:t>
            </a:r>
            <a:endParaRPr dirty="0"/>
          </a:p>
        </p:txBody>
      </p:sp>
      <p:sp>
        <p:nvSpPr>
          <p:cNvPr id="1738" name="Google Shape;1738;p98"/>
          <p:cNvSpPr txBox="1">
            <a:spLocks noGrp="1"/>
          </p:cNvSpPr>
          <p:nvPr>
            <p:ph type="subTitle" idx="6"/>
          </p:nvPr>
        </p:nvSpPr>
        <p:spPr>
          <a:xfrm>
            <a:off x="816262" y="1207477"/>
            <a:ext cx="7614488" cy="3347715"/>
          </a:xfrm>
          <a:prstGeom prst="rect">
            <a:avLst/>
          </a:prstGeom>
        </p:spPr>
        <p:txBody>
          <a:bodyPr spcFirstLastPara="1" wrap="square" lIns="91425" tIns="91425" rIns="91425" bIns="91425" anchor="t" anchorCtr="0">
            <a:noAutofit/>
          </a:bodyPr>
          <a:lstStyle/>
          <a:p>
            <a:pPr algn="just">
              <a:buFont typeface="Arial" panose="020B0604020202020204" pitchFamily="34" charset="0"/>
              <a:buChar char="•"/>
            </a:pPr>
            <a:r>
              <a:rPr lang="en-US" sz="2000" dirty="0"/>
              <a:t>Who celebrates birthdays the most 🎉</a:t>
            </a:r>
          </a:p>
          <a:p>
            <a:pPr algn="just">
              <a:buFont typeface="Arial" panose="020B0604020202020204" pitchFamily="34" charset="0"/>
              <a:buChar char="•"/>
            </a:pPr>
            <a:r>
              <a:rPr lang="en-US" sz="2000" dirty="0"/>
              <a:t>The most common words we use</a:t>
            </a:r>
          </a:p>
          <a:p>
            <a:pPr algn="just">
              <a:buFont typeface="Arial" panose="020B0604020202020204" pitchFamily="34" charset="0"/>
              <a:buChar char="•"/>
            </a:pPr>
            <a:r>
              <a:rPr lang="en-US" sz="2000" dirty="0"/>
              <a:t>The emotional tone of our conversations</a:t>
            </a:r>
          </a:p>
          <a:p>
            <a:pPr algn="just">
              <a:buFont typeface="Arial" panose="020B0604020202020204" pitchFamily="34" charset="0"/>
              <a:buChar char="•"/>
            </a:pPr>
            <a:r>
              <a:rPr lang="en-US" sz="2000" dirty="0"/>
              <a:t>Peak hours and days of message activity</a:t>
            </a:r>
          </a:p>
          <a:p>
            <a:pPr algn="just">
              <a:buFont typeface="Arial" panose="020B0604020202020204" pitchFamily="34" charset="0"/>
              <a:buChar char="•"/>
            </a:pPr>
            <a:r>
              <a:rPr lang="en-US" sz="2000" dirty="0"/>
              <a:t>Who sends the most messages and gets the most responses</a:t>
            </a:r>
          </a:p>
          <a:p>
            <a:pPr algn="just">
              <a:buFont typeface="Arial" panose="020B0604020202020204" pitchFamily="34" charset="0"/>
              <a:buChar char="•"/>
            </a:pPr>
            <a:r>
              <a:rPr lang="en-US" sz="2000" dirty="0"/>
              <a:t>How quickly we respond</a:t>
            </a:r>
          </a:p>
          <a:p>
            <a:pPr algn="just">
              <a:buFont typeface="Arial" panose="020B0604020202020204" pitchFamily="34" charset="0"/>
              <a:buChar char="•"/>
            </a:pPr>
            <a:r>
              <a:rPr lang="en-US" sz="2000" dirty="0"/>
              <a:t>Who consistently engages the most</a:t>
            </a:r>
          </a:p>
          <a:p>
            <a:pPr algn="just">
              <a:buFont typeface="Arial" panose="020B0604020202020204" pitchFamily="34" charset="0"/>
              <a:buChar char="•"/>
            </a:pPr>
            <a:r>
              <a:rPr lang="en-US" sz="2000" dirty="0"/>
              <a:t>And how many of our 274 members are active participants</a:t>
            </a:r>
          </a:p>
          <a:p>
            <a:pPr marL="127000" indent="0" algn="just">
              <a:buNone/>
            </a:pPr>
            <a:endParaRPr lang="en-US" sz="2000" dirty="0"/>
          </a:p>
          <a:p>
            <a:pPr marL="127000" indent="0" algn="just">
              <a:buNone/>
            </a:pPr>
            <a:r>
              <a:rPr lang="en-US" sz="2000" dirty="0"/>
              <a:t>It’s a look into what our group chats reveal about us as a spiritual family</a:t>
            </a:r>
            <a:endParaRPr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86">
          <a:extLst>
            <a:ext uri="{FF2B5EF4-FFF2-40B4-BE49-F238E27FC236}">
              <a16:creationId xmlns:a16="http://schemas.microsoft.com/office/drawing/2014/main" id="{DDBA4254-D147-D4DE-46F7-0AA6DEE92146}"/>
            </a:ext>
          </a:extLst>
        </p:cNvPr>
        <p:cNvGrpSpPr/>
        <p:nvPr/>
      </p:nvGrpSpPr>
      <p:grpSpPr>
        <a:xfrm>
          <a:off x="0" y="0"/>
          <a:ext cx="0" cy="0"/>
          <a:chOff x="0" y="0"/>
          <a:chExt cx="0" cy="0"/>
        </a:xfrm>
      </p:grpSpPr>
      <p:sp>
        <p:nvSpPr>
          <p:cNvPr id="1388" name="Google Shape;1388;p90">
            <a:extLst>
              <a:ext uri="{FF2B5EF4-FFF2-40B4-BE49-F238E27FC236}">
                <a16:creationId xmlns:a16="http://schemas.microsoft.com/office/drawing/2014/main" id="{6968064E-8A4E-39D6-5652-0F883DF88C46}"/>
              </a:ext>
            </a:extLst>
          </p:cNvPr>
          <p:cNvSpPr txBox="1">
            <a:spLocks noGrp="1"/>
          </p:cNvSpPr>
          <p:nvPr>
            <p:ph type="title"/>
          </p:nvPr>
        </p:nvSpPr>
        <p:spPr>
          <a:xfrm>
            <a:off x="2124164" y="2150850"/>
            <a:ext cx="4691022"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LET’S TAKE A LOOK AT OUR ANSWERS</a:t>
            </a:r>
            <a:endParaRPr dirty="0"/>
          </a:p>
        </p:txBody>
      </p:sp>
      <p:grpSp>
        <p:nvGrpSpPr>
          <p:cNvPr id="1391" name="Google Shape;1391;p90">
            <a:extLst>
              <a:ext uri="{FF2B5EF4-FFF2-40B4-BE49-F238E27FC236}">
                <a16:creationId xmlns:a16="http://schemas.microsoft.com/office/drawing/2014/main" id="{9E7E570D-0469-F98B-0F62-33B529118CF6}"/>
              </a:ext>
            </a:extLst>
          </p:cNvPr>
          <p:cNvGrpSpPr/>
          <p:nvPr/>
        </p:nvGrpSpPr>
        <p:grpSpPr>
          <a:xfrm>
            <a:off x="1414861" y="1148703"/>
            <a:ext cx="709302" cy="709356"/>
            <a:chOff x="1074511" y="925228"/>
            <a:chExt cx="709302" cy="709356"/>
          </a:xfrm>
        </p:grpSpPr>
        <p:sp>
          <p:nvSpPr>
            <p:cNvPr id="1392" name="Google Shape;1392;p90">
              <a:extLst>
                <a:ext uri="{FF2B5EF4-FFF2-40B4-BE49-F238E27FC236}">
                  <a16:creationId xmlns:a16="http://schemas.microsoft.com/office/drawing/2014/main" id="{93A56AB0-BA2D-894E-148F-46D0EFD4B45F}"/>
                </a:ext>
              </a:extLst>
            </p:cNvPr>
            <p:cNvSpPr/>
            <p:nvPr/>
          </p:nvSpPr>
          <p:spPr>
            <a:xfrm rot="-514359">
              <a:off x="1117492" y="968204"/>
              <a:ext cx="623340" cy="623404"/>
            </a:xfrm>
            <a:custGeom>
              <a:avLst/>
              <a:gdLst/>
              <a:ahLst/>
              <a:cxnLst/>
              <a:rect l="l" t="t" r="r" b="b"/>
              <a:pathLst>
                <a:path w="9727" h="9728" extrusionOk="0">
                  <a:moveTo>
                    <a:pt x="1611" y="1"/>
                  </a:moveTo>
                  <a:cubicBezTo>
                    <a:pt x="699" y="1"/>
                    <a:pt x="0" y="730"/>
                    <a:pt x="0" y="1612"/>
                  </a:cubicBezTo>
                  <a:lnTo>
                    <a:pt x="0" y="8116"/>
                  </a:lnTo>
                  <a:cubicBezTo>
                    <a:pt x="0" y="8998"/>
                    <a:pt x="699" y="9727"/>
                    <a:pt x="1611" y="9727"/>
                  </a:cubicBezTo>
                  <a:lnTo>
                    <a:pt x="8085" y="9727"/>
                  </a:lnTo>
                  <a:cubicBezTo>
                    <a:pt x="8997" y="9727"/>
                    <a:pt x="9727" y="8998"/>
                    <a:pt x="9727" y="8116"/>
                  </a:cubicBezTo>
                  <a:lnTo>
                    <a:pt x="9727" y="1612"/>
                  </a:lnTo>
                  <a:cubicBezTo>
                    <a:pt x="9727" y="730"/>
                    <a:pt x="8997" y="1"/>
                    <a:pt x="8085" y="1"/>
                  </a:cubicBezTo>
                  <a:close/>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3" name="Google Shape;1393;p90">
              <a:extLst>
                <a:ext uri="{FF2B5EF4-FFF2-40B4-BE49-F238E27FC236}">
                  <a16:creationId xmlns:a16="http://schemas.microsoft.com/office/drawing/2014/main" id="{9629BC34-F900-3CB6-AD60-F11B5B1A57D5}"/>
                </a:ext>
              </a:extLst>
            </p:cNvPr>
            <p:cNvSpPr/>
            <p:nvPr/>
          </p:nvSpPr>
          <p:spPr>
            <a:xfrm rot="-514359">
              <a:off x="1373904" y="1202490"/>
              <a:ext cx="128616" cy="144188"/>
            </a:xfrm>
            <a:custGeom>
              <a:avLst/>
              <a:gdLst/>
              <a:ahLst/>
              <a:cxnLst/>
              <a:rect l="l" t="t" r="r" b="b"/>
              <a:pathLst>
                <a:path w="2007" h="2250" fill="none" extrusionOk="0">
                  <a:moveTo>
                    <a:pt x="0" y="92"/>
                  </a:moveTo>
                  <a:lnTo>
                    <a:pt x="0" y="2159"/>
                  </a:lnTo>
                  <a:cubicBezTo>
                    <a:pt x="0" y="2219"/>
                    <a:pt x="61" y="2250"/>
                    <a:pt x="91" y="2219"/>
                  </a:cubicBezTo>
                  <a:lnTo>
                    <a:pt x="1946" y="1186"/>
                  </a:lnTo>
                  <a:cubicBezTo>
                    <a:pt x="2006" y="1156"/>
                    <a:pt x="2006" y="1095"/>
                    <a:pt x="1946" y="1064"/>
                  </a:cubicBezTo>
                  <a:lnTo>
                    <a:pt x="91" y="31"/>
                  </a:lnTo>
                  <a:cubicBezTo>
                    <a:pt x="61" y="1"/>
                    <a:pt x="0" y="31"/>
                    <a:pt x="0" y="92"/>
                  </a:cubicBezTo>
                  <a:close/>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4" name="Google Shape;1394;p90">
              <a:extLst>
                <a:ext uri="{FF2B5EF4-FFF2-40B4-BE49-F238E27FC236}">
                  <a16:creationId xmlns:a16="http://schemas.microsoft.com/office/drawing/2014/main" id="{00195F24-8D5A-98BA-D98A-964E675C7D5E}"/>
                </a:ext>
              </a:extLst>
            </p:cNvPr>
            <p:cNvSpPr/>
            <p:nvPr/>
          </p:nvSpPr>
          <p:spPr>
            <a:xfrm rot="-514359">
              <a:off x="1284435" y="1131993"/>
              <a:ext cx="286389" cy="288376"/>
            </a:xfrm>
            <a:custGeom>
              <a:avLst/>
              <a:gdLst/>
              <a:ahLst/>
              <a:cxnLst/>
              <a:rect l="l" t="t" r="r" b="b"/>
              <a:pathLst>
                <a:path w="4469" h="4500" fill="none" extrusionOk="0">
                  <a:moveTo>
                    <a:pt x="3496" y="4499"/>
                  </a:moveTo>
                  <a:lnTo>
                    <a:pt x="973" y="4499"/>
                  </a:lnTo>
                  <a:cubicBezTo>
                    <a:pt x="426" y="4499"/>
                    <a:pt x="0" y="4044"/>
                    <a:pt x="0" y="3496"/>
                  </a:cubicBezTo>
                  <a:lnTo>
                    <a:pt x="0" y="1004"/>
                  </a:lnTo>
                  <a:cubicBezTo>
                    <a:pt x="0" y="457"/>
                    <a:pt x="426" y="1"/>
                    <a:pt x="973" y="1"/>
                  </a:cubicBezTo>
                  <a:lnTo>
                    <a:pt x="3496" y="1"/>
                  </a:lnTo>
                  <a:cubicBezTo>
                    <a:pt x="4043" y="1"/>
                    <a:pt x="4468" y="457"/>
                    <a:pt x="4468" y="1004"/>
                  </a:cubicBezTo>
                  <a:lnTo>
                    <a:pt x="4468" y="3496"/>
                  </a:lnTo>
                  <a:cubicBezTo>
                    <a:pt x="4468" y="4044"/>
                    <a:pt x="4043" y="4499"/>
                    <a:pt x="3496" y="4499"/>
                  </a:cubicBezTo>
                  <a:close/>
                </a:path>
              </a:pathLst>
            </a:custGeom>
            <a:noFill/>
            <a:ln w="9525" cap="flat" cmpd="sng">
              <a:solidFill>
                <a:schemeClr val="accent4"/>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1395" name="Google Shape;1395;p90">
            <a:extLst>
              <a:ext uri="{FF2B5EF4-FFF2-40B4-BE49-F238E27FC236}">
                <a16:creationId xmlns:a16="http://schemas.microsoft.com/office/drawing/2014/main" id="{0035B451-3162-6452-38D1-9DA7393DCF0F}"/>
              </a:ext>
            </a:extLst>
          </p:cNvPr>
          <p:cNvGrpSpPr/>
          <p:nvPr/>
        </p:nvGrpSpPr>
        <p:grpSpPr>
          <a:xfrm>
            <a:off x="6543922" y="843718"/>
            <a:ext cx="851910" cy="781546"/>
            <a:chOff x="7145197" y="889118"/>
            <a:chExt cx="851910" cy="781546"/>
          </a:xfrm>
        </p:grpSpPr>
        <p:sp>
          <p:nvSpPr>
            <p:cNvPr id="1396" name="Google Shape;1396;p90">
              <a:extLst>
                <a:ext uri="{FF2B5EF4-FFF2-40B4-BE49-F238E27FC236}">
                  <a16:creationId xmlns:a16="http://schemas.microsoft.com/office/drawing/2014/main" id="{AD42769F-0F6E-C2E7-64EE-4FD7305999AC}"/>
                </a:ext>
              </a:extLst>
            </p:cNvPr>
            <p:cNvSpPr/>
            <p:nvPr/>
          </p:nvSpPr>
          <p:spPr>
            <a:xfrm rot="989540">
              <a:off x="7709562" y="1210205"/>
              <a:ext cx="104304" cy="104304"/>
            </a:xfrm>
            <a:custGeom>
              <a:avLst/>
              <a:gdLst/>
              <a:ahLst/>
              <a:cxnLst/>
              <a:rect l="l" t="t" r="r" b="b"/>
              <a:pathLst>
                <a:path w="1855" h="1855" fill="none" extrusionOk="0">
                  <a:moveTo>
                    <a:pt x="1" y="912"/>
                  </a:moveTo>
                  <a:cubicBezTo>
                    <a:pt x="1" y="426"/>
                    <a:pt x="396" y="0"/>
                    <a:pt x="913" y="0"/>
                  </a:cubicBezTo>
                  <a:cubicBezTo>
                    <a:pt x="1429" y="0"/>
                    <a:pt x="1825" y="395"/>
                    <a:pt x="1855" y="912"/>
                  </a:cubicBezTo>
                  <a:cubicBezTo>
                    <a:pt x="1855" y="1429"/>
                    <a:pt x="1429" y="1824"/>
                    <a:pt x="943" y="1824"/>
                  </a:cubicBezTo>
                  <a:cubicBezTo>
                    <a:pt x="426" y="1854"/>
                    <a:pt x="1" y="1429"/>
                    <a:pt x="1" y="912"/>
                  </a:cubicBezTo>
                  <a:close/>
                </a:path>
              </a:pathLst>
            </a:custGeom>
            <a:noFill/>
            <a:ln w="68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7" name="Google Shape;1397;p90">
              <a:extLst>
                <a:ext uri="{FF2B5EF4-FFF2-40B4-BE49-F238E27FC236}">
                  <a16:creationId xmlns:a16="http://schemas.microsoft.com/office/drawing/2014/main" id="{E5439A57-76C7-558E-5EC7-5D0E90579E8F}"/>
                </a:ext>
              </a:extLst>
            </p:cNvPr>
            <p:cNvSpPr/>
            <p:nvPr/>
          </p:nvSpPr>
          <p:spPr>
            <a:xfrm rot="989540">
              <a:off x="7538656" y="1161368"/>
              <a:ext cx="104304" cy="104304"/>
            </a:xfrm>
            <a:custGeom>
              <a:avLst/>
              <a:gdLst/>
              <a:ahLst/>
              <a:cxnLst/>
              <a:rect l="l" t="t" r="r" b="b"/>
              <a:pathLst>
                <a:path w="1855" h="1855" fill="none" extrusionOk="0">
                  <a:moveTo>
                    <a:pt x="1" y="913"/>
                  </a:moveTo>
                  <a:cubicBezTo>
                    <a:pt x="1" y="426"/>
                    <a:pt x="426" y="1"/>
                    <a:pt x="913" y="1"/>
                  </a:cubicBezTo>
                  <a:cubicBezTo>
                    <a:pt x="1429" y="1"/>
                    <a:pt x="1855" y="396"/>
                    <a:pt x="1855" y="913"/>
                  </a:cubicBezTo>
                  <a:cubicBezTo>
                    <a:pt x="1855" y="1429"/>
                    <a:pt x="1460" y="1824"/>
                    <a:pt x="943" y="1824"/>
                  </a:cubicBezTo>
                  <a:cubicBezTo>
                    <a:pt x="426" y="1855"/>
                    <a:pt x="1" y="1429"/>
                    <a:pt x="1" y="913"/>
                  </a:cubicBezTo>
                  <a:close/>
                </a:path>
              </a:pathLst>
            </a:custGeom>
            <a:noFill/>
            <a:ln w="68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8" name="Google Shape;1398;p90">
              <a:extLst>
                <a:ext uri="{FF2B5EF4-FFF2-40B4-BE49-F238E27FC236}">
                  <a16:creationId xmlns:a16="http://schemas.microsoft.com/office/drawing/2014/main" id="{93C3E361-F354-BAEC-6311-33D6CB02BD69}"/>
                </a:ext>
              </a:extLst>
            </p:cNvPr>
            <p:cNvSpPr/>
            <p:nvPr/>
          </p:nvSpPr>
          <p:spPr>
            <a:xfrm rot="989540">
              <a:off x="7367734" y="1112584"/>
              <a:ext cx="104304" cy="104304"/>
            </a:xfrm>
            <a:custGeom>
              <a:avLst/>
              <a:gdLst/>
              <a:ahLst/>
              <a:cxnLst/>
              <a:rect l="l" t="t" r="r" b="b"/>
              <a:pathLst>
                <a:path w="1855" h="1855" fill="none" extrusionOk="0">
                  <a:moveTo>
                    <a:pt x="31" y="942"/>
                  </a:moveTo>
                  <a:cubicBezTo>
                    <a:pt x="0" y="426"/>
                    <a:pt x="426" y="0"/>
                    <a:pt x="943" y="0"/>
                  </a:cubicBezTo>
                  <a:cubicBezTo>
                    <a:pt x="1429" y="0"/>
                    <a:pt x="1855" y="395"/>
                    <a:pt x="1855" y="912"/>
                  </a:cubicBezTo>
                  <a:cubicBezTo>
                    <a:pt x="1855" y="1429"/>
                    <a:pt x="1459" y="1824"/>
                    <a:pt x="943" y="1824"/>
                  </a:cubicBezTo>
                  <a:cubicBezTo>
                    <a:pt x="426" y="1854"/>
                    <a:pt x="31" y="1429"/>
                    <a:pt x="31" y="942"/>
                  </a:cubicBezTo>
                  <a:close/>
                </a:path>
              </a:pathLst>
            </a:custGeom>
            <a:noFill/>
            <a:ln w="68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9" name="Google Shape;1399;p90">
              <a:extLst>
                <a:ext uri="{FF2B5EF4-FFF2-40B4-BE49-F238E27FC236}">
                  <a16:creationId xmlns:a16="http://schemas.microsoft.com/office/drawing/2014/main" id="{51B7123F-A36C-201A-650D-A3811306CD59}"/>
                </a:ext>
              </a:extLst>
            </p:cNvPr>
            <p:cNvSpPr/>
            <p:nvPr/>
          </p:nvSpPr>
          <p:spPr>
            <a:xfrm rot="989540">
              <a:off x="7216491" y="977355"/>
              <a:ext cx="709321" cy="605073"/>
            </a:xfrm>
            <a:custGeom>
              <a:avLst/>
              <a:gdLst/>
              <a:ahLst/>
              <a:cxnLst/>
              <a:rect l="l" t="t" r="r" b="b"/>
              <a:pathLst>
                <a:path w="12615" h="10761" fill="none" extrusionOk="0">
                  <a:moveTo>
                    <a:pt x="2858" y="8451"/>
                  </a:moveTo>
                  <a:lnTo>
                    <a:pt x="5989" y="8420"/>
                  </a:lnTo>
                  <a:cubicBezTo>
                    <a:pt x="6475" y="10396"/>
                    <a:pt x="7995" y="10730"/>
                    <a:pt x="8876" y="10761"/>
                  </a:cubicBezTo>
                  <a:cubicBezTo>
                    <a:pt x="9059" y="10761"/>
                    <a:pt x="9150" y="10518"/>
                    <a:pt x="8998" y="10426"/>
                  </a:cubicBezTo>
                  <a:cubicBezTo>
                    <a:pt x="8025" y="9667"/>
                    <a:pt x="8390" y="8390"/>
                    <a:pt x="8390" y="8390"/>
                  </a:cubicBezTo>
                  <a:lnTo>
                    <a:pt x="9849" y="8390"/>
                  </a:lnTo>
                  <a:cubicBezTo>
                    <a:pt x="11369" y="8360"/>
                    <a:pt x="12615" y="7113"/>
                    <a:pt x="12615" y="5563"/>
                  </a:cubicBezTo>
                  <a:lnTo>
                    <a:pt x="12584" y="2767"/>
                  </a:lnTo>
                  <a:cubicBezTo>
                    <a:pt x="12554" y="1247"/>
                    <a:pt x="11308" y="1"/>
                    <a:pt x="9758" y="1"/>
                  </a:cubicBezTo>
                  <a:lnTo>
                    <a:pt x="2767" y="92"/>
                  </a:lnTo>
                  <a:cubicBezTo>
                    <a:pt x="1247" y="92"/>
                    <a:pt x="1" y="1369"/>
                    <a:pt x="1" y="2888"/>
                  </a:cubicBezTo>
                  <a:lnTo>
                    <a:pt x="31" y="5685"/>
                  </a:lnTo>
                  <a:cubicBezTo>
                    <a:pt x="61" y="7235"/>
                    <a:pt x="1338" y="8481"/>
                    <a:pt x="2858" y="8451"/>
                  </a:cubicBezTo>
                  <a:close/>
                </a:path>
              </a:pathLst>
            </a:custGeom>
            <a:noFill/>
            <a:ln w="6850" cap="flat" cmpd="sng">
              <a:solidFill>
                <a:schemeClr val="accent1"/>
              </a:solidFill>
              <a:prstDash val="solid"/>
              <a:miter lim="3039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Tree>
    <p:extLst>
      <p:ext uri="{BB962C8B-B14F-4D97-AF65-F5344CB8AC3E}">
        <p14:creationId xmlns:p14="http://schemas.microsoft.com/office/powerpoint/2010/main" val="33887554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38"/>
        <p:cNvGrpSpPr/>
        <p:nvPr/>
      </p:nvGrpSpPr>
      <p:grpSpPr>
        <a:xfrm>
          <a:off x="0" y="0"/>
          <a:ext cx="0" cy="0"/>
          <a:chOff x="0" y="0"/>
          <a:chExt cx="0" cy="0"/>
        </a:xfrm>
      </p:grpSpPr>
      <p:sp>
        <p:nvSpPr>
          <p:cNvPr id="1839" name="Google Shape;1839;p102"/>
          <p:cNvSpPr txBox="1">
            <a:spLocks noGrp="1"/>
          </p:cNvSpPr>
          <p:nvPr>
            <p:ph type="title"/>
          </p:nvPr>
        </p:nvSpPr>
        <p:spPr>
          <a:xfrm>
            <a:off x="246185" y="446980"/>
            <a:ext cx="8602831" cy="36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TOP 5 BIRTHDAY WISH SENDERS</a:t>
            </a:r>
          </a:p>
        </p:txBody>
      </p:sp>
      <p:pic>
        <p:nvPicPr>
          <p:cNvPr id="7" name="Picture 6">
            <a:extLst>
              <a:ext uri="{FF2B5EF4-FFF2-40B4-BE49-F238E27FC236}">
                <a16:creationId xmlns:a16="http://schemas.microsoft.com/office/drawing/2014/main" id="{736C9A33-926F-04EF-A25A-E531DFC856B4}"/>
              </a:ext>
            </a:extLst>
          </p:cNvPr>
          <p:cNvPicPr>
            <a:picLocks noChangeAspect="1"/>
          </p:cNvPicPr>
          <p:nvPr/>
        </p:nvPicPr>
        <p:blipFill>
          <a:blip r:embed="rId3"/>
          <a:stretch>
            <a:fillRect/>
          </a:stretch>
        </p:blipFill>
        <p:spPr>
          <a:xfrm>
            <a:off x="0" y="1032045"/>
            <a:ext cx="6564421" cy="3938540"/>
          </a:xfrm>
          <a:prstGeom prst="rect">
            <a:avLst/>
          </a:prstGeom>
        </p:spPr>
      </p:pic>
      <p:sp>
        <p:nvSpPr>
          <p:cNvPr id="8" name="Google Shape;1957;p108">
            <a:extLst>
              <a:ext uri="{FF2B5EF4-FFF2-40B4-BE49-F238E27FC236}">
                <a16:creationId xmlns:a16="http://schemas.microsoft.com/office/drawing/2014/main" id="{302B5B26-A042-E034-C7EC-94AF53312691}"/>
              </a:ext>
            </a:extLst>
          </p:cNvPr>
          <p:cNvSpPr txBox="1">
            <a:spLocks/>
          </p:cNvSpPr>
          <p:nvPr/>
        </p:nvSpPr>
        <p:spPr>
          <a:xfrm>
            <a:off x="6868285" y="1125416"/>
            <a:ext cx="1828800" cy="3446584"/>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endParaRPr lang="en-US" dirty="0"/>
          </a:p>
        </p:txBody>
      </p:sp>
      <p:sp>
        <p:nvSpPr>
          <p:cNvPr id="10" name="TextBox 9">
            <a:extLst>
              <a:ext uri="{FF2B5EF4-FFF2-40B4-BE49-F238E27FC236}">
                <a16:creationId xmlns:a16="http://schemas.microsoft.com/office/drawing/2014/main" id="{8D302C64-C48D-40BB-088C-FF26C47E55AB}"/>
              </a:ext>
            </a:extLst>
          </p:cNvPr>
          <p:cNvSpPr txBox="1"/>
          <p:nvPr/>
        </p:nvSpPr>
        <p:spPr>
          <a:xfrm>
            <a:off x="6658708" y="1432761"/>
            <a:ext cx="2190308" cy="2862322"/>
          </a:xfrm>
          <a:prstGeom prst="rect">
            <a:avLst/>
          </a:prstGeom>
          <a:noFill/>
        </p:spPr>
        <p:txBody>
          <a:bodyPr wrap="square">
            <a:spAutoFit/>
          </a:bodyPr>
          <a:lstStyle/>
          <a:p>
            <a:pPr algn="ctr"/>
            <a:r>
              <a:rPr lang="en-US" sz="2000" dirty="0">
                <a:latin typeface="Montserrat" panose="020F0502020204030204" pitchFamily="2" charset="0"/>
                <a:cs typeface="Arial" panose="020B0604020202020204" pitchFamily="34" charset="0"/>
              </a:rPr>
              <a:t>Patricia Osifo leads with </a:t>
            </a:r>
            <a:r>
              <a:rPr lang="en-US" sz="2000" b="1" dirty="0">
                <a:latin typeface="Montserrat" panose="020F0502020204030204" pitchFamily="2" charset="0"/>
                <a:cs typeface="Arial" panose="020B0604020202020204" pitchFamily="34" charset="0"/>
              </a:rPr>
              <a:t>76</a:t>
            </a:r>
            <a:r>
              <a:rPr lang="en-US" sz="2000" dirty="0">
                <a:latin typeface="Montserrat" panose="020F0502020204030204" pitchFamily="2" charset="0"/>
                <a:cs typeface="Arial" panose="020B0604020202020204" pitchFamily="34" charset="0"/>
              </a:rPr>
              <a:t> wishes, followed by ThankGod Watsawda (</a:t>
            </a:r>
            <a:r>
              <a:rPr lang="en-US" sz="2000" b="1" dirty="0">
                <a:latin typeface="Montserrat" panose="020F0502020204030204" pitchFamily="2" charset="0"/>
                <a:cs typeface="Arial" panose="020B0604020202020204" pitchFamily="34" charset="0"/>
              </a:rPr>
              <a:t>74</a:t>
            </a:r>
            <a:r>
              <a:rPr lang="en-US" sz="2000" dirty="0">
                <a:latin typeface="Montserrat" panose="020F0502020204030204" pitchFamily="2" charset="0"/>
                <a:cs typeface="Arial" panose="020B0604020202020204" pitchFamily="34" charset="0"/>
              </a:rPr>
              <a:t>), Sally Abarshi and Maram Mary (</a:t>
            </a:r>
            <a:r>
              <a:rPr lang="en-US" sz="2000" b="1" dirty="0">
                <a:latin typeface="Montserrat" panose="020F0502020204030204" pitchFamily="2" charset="0"/>
                <a:cs typeface="Arial" panose="020B0604020202020204" pitchFamily="34" charset="0"/>
              </a:rPr>
              <a:t>68 each</a:t>
            </a:r>
            <a:r>
              <a:rPr lang="en-US" sz="2000" dirty="0">
                <a:latin typeface="Montserrat" panose="020F0502020204030204" pitchFamily="2" charset="0"/>
                <a:cs typeface="Arial" panose="020B0604020202020204" pitchFamily="34" charset="0"/>
              </a:rPr>
              <a:t>), and Okoko Lawrencia (</a:t>
            </a:r>
            <a:r>
              <a:rPr lang="en-US" sz="2000" b="1" dirty="0">
                <a:latin typeface="Montserrat" panose="020F0502020204030204" pitchFamily="2" charset="0"/>
                <a:cs typeface="Arial" panose="020B0604020202020204" pitchFamily="34" charset="0"/>
              </a:rPr>
              <a:t>65</a:t>
            </a:r>
            <a:r>
              <a:rPr lang="en-US" sz="2000" dirty="0">
                <a:latin typeface="Montserrat" panose="020F0502020204030204" pitchFamily="2" charset="0"/>
                <a:cs typeface="Arial" panose="020B0604020202020204" pitchFamily="34" charset="0"/>
              </a:rPr>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38">
          <a:extLst>
            <a:ext uri="{FF2B5EF4-FFF2-40B4-BE49-F238E27FC236}">
              <a16:creationId xmlns:a16="http://schemas.microsoft.com/office/drawing/2014/main" id="{C2D49067-3E05-3038-812B-89769E57DD0A}"/>
            </a:ext>
          </a:extLst>
        </p:cNvPr>
        <p:cNvGrpSpPr/>
        <p:nvPr/>
      </p:nvGrpSpPr>
      <p:grpSpPr>
        <a:xfrm>
          <a:off x="0" y="0"/>
          <a:ext cx="0" cy="0"/>
          <a:chOff x="0" y="0"/>
          <a:chExt cx="0" cy="0"/>
        </a:xfrm>
      </p:grpSpPr>
      <p:sp>
        <p:nvSpPr>
          <p:cNvPr id="1839" name="Google Shape;1839;p102">
            <a:extLst>
              <a:ext uri="{FF2B5EF4-FFF2-40B4-BE49-F238E27FC236}">
                <a16:creationId xmlns:a16="http://schemas.microsoft.com/office/drawing/2014/main" id="{3F1D231A-3101-5B61-7EC1-9B97B6BF857E}"/>
              </a:ext>
            </a:extLst>
          </p:cNvPr>
          <p:cNvSpPr txBox="1">
            <a:spLocks noGrp="1"/>
          </p:cNvSpPr>
          <p:nvPr>
            <p:ph type="title"/>
          </p:nvPr>
        </p:nvSpPr>
        <p:spPr>
          <a:xfrm>
            <a:off x="246185" y="446980"/>
            <a:ext cx="8602831" cy="36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MOST COMMON GROUP WORDS</a:t>
            </a:r>
          </a:p>
        </p:txBody>
      </p:sp>
      <p:sp>
        <p:nvSpPr>
          <p:cNvPr id="8" name="Google Shape;1957;p108">
            <a:extLst>
              <a:ext uri="{FF2B5EF4-FFF2-40B4-BE49-F238E27FC236}">
                <a16:creationId xmlns:a16="http://schemas.microsoft.com/office/drawing/2014/main" id="{8331C8AF-DDBB-B327-4FA9-C3ED0B38FCDA}"/>
              </a:ext>
            </a:extLst>
          </p:cNvPr>
          <p:cNvSpPr txBox="1">
            <a:spLocks/>
          </p:cNvSpPr>
          <p:nvPr/>
        </p:nvSpPr>
        <p:spPr>
          <a:xfrm>
            <a:off x="6868285" y="1125416"/>
            <a:ext cx="1828800" cy="3446584"/>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endParaRPr lang="en-US" dirty="0"/>
          </a:p>
        </p:txBody>
      </p:sp>
      <p:pic>
        <p:nvPicPr>
          <p:cNvPr id="3" name="Picture 2" descr="A close up of words&#10;&#10;AI-generated content may be incorrect.">
            <a:extLst>
              <a:ext uri="{FF2B5EF4-FFF2-40B4-BE49-F238E27FC236}">
                <a16:creationId xmlns:a16="http://schemas.microsoft.com/office/drawing/2014/main" id="{BFDA63B7-B1C6-A38C-EC5B-BECA385E055D}"/>
              </a:ext>
            </a:extLst>
          </p:cNvPr>
          <p:cNvPicPr>
            <a:picLocks noChangeAspect="1"/>
          </p:cNvPicPr>
          <p:nvPr/>
        </p:nvPicPr>
        <p:blipFill>
          <a:blip r:embed="rId3"/>
          <a:stretch>
            <a:fillRect/>
          </a:stretch>
        </p:blipFill>
        <p:spPr>
          <a:xfrm>
            <a:off x="446915" y="971090"/>
            <a:ext cx="8250170" cy="3201320"/>
          </a:xfrm>
          <a:prstGeom prst="rect">
            <a:avLst/>
          </a:prstGeom>
        </p:spPr>
      </p:pic>
      <p:sp>
        <p:nvSpPr>
          <p:cNvPr id="4" name="TextBox 3">
            <a:extLst>
              <a:ext uri="{FF2B5EF4-FFF2-40B4-BE49-F238E27FC236}">
                <a16:creationId xmlns:a16="http://schemas.microsoft.com/office/drawing/2014/main" id="{3C8257C0-703E-D749-4222-423A097EC249}"/>
              </a:ext>
            </a:extLst>
          </p:cNvPr>
          <p:cNvSpPr txBox="1"/>
          <p:nvPr/>
        </p:nvSpPr>
        <p:spPr>
          <a:xfrm>
            <a:off x="225615" y="4248834"/>
            <a:ext cx="8602830" cy="830997"/>
          </a:xfrm>
          <a:prstGeom prst="rect">
            <a:avLst/>
          </a:prstGeom>
          <a:noFill/>
        </p:spPr>
        <p:txBody>
          <a:bodyPr wrap="square">
            <a:spAutoFit/>
          </a:bodyPr>
          <a:lstStyle/>
          <a:p>
            <a:pPr algn="ctr"/>
            <a:r>
              <a:rPr lang="en-US" sz="1600" dirty="0"/>
              <a:t>It is visually clear that </a:t>
            </a:r>
            <a:r>
              <a:rPr lang="en-US" sz="1600" b="1" dirty="0"/>
              <a:t>‘Happy Birthday’, ‘birthday sir/ma’, ‘God bless’, and ‘prayer’ </a:t>
            </a:r>
            <a:r>
              <a:rPr lang="en-US" sz="1600" dirty="0"/>
              <a:t>dominate the conversations. This shows our group’s strong culture of celebration, encouragement, and spiritual connection.</a:t>
            </a:r>
            <a:endParaRPr lang="en-US" sz="1200" dirty="0"/>
          </a:p>
        </p:txBody>
      </p:sp>
    </p:spTree>
    <p:extLst>
      <p:ext uri="{BB962C8B-B14F-4D97-AF65-F5344CB8AC3E}">
        <p14:creationId xmlns:p14="http://schemas.microsoft.com/office/powerpoint/2010/main" val="281459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38">
          <a:extLst>
            <a:ext uri="{FF2B5EF4-FFF2-40B4-BE49-F238E27FC236}">
              <a16:creationId xmlns:a16="http://schemas.microsoft.com/office/drawing/2014/main" id="{E6DB9C39-54E4-1FB4-CF43-D5473990D50E}"/>
            </a:ext>
          </a:extLst>
        </p:cNvPr>
        <p:cNvGrpSpPr/>
        <p:nvPr/>
      </p:nvGrpSpPr>
      <p:grpSpPr>
        <a:xfrm>
          <a:off x="0" y="0"/>
          <a:ext cx="0" cy="0"/>
          <a:chOff x="0" y="0"/>
          <a:chExt cx="0" cy="0"/>
        </a:xfrm>
      </p:grpSpPr>
      <p:sp>
        <p:nvSpPr>
          <p:cNvPr id="1839" name="Google Shape;1839;p102">
            <a:extLst>
              <a:ext uri="{FF2B5EF4-FFF2-40B4-BE49-F238E27FC236}">
                <a16:creationId xmlns:a16="http://schemas.microsoft.com/office/drawing/2014/main" id="{A4D811CC-89B6-1EF5-7FE7-957F1F186F59}"/>
              </a:ext>
            </a:extLst>
          </p:cNvPr>
          <p:cNvSpPr txBox="1">
            <a:spLocks noGrp="1"/>
          </p:cNvSpPr>
          <p:nvPr>
            <p:ph type="title"/>
          </p:nvPr>
        </p:nvSpPr>
        <p:spPr>
          <a:xfrm>
            <a:off x="246185" y="446980"/>
            <a:ext cx="8602831" cy="36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WHAT OUR CONVERSATIONS SAY ABOUT US</a:t>
            </a:r>
          </a:p>
        </p:txBody>
      </p:sp>
      <p:sp>
        <p:nvSpPr>
          <p:cNvPr id="8" name="Google Shape;1957;p108">
            <a:extLst>
              <a:ext uri="{FF2B5EF4-FFF2-40B4-BE49-F238E27FC236}">
                <a16:creationId xmlns:a16="http://schemas.microsoft.com/office/drawing/2014/main" id="{552FA3EA-EFA6-8913-0D90-3B0C3D602133}"/>
              </a:ext>
            </a:extLst>
          </p:cNvPr>
          <p:cNvSpPr txBox="1">
            <a:spLocks/>
          </p:cNvSpPr>
          <p:nvPr/>
        </p:nvSpPr>
        <p:spPr>
          <a:xfrm>
            <a:off x="6868285" y="1125416"/>
            <a:ext cx="1828800" cy="3446584"/>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endParaRPr lang="en-US" dirty="0"/>
          </a:p>
        </p:txBody>
      </p:sp>
      <p:sp>
        <p:nvSpPr>
          <p:cNvPr id="10" name="TextBox 9">
            <a:extLst>
              <a:ext uri="{FF2B5EF4-FFF2-40B4-BE49-F238E27FC236}">
                <a16:creationId xmlns:a16="http://schemas.microsoft.com/office/drawing/2014/main" id="{AD9CF366-5308-3AA9-0A49-B1412DCF966A}"/>
              </a:ext>
            </a:extLst>
          </p:cNvPr>
          <p:cNvSpPr txBox="1"/>
          <p:nvPr/>
        </p:nvSpPr>
        <p:spPr>
          <a:xfrm>
            <a:off x="4915497" y="1125416"/>
            <a:ext cx="3838765" cy="4216539"/>
          </a:xfrm>
          <a:prstGeom prst="rect">
            <a:avLst/>
          </a:prstGeom>
          <a:noFill/>
        </p:spPr>
        <p:txBody>
          <a:bodyPr wrap="square">
            <a:spAutoFit/>
          </a:bodyPr>
          <a:lstStyle/>
          <a:p>
            <a:pPr algn="ctr">
              <a:buNone/>
            </a:pPr>
            <a:r>
              <a:rPr lang="en-US" sz="1600" b="1" dirty="0"/>
              <a:t>According to analysis:</a:t>
            </a:r>
            <a:br>
              <a:rPr lang="en-US" sz="1600" dirty="0"/>
            </a:br>
            <a:r>
              <a:rPr lang="en-US" sz="1600" dirty="0"/>
              <a:t>😂 We play and gist a lot </a:t>
            </a:r>
            <a:r>
              <a:rPr lang="en-US" sz="1600" b="1" dirty="0"/>
              <a:t>(61%): </a:t>
            </a:r>
            <a:r>
              <a:rPr lang="en-US" sz="1600" dirty="0"/>
              <a:t>These are normal, everyday talk like coordination, planning, humor, jokes, announcements, and passing information.</a:t>
            </a:r>
          </a:p>
          <a:p>
            <a:pPr algn="ctr"/>
            <a:br>
              <a:rPr lang="en-US" sz="1600" dirty="0"/>
            </a:br>
            <a:r>
              <a:rPr lang="en-US" sz="1600" dirty="0"/>
              <a:t>🎉 But we also celebrate people (</a:t>
            </a:r>
            <a:r>
              <a:rPr lang="en-US" sz="1600" b="1" dirty="0"/>
              <a:t>36%</a:t>
            </a:r>
            <a:r>
              <a:rPr lang="en-US" sz="1600" dirty="0"/>
              <a:t>): Reflecting a very strong culture of celebration, blessings, encouragement, and good wishes!</a:t>
            </a:r>
          </a:p>
          <a:p>
            <a:pPr algn="ctr"/>
            <a:r>
              <a:rPr lang="en-US" sz="1600" dirty="0"/>
              <a:t> </a:t>
            </a:r>
            <a:br>
              <a:rPr lang="en-US" sz="1600" dirty="0"/>
            </a:br>
            <a:r>
              <a:rPr lang="en-US" sz="1600" dirty="0"/>
              <a:t>🤝 And we have almost no negativity (</a:t>
            </a:r>
            <a:r>
              <a:rPr lang="en-US" sz="1600" b="1" dirty="0"/>
              <a:t>3%</a:t>
            </a:r>
            <a:r>
              <a:rPr lang="en-US" sz="1600" dirty="0"/>
              <a:t>) and even that feels more like jokes or playful teasing than real conflict.</a:t>
            </a:r>
          </a:p>
          <a:p>
            <a:pPr algn="ctr"/>
            <a:endParaRPr lang="en-US" sz="1600" dirty="0"/>
          </a:p>
          <a:p>
            <a:pPr algn="ctr"/>
            <a:endParaRPr lang="en-US" sz="1200" dirty="0"/>
          </a:p>
        </p:txBody>
      </p:sp>
      <p:pic>
        <p:nvPicPr>
          <p:cNvPr id="3" name="Picture 2" descr="A pie chart with numbers and a black background&#10;&#10;AI-generated content may be incorrect.">
            <a:extLst>
              <a:ext uri="{FF2B5EF4-FFF2-40B4-BE49-F238E27FC236}">
                <a16:creationId xmlns:a16="http://schemas.microsoft.com/office/drawing/2014/main" id="{92B1766A-4291-E536-BD48-20D0B16BAA7D}"/>
              </a:ext>
            </a:extLst>
          </p:cNvPr>
          <p:cNvPicPr>
            <a:picLocks noChangeAspect="1"/>
          </p:cNvPicPr>
          <p:nvPr/>
        </p:nvPicPr>
        <p:blipFill>
          <a:blip r:embed="rId3"/>
          <a:stretch>
            <a:fillRect/>
          </a:stretch>
        </p:blipFill>
        <p:spPr>
          <a:xfrm>
            <a:off x="143054" y="809980"/>
            <a:ext cx="4715266" cy="4407417"/>
          </a:xfrm>
          <a:prstGeom prst="rect">
            <a:avLst/>
          </a:prstGeom>
        </p:spPr>
      </p:pic>
    </p:spTree>
    <p:extLst>
      <p:ext uri="{BB962C8B-B14F-4D97-AF65-F5344CB8AC3E}">
        <p14:creationId xmlns:p14="http://schemas.microsoft.com/office/powerpoint/2010/main" val="37741059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38">
          <a:extLst>
            <a:ext uri="{FF2B5EF4-FFF2-40B4-BE49-F238E27FC236}">
              <a16:creationId xmlns:a16="http://schemas.microsoft.com/office/drawing/2014/main" id="{AAD4FBF3-0357-47C6-049E-12C098A3B80B}"/>
            </a:ext>
          </a:extLst>
        </p:cNvPr>
        <p:cNvGrpSpPr/>
        <p:nvPr/>
      </p:nvGrpSpPr>
      <p:grpSpPr>
        <a:xfrm>
          <a:off x="0" y="0"/>
          <a:ext cx="0" cy="0"/>
          <a:chOff x="0" y="0"/>
          <a:chExt cx="0" cy="0"/>
        </a:xfrm>
      </p:grpSpPr>
      <p:sp>
        <p:nvSpPr>
          <p:cNvPr id="1839" name="Google Shape;1839;p102">
            <a:extLst>
              <a:ext uri="{FF2B5EF4-FFF2-40B4-BE49-F238E27FC236}">
                <a16:creationId xmlns:a16="http://schemas.microsoft.com/office/drawing/2014/main" id="{7E9A036A-F74C-EC37-3114-B5004827E5A6}"/>
              </a:ext>
            </a:extLst>
          </p:cNvPr>
          <p:cNvSpPr txBox="1">
            <a:spLocks noGrp="1"/>
          </p:cNvSpPr>
          <p:nvPr>
            <p:ph type="title"/>
          </p:nvPr>
        </p:nvSpPr>
        <p:spPr>
          <a:xfrm>
            <a:off x="270584" y="346310"/>
            <a:ext cx="8602831" cy="36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OUR MOST ACTIVE HOURS</a:t>
            </a:r>
          </a:p>
        </p:txBody>
      </p:sp>
      <p:sp>
        <p:nvSpPr>
          <p:cNvPr id="8" name="Google Shape;1957;p108">
            <a:extLst>
              <a:ext uri="{FF2B5EF4-FFF2-40B4-BE49-F238E27FC236}">
                <a16:creationId xmlns:a16="http://schemas.microsoft.com/office/drawing/2014/main" id="{1CA3FD81-208A-A538-1613-BDDDCAA0F33C}"/>
              </a:ext>
            </a:extLst>
          </p:cNvPr>
          <p:cNvSpPr txBox="1">
            <a:spLocks/>
          </p:cNvSpPr>
          <p:nvPr/>
        </p:nvSpPr>
        <p:spPr>
          <a:xfrm>
            <a:off x="6868285" y="1125416"/>
            <a:ext cx="1828800" cy="3446584"/>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endParaRPr lang="en-US" dirty="0"/>
          </a:p>
        </p:txBody>
      </p:sp>
      <p:sp>
        <p:nvSpPr>
          <p:cNvPr id="6" name="TextBox 5">
            <a:extLst>
              <a:ext uri="{FF2B5EF4-FFF2-40B4-BE49-F238E27FC236}">
                <a16:creationId xmlns:a16="http://schemas.microsoft.com/office/drawing/2014/main" id="{D9FF84D7-B314-153A-9BA5-387BD13F6B25}"/>
              </a:ext>
            </a:extLst>
          </p:cNvPr>
          <p:cNvSpPr txBox="1"/>
          <p:nvPr/>
        </p:nvSpPr>
        <p:spPr>
          <a:xfrm>
            <a:off x="270584" y="4248834"/>
            <a:ext cx="8602831" cy="1138773"/>
          </a:xfrm>
          <a:prstGeom prst="rect">
            <a:avLst/>
          </a:prstGeom>
          <a:noFill/>
        </p:spPr>
        <p:txBody>
          <a:bodyPr wrap="square">
            <a:spAutoFit/>
          </a:bodyPr>
          <a:lstStyle/>
          <a:p>
            <a:pPr algn="ctr"/>
            <a:r>
              <a:rPr lang="en-US" sz="1600" dirty="0"/>
              <a:t>This chart shows the </a:t>
            </a:r>
            <a:r>
              <a:rPr lang="en-US" sz="1600" b="1" dirty="0"/>
              <a:t>hours when we talk the most</a:t>
            </a:r>
            <a:r>
              <a:rPr lang="en-US" sz="1600" dirty="0"/>
              <a:t>, morning (</a:t>
            </a:r>
            <a:r>
              <a:rPr lang="en-US" sz="1600" b="1" dirty="0"/>
              <a:t>8 AM–11 AM</a:t>
            </a:r>
            <a:r>
              <a:rPr lang="en-US" sz="1600" dirty="0"/>
              <a:t>) and evening (</a:t>
            </a:r>
            <a:r>
              <a:rPr lang="en-US" sz="1600" b="1" dirty="0"/>
              <a:t>8 PM–10 PM</a:t>
            </a:r>
            <a:r>
              <a:rPr lang="en-US" sz="1600" dirty="0"/>
              <a:t>). </a:t>
            </a:r>
            <a:r>
              <a:rPr lang="en-US" sz="1600" b="1" dirty="0"/>
              <a:t>Purple</a:t>
            </a:r>
            <a:r>
              <a:rPr lang="en-US" sz="1600" dirty="0"/>
              <a:t> bars highlight the top </a:t>
            </a:r>
            <a:r>
              <a:rPr lang="en-US" sz="1600" b="1" dirty="0"/>
              <a:t>7</a:t>
            </a:r>
            <a:r>
              <a:rPr lang="en-US" sz="1600" dirty="0"/>
              <a:t> most </a:t>
            </a:r>
            <a:r>
              <a:rPr lang="en-US" sz="1600" b="1" dirty="0"/>
              <a:t>active</a:t>
            </a:r>
            <a:r>
              <a:rPr lang="en-US" sz="1600" dirty="0"/>
              <a:t> hours, while </a:t>
            </a:r>
            <a:r>
              <a:rPr lang="en-US" sz="1600" b="1" dirty="0"/>
              <a:t>blue</a:t>
            </a:r>
            <a:r>
              <a:rPr lang="en-US" sz="1600" dirty="0"/>
              <a:t> bars show the </a:t>
            </a:r>
            <a:r>
              <a:rPr lang="en-US" sz="1600" b="1" dirty="0"/>
              <a:t>quieter</a:t>
            </a:r>
            <a:r>
              <a:rPr lang="en-US" sz="1600" dirty="0"/>
              <a:t> times.</a:t>
            </a:r>
          </a:p>
          <a:p>
            <a:pPr algn="ctr"/>
            <a:endParaRPr lang="en-US" sz="2000" dirty="0"/>
          </a:p>
        </p:txBody>
      </p:sp>
      <p:pic>
        <p:nvPicPr>
          <p:cNvPr id="11" name="Picture 10" descr="A purple and blue bars">
            <a:extLst>
              <a:ext uri="{FF2B5EF4-FFF2-40B4-BE49-F238E27FC236}">
                <a16:creationId xmlns:a16="http://schemas.microsoft.com/office/drawing/2014/main" id="{F8FF5D42-2994-C836-591B-F44D621B58C6}"/>
              </a:ext>
            </a:extLst>
          </p:cNvPr>
          <p:cNvPicPr>
            <a:picLocks noChangeAspect="1"/>
          </p:cNvPicPr>
          <p:nvPr/>
        </p:nvPicPr>
        <p:blipFill>
          <a:blip r:embed="rId3"/>
          <a:stretch>
            <a:fillRect/>
          </a:stretch>
        </p:blipFill>
        <p:spPr>
          <a:xfrm>
            <a:off x="0" y="802250"/>
            <a:ext cx="9144000" cy="3446584"/>
          </a:xfrm>
          <a:prstGeom prst="rect">
            <a:avLst/>
          </a:prstGeom>
        </p:spPr>
      </p:pic>
    </p:spTree>
    <p:extLst>
      <p:ext uri="{BB962C8B-B14F-4D97-AF65-F5344CB8AC3E}">
        <p14:creationId xmlns:p14="http://schemas.microsoft.com/office/powerpoint/2010/main" val="1751972443"/>
      </p:ext>
    </p:extLst>
  </p:cSld>
  <p:clrMapOvr>
    <a:masterClrMapping/>
  </p:clrMapOvr>
</p:sld>
</file>

<file path=ppt/theme/theme1.xml><?xml version="1.0" encoding="utf-8"?>
<a:theme xmlns:a="http://schemas.openxmlformats.org/drawingml/2006/main" name="World Usability Day by Slidesgo">
  <a:themeElements>
    <a:clrScheme name="Simple Light">
      <a:dk1>
        <a:srgbClr val="FFFFFF"/>
      </a:dk1>
      <a:lt1>
        <a:srgbClr val="263238"/>
      </a:lt1>
      <a:dk2>
        <a:srgbClr val="595959"/>
      </a:dk2>
      <a:lt2>
        <a:srgbClr val="F3F3F3"/>
      </a:lt2>
      <a:accent1>
        <a:srgbClr val="C52878"/>
      </a:accent1>
      <a:accent2>
        <a:srgbClr val="D36980"/>
      </a:accent2>
      <a:accent3>
        <a:srgbClr val="860CD1"/>
      </a:accent3>
      <a:accent4>
        <a:srgbClr val="63A4D5"/>
      </a:accent4>
      <a:accent5>
        <a:srgbClr val="8BE1E5"/>
      </a:accent5>
      <a:accent6>
        <a:srgbClr val="F7ED8B"/>
      </a:accent6>
      <a:hlink>
        <a:srgbClr val="26323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1287</TotalTime>
  <Words>1223</Words>
  <Application>Microsoft Office PowerPoint</Application>
  <PresentationFormat>On-screen Show (16:9)</PresentationFormat>
  <Paragraphs>114</Paragraphs>
  <Slides>22</Slides>
  <Notes>21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Quicksand</vt:lpstr>
      <vt:lpstr>Montserrat</vt:lpstr>
      <vt:lpstr>Wingdings</vt:lpstr>
      <vt:lpstr>Arial</vt:lpstr>
      <vt:lpstr>World Usability Day by Slidesgo</vt:lpstr>
      <vt:lpstr>TPH WHATSAPP GROUP DATA ANALYSIS</vt:lpstr>
      <vt:lpstr>INTRODUCTION</vt:lpstr>
      <vt:lpstr>REASON FOR ANALYSIS  I chose to analyze this group to better understand our online communication culture on WhatsApp and share insights that may be useful to our Pastor and the church family.</vt:lpstr>
      <vt:lpstr>These are some of the questions I hope to answer in this analysis:</vt:lpstr>
      <vt:lpstr>LET’S TAKE A LOOK AT OUR ANSWERS</vt:lpstr>
      <vt:lpstr>TOP 5 BIRTHDAY WISH SENDERS</vt:lpstr>
      <vt:lpstr>MOST COMMON GROUP WORDS</vt:lpstr>
      <vt:lpstr>WHAT OUR CONVERSATIONS SAY ABOUT US</vt:lpstr>
      <vt:lpstr>OUR MOST ACTIVE HOURS</vt:lpstr>
      <vt:lpstr>MESSAGE ACTIVITY ACROSS THE WEEK</vt:lpstr>
      <vt:lpstr>TOP 7 MOST ACTIVE GROUP MEMBERS</vt:lpstr>
      <vt:lpstr>TOP 7 LEAST ACTIVE GROUP MEMBERS</vt:lpstr>
      <vt:lpstr>MEMBERS RESPONSE TO MESSAGES</vt:lpstr>
      <vt:lpstr>TOP 7 MSG SENDERS WHO GETS REPLIES</vt:lpstr>
      <vt:lpstr>GROUP PARTICIPATION  (ACTIVE VS INACTIVE MEMBERS)</vt:lpstr>
      <vt:lpstr>SUMMARY OF GROUP CHAT INSIGHTS</vt:lpstr>
      <vt:lpstr>PowerPoint Presentation</vt:lpstr>
      <vt:lpstr>⏰ Chat Timing Most active: 8–11 AM &amp; 8–10 PM Busiest day: Wednesday Quietest: Monday  🌟 Top Contributors P Josh, Zemnaan, Sharon, Rotimi, Pope Delvan, Genesis  💤 Least Active Members We showed the least 7 active members but there are 19 more people who sent only 1 message during the period   </vt:lpstr>
      <vt:lpstr>PowerPoint Presentation</vt:lpstr>
      <vt:lpstr>CONCLUSION</vt:lpstr>
      <vt:lpstr>This is not a business report, and that’s why I’m not making any formal suggestions or including a “Recommendations” section. However, we can consider doing the following:  1. Make use of Best Times to Post Schedule important announcements or discussions between 8–11 AM or 8–10 PM, especially midweek. Avoid Mondays for heavy posts since it’s the quietest.  2. Encourage Fast, Responsive Culture The median reply time is 0 mins. Excellent! Let’s preserve this by discouraging ghosting and thanking people for responding quickly.  Overall, this analysis provided a clear view of how the TPH WhatsApp group engages over time. From top contributors to peak activity periods, the data reflects the life and rhythm of our community.  It’s a beautiful reminder that what goes on, on the group matters. </vt:lpstr>
      <vt:lpstr>Thank You for Viewing this Analysis.  I'm open to your questions, thoughts, or feedback.  Reported by: Mowaninuola Umarudeen Contact: 09056187698 (Call or WhatsApp)  The full documentation will be available on GitHub at: TPH_Whatsapp_Group_Analysis.git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Mowaninuola Umarudeen</dc:creator>
  <cp:lastModifiedBy>Mowaninuola Umarudeen</cp:lastModifiedBy>
  <cp:revision>6</cp:revision>
  <dcterms:modified xsi:type="dcterms:W3CDTF">2025-05-09T14:08:23Z</dcterms:modified>
</cp:coreProperties>
</file>