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5" r:id="rId2"/>
    <p:sldId id="367" r:id="rId3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6" autoAdjust="0"/>
    <p:restoredTop sz="90423" autoAdjust="0"/>
  </p:normalViewPr>
  <p:slideViewPr>
    <p:cSldViewPr snapToGrid="0">
      <p:cViewPr varScale="1">
        <p:scale>
          <a:sx n="145" d="100"/>
          <a:sy n="145" d="100"/>
        </p:scale>
        <p:origin x="2208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handoutMaster" Target="handoutMasters/handoutMaster1.xml"/><Relationship Id="rId106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6D995013-4226-2582-4E70-CEB26ABB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D67D3314-E025-F744-6602-8EB9E20F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399546D5-2311-8373-EDBE-7DAB34128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98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Lecture-NIA/tree/main/Data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mdis.kostat.go.kr/dwnlSvc/ofrSurvSearch.do?curMenuNo=UI_POR_P9240" TargetMode="External"/><Relationship Id="rId4" Type="http://schemas.openxmlformats.org/officeDocument/2006/relationships/hyperlink" Target="https://github.com/thekimk/Lecture-NIA/blob/main/Data/df_concat_BA1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B75324E4-B745-140A-85CB-8626D4F88AFA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미리 분석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 필수적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도구 스터디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/>
          <p:cNvSpPr/>
          <p:nvPr/>
        </p:nvSpPr>
        <p:spPr>
          <a:xfrm>
            <a:off x="370982" y="1971883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3217039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/>
          <p:cNvSpPr/>
          <p:nvPr/>
        </p:nvSpPr>
        <p:spPr>
          <a:xfrm>
            <a:off x="6063095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EF81B5C-45FE-B060-39FB-E99762C438CE}"/>
              </a:ext>
            </a:extLst>
          </p:cNvPr>
          <p:cNvSpPr txBox="1"/>
          <p:nvPr/>
        </p:nvSpPr>
        <p:spPr>
          <a:xfrm>
            <a:off x="3217038" y="2300797"/>
            <a:ext cx="2717652" cy="25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스터디 필요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과정에 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5E43616-75CC-2CDF-3E3C-F108324A2FA9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3CB13AD-64B4-1DDB-B33F-C4B2D746B8E2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DDD2F3-C01E-E466-6F49-27032706F8EB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FABE51A8-C50F-3624-8465-2F2371E763AA}"/>
              </a:ext>
            </a:extLst>
          </p:cNvPr>
          <p:cNvSpPr txBox="1"/>
          <p:nvPr/>
        </p:nvSpPr>
        <p:spPr>
          <a:xfrm>
            <a:off x="594703" y="505812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2C3A2FB4-D7F1-DF0C-8BF2-4C9BCA35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76B17AA-E937-F55C-6C2C-6B65E3D8E10C}"/>
              </a:ext>
            </a:extLst>
          </p:cNvPr>
          <p:cNvSpPr txBox="1"/>
          <p:nvPr/>
        </p:nvSpPr>
        <p:spPr>
          <a:xfrm>
            <a:off x="4655529" y="2300797"/>
            <a:ext cx="4125217" cy="24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수요를 정확하게 예측해볼까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 및 텍스트 형태로 구성된 경제지표와 뉴스데이터 융합을 통한 미래예측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https://github.com/thekimk/Lecture-NIA/tree/main/Data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(df_KTX_monthsum_example_KK)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경제지표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 &amp; KOSIS)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시간 정보에서 추출할 수 있는 주말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주중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대체공휴일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명절 등 추출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뉴스데이터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크롤링 또는 빅카인즈에서 뉴스데이터 추출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(NewsResult_20150101-20250331_KTX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.xlsx)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KTX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언론사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방송사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전문지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통합분류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빈도별 뉴스 트래픽 및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감성분석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독립변수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없는 미래 기간의 수요 예측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FE7F8EAC-BD31-A85E-0C71-76CBDEF05DB9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F587D563-F5F6-3D4E-9489-7778FEBCD607}"/>
              </a:ext>
            </a:extLst>
          </p:cNvPr>
          <p:cNvSpPr txBox="1"/>
          <p:nvPr/>
        </p:nvSpPr>
        <p:spPr>
          <a:xfrm>
            <a:off x="1507587" y="645940"/>
            <a:ext cx="612882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Project Diving</a:t>
            </a:r>
            <a:endParaRPr lang="en-US" altLang="ko-KR" sz="2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8633FAD7-6280-CA7F-92B9-FC836BAB3F55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4E98DC28-46C2-7B79-B179-BE21F052791D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Classification</a:t>
            </a:r>
            <a:endParaRPr lang="en-US" altLang="ko-KR"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4094AB5F-724C-BB87-1B4A-3FF259D58B15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D26E273D-7050-5E18-3C83-595A20BF12A3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Regression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9C9E40-0491-DBA1-089A-F6D8D99B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EFE624B8-920D-7DF2-74DF-4ABC4CF6737D}"/>
              </a:ext>
            </a:extLst>
          </p:cNvPr>
          <p:cNvSpPr txBox="1"/>
          <p:nvPr/>
        </p:nvSpPr>
        <p:spPr>
          <a:xfrm>
            <a:off x="370982" y="2300797"/>
            <a:ext cx="4117490" cy="273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누구에게 마케팅을 해야할 것인가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설명가능한 인공지능을 활용한 추천과 근거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데이터로 분석프로세스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설문조사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https://github.com/thekimk/Lecture-NIA/blob/main/Data/df_concat_BA1.csv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데이터로 분석 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데이터 논리적 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https://mdis.kostat.go.kr/dwnlSvc/ofrSurvSearch.do?curMenuNo=UI_POR_P9240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업데이트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넘어서기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4405D2-28AD-37A2-6CA5-AB88B9C15988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206086" y="454317"/>
            <a:ext cx="589557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B30250-B249-69EB-7590-A0B64C9A769B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350291" y="452383"/>
            <a:ext cx="589557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ADD8F-806A-BA35-33E6-0FA8B2D23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7"/>
          <a:stretch>
            <a:fillRect/>
          </a:stretch>
        </p:blipFill>
        <p:spPr bwMode="auto">
          <a:xfrm>
            <a:off x="415704" y="4766959"/>
            <a:ext cx="4026771" cy="11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8DCAF3-275F-FB7A-411E-774354649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8"/>
          <a:stretch>
            <a:fillRect/>
          </a:stretch>
        </p:blipFill>
        <p:spPr bwMode="auto">
          <a:xfrm>
            <a:off x="5675734" y="4708280"/>
            <a:ext cx="2084809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6697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8898</TotalTime>
  <Words>717</Words>
  <Application>Microsoft Office PowerPoint</Application>
  <PresentationFormat>화면 슬라이드 쇼(4:3)</PresentationFormat>
  <Paragraphs>67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1349</cp:revision>
  <dcterms:created xsi:type="dcterms:W3CDTF">2017-08-28T02:36:56Z</dcterms:created>
  <dcterms:modified xsi:type="dcterms:W3CDTF">2025-07-02T16:20:00Z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