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mdis.kostat.go.kr/dwnlSvc/ofrSurvSearch.do?curMenuNo=UI_POR_P9240" TargetMode="External"/><Relationship Id="rId4" Type="http://schemas.openxmlformats.org/officeDocument/2006/relationships/hyperlink" Target="https://github.com/thekimk/Lecture-NIA/blob/main/Data/df_concat_BA1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  <a:endParaRPr lang="en-US" altLang="ko-KR"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206086" y="454317"/>
            <a:ext cx="589557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350291" y="452383"/>
            <a:ext cx="589557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1277</Words>
  <Application>Microsoft Office PowerPoint</Application>
  <PresentationFormat>화면 슬라이드 쇼(4:3)</PresentationFormat>
  <Paragraphs>158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1416</cp:revision>
  <dcterms:created xsi:type="dcterms:W3CDTF">2017-08-28T02:36:56Z</dcterms:created>
  <dcterms:modified xsi:type="dcterms:W3CDTF">2025-07-05T13:42:33Z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