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9190</TotalTime>
  <Words>1307</Words>
  <Application>Microsoft Office PowerPoint</Application>
  <PresentationFormat>화면 슬라이드 쇼(4:3)</PresentationFormat>
  <Paragraphs>162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1422</cp:revision>
  <dcterms:created xsi:type="dcterms:W3CDTF">2017-08-28T02:36:56Z</dcterms:created>
  <dcterms:modified xsi:type="dcterms:W3CDTF">2025-07-09T04:35:25Z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