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5" r:id="rId2"/>
    <p:sldId id="367" r:id="rId3"/>
    <p:sldId id="370" r:id="rId4"/>
    <p:sldId id="371" r:id="rId5"/>
    <p:sldId id="369" r:id="rId6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6" autoAdjust="0"/>
    <p:restoredTop sz="90423" autoAdjust="0"/>
  </p:normalViewPr>
  <p:slideViewPr>
    <p:cSldViewPr snapToGrid="0">
      <p:cViewPr varScale="1">
        <p:scale>
          <a:sx n="145" d="100"/>
          <a:sy n="145" d="100"/>
        </p:scale>
        <p:origin x="2156" y="1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6" Type="http://schemas.openxmlformats.org/officeDocument/2006/relationships/presProps" Target="presProps.xml"/><Relationship Id="rId4" Type="http://schemas.openxmlformats.org/officeDocument/2006/relationships/slide" Target="slides/slide3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04BE0B2B-387D-11A5-A011-54F82192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46FB8681-2539-0413-9185-44979CECD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EB9ACB1E-D913-4C42-081A-DECA6B131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3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8B3C8F36-5234-930E-719A-F80CF2E1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C951375-4387-FC68-4DF3-4693A606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692FF73E-6277-B34C-86F2-0A63282E3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38886A70-0C8E-0B6E-B3CD-6AB75C59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098D23DC-CC4D-0196-5523-67666CC55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2AF9D8C2-DC04-CCD7-4C37-BD6BE189B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66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Tutorial-Probability-Statistics-Algorithm-DataScience" TargetMode="External"/><Relationship Id="rId7" Type="http://schemas.openxmlformats.org/officeDocument/2006/relationships/hyperlink" Target="https://www.youtube.com/playlist?list=PLYP0LH6y1TM6H3o82V-vDqQ7DbiRLJf4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4P3HMNM3JQ8MFx8z6nLo9O" TargetMode="External"/><Relationship Id="rId5" Type="http://schemas.openxmlformats.org/officeDocument/2006/relationships/hyperlink" Target="https://github.com/thekimk/Tutorial-Python-Programming" TargetMode="External"/><Relationship Id="rId4" Type="http://schemas.openxmlformats.org/officeDocument/2006/relationships/hyperlink" Target="https://www.youtube.com/playlist?list=PLYP0LH6y1TM4DOvCt0BhJhxXjCniU4-_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YP0LH6y1TM50-9XqZfI2bbIOXCxYLauH" TargetMode="External"/><Relationship Id="rId4" Type="http://schemas.openxmlformats.org/officeDocument/2006/relationships/hyperlink" Target="https://www.youtube.com/playlist?list=PLYP0LH6y1TM6Khh6_ydAPoC9Fj4H_Vp-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Deep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77hdoLW5W5IdvQpk20UK5W" TargetMode="External"/><Relationship Id="rId5" Type="http://schemas.openxmlformats.org/officeDocument/2006/relationships/hyperlink" Target="https://github.com/thekimk/All-About-Time-Series-Analysis" TargetMode="External"/><Relationship Id="rId4" Type="http://schemas.openxmlformats.org/officeDocument/2006/relationships/hyperlink" Target="https://www.youtube.com/playlist?list=PLYP0LH6y1TM6s-bdE1Og3U6_SnV6CsqwJ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dis.kostat.go.kr/dwnlSvc/ofrSurvSearch.do?curMenuNo=UI_POR_P9240" TargetMode="External"/><Relationship Id="rId5" Type="http://schemas.openxmlformats.org/officeDocument/2006/relationships/hyperlink" Target="https://github.com/thekimk/Lecture-NIA/blob/main/Data/df_concat_BA1.csv" TargetMode="External"/><Relationship Id="rId4" Type="http://schemas.openxmlformats.org/officeDocument/2006/relationships/hyperlink" Target="https://github.com/thekimk/Lecture-N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B75324E4-B745-140A-85CB-8626D4F88AFA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/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/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EF81B5C-45FE-B060-39FB-E99762C438CE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5E43616-75CC-2CDF-3E3C-F108324A2FA9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3CB13AD-64B4-1DDB-B33F-C4B2D746B8E2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DDD2F3-C01E-E466-6F49-27032706F8EB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FABE51A8-C50F-3624-8465-2F2371E763AA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3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배경지식과 용어 지식화를 위한 필수내용 요약 소개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https://github.com/thekimk/Tutorial-Probability-Statistics-Algorithm-DataScience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https://www.youtube.com/playlist?list=PLYP0LH6y1TM4DOvCt0BhJhxXjCniU4-_A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관련 수학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개론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데이터분석에 필요한 지식은 수학과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산업공학과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컴퓨터공학과 등 에서 매우 일부분이기 때문에 관련 교과목 미수강시 본 영상으로 필요내용만 빠르게 정리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(PREREQUISITES)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Tool | Python Programming Tutorial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Prerequisites | What is Required to Become a Data Scientist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도구 파이썬 사용법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https://github.com/thekimk/Tutorial-Python-Programming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요약본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https://www.youtube.com/playlist?list=PLYP0LH6y1TM4P3HMNM3JQ8MFx8z6nLo9O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https://www.youtube.com/playlist?list=PLYP0LH6y1TM6H3o82V-vDqQ7DbiRLJf4J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비즈니스데이터사이언스의이해 또는 파이썬 프로그래밍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사용법 잊은 경우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필요한 부분만 선택적 수강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68B5C21B-C041-D4B9-3418-573ABF5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AA4CD3D-0AF1-A51C-CB30-745F3DE1C9F6}"/>
              </a:ext>
            </a:extLst>
          </p:cNvPr>
          <p:cNvSpPr txBox="1"/>
          <p:nvPr/>
        </p:nvSpPr>
        <p:spPr>
          <a:xfrm>
            <a:off x="4655529" y="2300797"/>
            <a:ext cx="4125217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 알고리즘 이해 및 데이터분석 성능 고도화 시작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https://www.youtube.com/playlist?list=PLYP0LH6y1TM6Khh6_ydAPoC9Fj4H_Vp-G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머신러닝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스스로 완성할 줄 알고나서 수강 추천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강의에 포함되지 않은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알고리즘을 통한 설명력 실습은 강의외 스스로 습득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8C711457-986B-769B-2FD3-51AC01C57BFE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A45D06D7-2FC6-9DA4-5490-F4DA235D35D3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(BASIC)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71914DEF-E855-1595-B027-C5AB3596A16A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D9494BB2-79C2-2173-C5A5-F4A4F9E74C22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| Why You Should Ask The Real Business Question?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E411A05-34B6-79CE-1FA3-AA26DC53B11D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728BEA6F-526C-0C05-BB08-7CD2715C8658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21D66-8432-0CEE-FB96-3CE1D1B8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9543C70-2567-FA81-4203-F6FC7E9E5626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https://www.youtube.com/playlist?list=PLYP0LH6y1TM50-9XqZfI2bbIOXCxYLauH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기초데이터분석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알고리즘보다 전체적인 데이터분석 프로세스를 완성하는 것이 목표이므로 끝까지 달려 완성하는 실습이 매우 중요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완성도 스스로 하지 못하면서 알고리즘 아무리 배워도 써먹지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765C78-0726-73B6-EAC2-3E30C96C91F1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F29324-B00B-F3ED-8411-CADA487EC836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FE3BCA-23F5-9392-B79A-A6C5C68921D4}"/>
              </a:ext>
            </a:extLst>
          </p:cNvPr>
          <p:cNvSpPr/>
          <p:nvPr/>
        </p:nvSpPr>
        <p:spPr>
          <a:xfrm>
            <a:off x="370981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921964-1A95-F318-48E0-7A096BF61BAF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29883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7E4102F5-2496-0D19-D0B9-126D8590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A1A07AB1-C7A7-EA49-2872-B419C5CEFF2A}"/>
              </a:ext>
            </a:extLst>
          </p:cNvPr>
          <p:cNvSpPr txBox="1"/>
          <p:nvPr/>
        </p:nvSpPr>
        <p:spPr>
          <a:xfrm>
            <a:off x="4655529" y="2300797"/>
            <a:ext cx="4125217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알고리즘 이해 및 데이터분석 성능 고도화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https://github.com/thekimk/All-About-Deep-Learning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https://www.youtube.com/playlist?list=PLYP0LH6y1TM6s-bdE1Og3U6_SnV6CsqwJ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 또는 딥러닝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최소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Engines?”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스스로 완성 및 충분히 익숙해진 후 수강 추천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시간데이터 처리가 포함되므로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수강 후 학습해야 끝까지 달리기 용이함</a:t>
            </a:r>
            <a:endParaRPr lang="en-US" altLang="ko-KR" sz="50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6CD80869-4EB3-CBB6-CE4A-1872A3DA1027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01321049-A43E-D94D-0075-20EFCB5C896D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(ADVANCED)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B45AC09A-47DF-ABF1-B692-57A3C81248EE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2ABE44CB-7466-4322-ED02-C13E281BEFDA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endParaRPr lang="en-US" altLang="ko-KR" sz="12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567846B-EE6A-266C-C06E-60901E18F28E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C80324B1-0C31-2F23-02C5-3C477093C7B5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Deep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36C33B-3D13-9517-6345-233CC2B2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51C8841-E303-7C44-038F-92F15589885C}"/>
              </a:ext>
            </a:extLst>
          </p:cNvPr>
          <p:cNvSpPr txBox="1"/>
          <p:nvPr/>
        </p:nvSpPr>
        <p:spPr>
          <a:xfrm>
            <a:off x="370982" y="2300797"/>
            <a:ext cx="4117490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문제 해결을 위한 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https://github.com/thekimk/All-About-Time-Series-Analysis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https://www.youtube.com/playlist?list=PLYP0LH6y1TM77hdoLW5W5IdvQpk20UK5W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비즈니스수요예측 또는 시계열분석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데이터처리를 위한 데이터분석 프로세스를 완성과 관련 알고리즘을 동시에 다루기 때문에 끝까지 달려 실습을 완성하지 못하면 시간데이터 다루지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F16AF9E-B382-610C-40D2-F590972DD453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21C9B4-B3C0-9B59-CD98-DAE111E774E5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7F0EAB-2C14-9BC0-6AA1-BA6DF06E07A9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17238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4B86F084-A60B-D00A-83D3-13FF3105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324F300-B896-0689-4ED6-4CFC9A626B5F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endParaRPr lang="en-US" altLang="ko-KR" sz="105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필요시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신규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30C7D7A2-A15F-EA79-05C8-688F62D604E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EAF01631-C050-3EC7-C11E-17E04E39A120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</a:p>
          <a:p>
            <a:pPr algn="ctr"/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1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073D5AA6-4886-CC39-97D8-2818FF66C61C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5FA56E53-AA9A-1248-BE2B-C9868AACA5E5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9363C759-ECE5-BF81-2107-57D18D854147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56F73D3C-E1A4-5566-9A6B-A38588302CAB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71ACDD-9352-ECA5-7E26-4F0CBD3B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4494053A-85F6-EEB5-8C3F-D1CF6C70B62D}"/>
              </a:ext>
            </a:extLst>
          </p:cNvPr>
          <p:cNvSpPr txBox="1"/>
          <p:nvPr/>
        </p:nvSpPr>
        <p:spPr>
          <a:xfrm>
            <a:off x="370982" y="2300797"/>
            <a:ext cx="4117490" cy="302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종속변수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기부여부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https://mdis.kostat.go.kr/dwnlSvc/ofrSurvSearch.do?curMenuNo=UI_POR_P9240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사회일반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사회조사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복지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사회참여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문화와여가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소득과소비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노동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2021~2023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C8D22-DA8C-6ACA-09B5-FD62BAB22402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D6D092-985B-606C-44C8-1F0125387B0A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C64A8-69E2-43C4-9936-09AEAF872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525036" y="4884519"/>
            <a:ext cx="3809381" cy="11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F3FAE-FC26-6BA1-207D-540B64390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04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9216</TotalTime>
  <Words>1328</Words>
  <Application>Microsoft Office PowerPoint</Application>
  <PresentationFormat>화면 슬라이드 쇼(4:3)</PresentationFormat>
  <Paragraphs>163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1425</cp:revision>
  <dcterms:created xsi:type="dcterms:W3CDTF">2017-08-28T02:36:56Z</dcterms:created>
  <dcterms:modified xsi:type="dcterms:W3CDTF">2025-08-07T07:54:37Z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