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5" r:id="rId2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208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06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B75324E4-B745-140A-85CB-8626D4F88AFA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방항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/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/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EF81B5C-45FE-B060-39FB-E99762C438CE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5E43616-75CC-2CDF-3E3C-F108324A2FA9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CB13AD-64B4-1DDB-B33F-C4B2D746B8E2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DD2F3-C01E-E466-6F49-27032706F8EB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FABE51A8-C50F-3624-8465-2F2371E763AA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8787</TotalTime>
  <Words>389</Words>
  <Application>Microsoft Office PowerPoint</Application>
  <PresentationFormat>화면 슬라이드 쇼(4:3)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1313</cp:revision>
  <dcterms:created xsi:type="dcterms:W3CDTF">2017-08-28T02:36:56Z</dcterms:created>
  <dcterms:modified xsi:type="dcterms:W3CDTF">2025-06-22T18:24:02Z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