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379E-2D5A-4ABD-BB77-CA03887A0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FA011-3F68-48DE-96F4-669D0E266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D58B6-8815-46D3-B7B8-47ECAA25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F873-93C6-4F27-955F-15B6378DF3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5503E-FD7C-496E-8065-45EA4743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01C1A-B0B4-46DD-8511-E379E0FD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549F-A4DD-4DA1-AEAB-9B46FFB0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8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219D-56E9-47D7-BB64-2E8B41D1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D47FA-B8C8-4BC2-87A9-B49B8440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6E096-0B71-4C10-A931-35BC44B4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F873-93C6-4F27-955F-15B6378DF3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818F1-7A26-4FC2-A90D-82A4BFB5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50CF0-040C-4EEF-904B-E38F8809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549F-A4DD-4DA1-AEAB-9B46FFB0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9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F6906-0E81-4600-8894-283D08FD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1D24B-2CB9-4C8B-80FA-3851FBCA6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67945-6B36-45B4-8A55-89EC1EA2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F873-93C6-4F27-955F-15B6378DF3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F957-3E1F-4A65-BED7-B94A2E17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61C9-D741-4A16-A290-D6B6BBE3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549F-A4DD-4DA1-AEAB-9B46FFB0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2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379A-82FB-4A82-8EE4-6524B461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3DC3-8D85-4A1C-93FA-6A5CD1A2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ABA31-BEB0-4D4D-9EC3-52138951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F873-93C6-4F27-955F-15B6378DF3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0AF96-56E3-4879-9D04-1881BDFC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8EB8C-0915-487C-B88D-E38F1C23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549F-A4DD-4DA1-AEAB-9B46FFB0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D521-166C-42AF-B33A-9CC509E6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CFB44-CD16-415A-8214-1038886CE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44AC-475D-452E-947F-F049C857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F873-93C6-4F27-955F-15B6378DF3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F4F10-7891-40B8-AA94-3CF5BBD9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36F16-0CC9-41D9-949B-A86BC7CB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549F-A4DD-4DA1-AEAB-9B46FFB0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5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4FFD-A457-4D9C-B34D-BF0B7531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9D39-F8FB-4F37-9138-85923ACD6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294-A183-459B-8EFA-5705E5E2F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E9EF5-6C6D-47DE-A1ED-99434E10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F873-93C6-4F27-955F-15B6378DF3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23F3C-1172-4392-BE5D-78041BFF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FC04-6B40-4683-9225-F10A914A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549F-A4DD-4DA1-AEAB-9B46FFB0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1A1D-0234-4638-AEFE-2DC88B76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F61CA-3226-4840-82DE-D042D1664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B595-81DE-484E-BC8A-0FE82991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10C39-DEB5-46E9-A32F-A8363E259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12D30-6A57-4F74-B99F-2ED22E7F6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F69F0-B247-4861-86B0-8ABA4BF9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F873-93C6-4F27-955F-15B6378DF3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CE730-21CC-4B05-87B9-D1A9FF55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144AA-271C-49D4-BA36-4BE04876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549F-A4DD-4DA1-AEAB-9B46FFB0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9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1BD7-03F8-4487-81EC-7FEC9C58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BAEC7-2AC1-4848-9426-00B1D32B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F873-93C6-4F27-955F-15B6378DF3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7A133-8159-41A2-886E-68FE2D7A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82943-32F6-4DC1-8DE6-7A2BF5C9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549F-A4DD-4DA1-AEAB-9B46FFB0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3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241E5-480C-4A63-A81A-DDBFF9C7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F873-93C6-4F27-955F-15B6378DF3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138A1-51E3-481D-BF2F-4BCEE398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0323-FB14-4E2B-97B1-CBB5A726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549F-A4DD-4DA1-AEAB-9B46FFB0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9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BC96-F880-40D3-8A03-220EB0D5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FFC0-0E68-4DAC-B22B-19D6D1AE2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BA1E6-F674-428B-9B91-511F38528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D2DC2-251C-48DE-AE50-030D7054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F873-93C6-4F27-955F-15B6378DF3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5ADE-A58D-4F49-A081-7724B97F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2DCE4-48D5-488B-BCFB-E12FB772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549F-A4DD-4DA1-AEAB-9B46FFB0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3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0FF9-6C25-470E-B053-5684D092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C2532-15B9-42AF-8774-D085DA331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1BDE4-75D2-4498-8CDB-DAD254969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49C2B-92DD-4FA9-8C22-061F45D2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F873-93C6-4F27-955F-15B6378DF3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0629-D174-458E-A62E-2A882FB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B4458-7861-4E99-8DF3-A53FEC4C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549F-A4DD-4DA1-AEAB-9B46FFB0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EAE06-0444-4384-9E07-B6CFFFC8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C16F2-46B1-4427-BBBF-9A5FFA3A3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33444-3E56-4E0C-9479-E97976508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F873-93C6-4F27-955F-15B6378DF3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FF98E-0EDE-4B62-BF66-F9AB38360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90C28-400B-4E07-BBFA-FDCC7C0F3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2549F-A4DD-4DA1-AEAB-9B46FFB0B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1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AE-E96E-47FA-9999-C8224C34B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552"/>
            <a:ext cx="9144000" cy="979827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Js</a:t>
            </a:r>
          </a:p>
        </p:txBody>
      </p:sp>
      <p:pic>
        <p:nvPicPr>
          <p:cNvPr id="1026" name="Picture 2" descr="Getting Started with Node.js and Nest.js - Custom Software, Infinite  Possibilities.">
            <a:extLst>
              <a:ext uri="{FF2B5EF4-FFF2-40B4-BE49-F238E27FC236}">
                <a16:creationId xmlns:a16="http://schemas.microsoft.com/office/drawing/2014/main" id="{F24C1264-BD44-4025-A946-67A42535D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739" y="1334932"/>
            <a:ext cx="5919741" cy="44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F7CFEB-CEAC-4E0D-AA5F-E9BAD28F069C}"/>
              </a:ext>
            </a:extLst>
          </p:cNvPr>
          <p:cNvSpPr txBox="1"/>
          <p:nvPr/>
        </p:nvSpPr>
        <p:spPr>
          <a:xfrm>
            <a:off x="579360" y="2663301"/>
            <a:ext cx="4607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Node.js used for?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Node.js is good for?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 Node.js free?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 Node.js backend or frontend?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Module in Node.js?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604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C715-AED2-4B7C-95CC-2F530117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96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Node.js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F037-05C0-48E9-896B-96782165D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66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Node.js provides a runtime environment outside of the browser.</a:t>
            </a:r>
          </a:p>
          <a:p>
            <a:pPr marL="0" indent="0">
              <a:buNone/>
            </a:pPr>
            <a:r>
              <a:rPr lang="en-US" dirty="0"/>
              <a:t>It's also built on the Chrome V8 JavaScript engine. This makes it possible to build back-end applications using the same JavaScript programming language you may be familiar with.</a:t>
            </a:r>
          </a:p>
        </p:txBody>
      </p:sp>
      <p:sp>
        <p:nvSpPr>
          <p:cNvPr id="4" name="AutoShape 4" descr="Node.js Introduction - GeeksforGeeks">
            <a:extLst>
              <a:ext uri="{FF2B5EF4-FFF2-40B4-BE49-F238E27FC236}">
                <a16:creationId xmlns:a16="http://schemas.microsoft.com/office/drawing/2014/main" id="{739F2255-7541-476C-A4D9-3D9777680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Node.js Introduction - GeeksforGeeks">
            <a:extLst>
              <a:ext uri="{FF2B5EF4-FFF2-40B4-BE49-F238E27FC236}">
                <a16:creationId xmlns:a16="http://schemas.microsoft.com/office/drawing/2014/main" id="{1AF5FC2F-01BF-4E95-A172-862FDB9414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4468427" cy="446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What Is Node.js? A Complete Guide for Developers">
            <a:extLst>
              <a:ext uri="{FF2B5EF4-FFF2-40B4-BE49-F238E27FC236}">
                <a16:creationId xmlns:a16="http://schemas.microsoft.com/office/drawing/2014/main" id="{852BE3AC-E9F9-4F4F-805B-EDA98E281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841" y="1401765"/>
            <a:ext cx="5183959" cy="497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61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731F-D0E9-4748-87C7-01F0C50B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0411-489F-42E3-8FF9-04173E5B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What Is Node.js and Why You Should Use It">
            <a:extLst>
              <a:ext uri="{FF2B5EF4-FFF2-40B4-BE49-F238E27FC236}">
                <a16:creationId xmlns:a16="http://schemas.microsoft.com/office/drawing/2014/main" id="{067D6FAB-F584-483D-8523-1ECD6F02C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97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7516-2AEB-4A8F-A5EE-660932CE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Node.js is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9AFE-146E-4C93-81D2-7678946A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12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Node.js is the top choice for such enterprise companies as IBM, Microsoft, Uber, Trello and LinkedIn. It is suitable for development of real-time applications, IoT applications, and single-page applications.</a:t>
            </a:r>
          </a:p>
          <a:p>
            <a:pPr marL="0" indent="0" algn="ctr">
              <a:buNone/>
            </a:pPr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is used for building single-page applications and dynamic websites due to its ability to handle multiple requests asynchronously. It can serve dynamic content to users, improving the overall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97031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DC30-FCCB-4F43-86D5-0305EF2E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Node.js free?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F690B-26F6-4821-B800-605FB72CA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1966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Node.js® is a free, open-source, cross-platform JavaScript runtime environment that lets developers create servers, web apps, command line tools and scripts.</a:t>
            </a:r>
          </a:p>
        </p:txBody>
      </p:sp>
    </p:spTree>
    <p:extLst>
      <p:ext uri="{BB962C8B-B14F-4D97-AF65-F5344CB8AC3E}">
        <p14:creationId xmlns:p14="http://schemas.microsoft.com/office/powerpoint/2010/main" val="43693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ED3C-1AE6-484B-A37A-066B463B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Node.js backend or frontend?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CE36-A940-46E8-9E6B-19AB0F57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9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 &amp; Frontend</a:t>
            </a:r>
          </a:p>
          <a:p>
            <a:pPr marL="0" indent="0">
              <a:buNone/>
            </a:pPr>
            <a:r>
              <a:rPr lang="en-US" dirty="0"/>
              <a:t>Node.js is sometimes misunderstood by developers as a backend framework that is exclusively used to construct servers. This is not the case; Node.js can be used on the frontend as well as the backend.</a:t>
            </a:r>
          </a:p>
          <a:p>
            <a:pPr marL="0" indent="0">
              <a:buNone/>
            </a:pPr>
            <a:r>
              <a:rPr lang="en-US" dirty="0"/>
              <a:t>While Node.js is primarily known as a backend technology, it can also be used in the front-end development process. In fact, Node.js has gained popularity as a full-stack technology because of its versatility in handling both client-side and server-side tasks.</a:t>
            </a:r>
          </a:p>
        </p:txBody>
      </p:sp>
    </p:spTree>
    <p:extLst>
      <p:ext uri="{BB962C8B-B14F-4D97-AF65-F5344CB8AC3E}">
        <p14:creationId xmlns:p14="http://schemas.microsoft.com/office/powerpoint/2010/main" val="194005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4045-1FBA-49B1-86FE-F9885D94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Module in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999E4-233B-4744-9229-8F52C2C44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24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module in JavaScript is just a file containing related code. In JavaScript, we use the import and export keywords to share and receive functionalities respectively across different modules.</a:t>
            </a:r>
          </a:p>
          <a:p>
            <a:pPr marL="0" indent="0" algn="ctr">
              <a:buNone/>
            </a:pPr>
            <a:r>
              <a:rPr lang="en-US" dirty="0"/>
              <a:t>In Node.js, Modules are the blocks of encapsulated code that communicate with an external application on the basis of their related functionality. Modules can be a single file or a collection of multiple files/folders.</a:t>
            </a:r>
          </a:p>
        </p:txBody>
      </p:sp>
    </p:spTree>
    <p:extLst>
      <p:ext uri="{BB962C8B-B14F-4D97-AF65-F5344CB8AC3E}">
        <p14:creationId xmlns:p14="http://schemas.microsoft.com/office/powerpoint/2010/main" val="36794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156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Node Js</vt:lpstr>
      <vt:lpstr>What is Node.js used for?</vt:lpstr>
      <vt:lpstr>PowerPoint Presentation</vt:lpstr>
      <vt:lpstr>What Node.js is good for?</vt:lpstr>
      <vt:lpstr>Is Node.js free?</vt:lpstr>
      <vt:lpstr>Is Node.js backend or frontend?</vt:lpstr>
      <vt:lpstr>What is Module in Node.js?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Data Diasamidze</dc:creator>
  <cp:lastModifiedBy>Data Diasamidze</cp:lastModifiedBy>
  <cp:revision>10</cp:revision>
  <dcterms:created xsi:type="dcterms:W3CDTF">2024-07-18T17:50:36Z</dcterms:created>
  <dcterms:modified xsi:type="dcterms:W3CDTF">2024-07-22T15:40:11Z</dcterms:modified>
</cp:coreProperties>
</file>