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EA83F-254A-4957-93AE-9291EE44A8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E6177C-8808-404B-A090-81545E4F42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E71B96-6F56-4A7D-AC44-C8CE402EEE35}"/>
              </a:ext>
            </a:extLst>
          </p:cNvPr>
          <p:cNvSpPr>
            <a:spLocks noGrp="1"/>
          </p:cNvSpPr>
          <p:nvPr>
            <p:ph type="dt" sz="half" idx="10"/>
          </p:nvPr>
        </p:nvSpPr>
        <p:spPr/>
        <p:txBody>
          <a:bodyPr/>
          <a:lstStyle/>
          <a:p>
            <a:fld id="{3573FA54-004C-4DB4-9341-077C7B8A8AAA}" type="datetimeFigureOut">
              <a:rPr lang="en-US" smtClean="0"/>
              <a:t>7/22/2024</a:t>
            </a:fld>
            <a:endParaRPr lang="en-US"/>
          </a:p>
        </p:txBody>
      </p:sp>
      <p:sp>
        <p:nvSpPr>
          <p:cNvPr id="5" name="Footer Placeholder 4">
            <a:extLst>
              <a:ext uri="{FF2B5EF4-FFF2-40B4-BE49-F238E27FC236}">
                <a16:creationId xmlns:a16="http://schemas.microsoft.com/office/drawing/2014/main" id="{6AAB4544-BA02-44FC-9886-FB4449F405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961551-F2AC-4268-BB45-5F0DCEFAA6F7}"/>
              </a:ext>
            </a:extLst>
          </p:cNvPr>
          <p:cNvSpPr>
            <a:spLocks noGrp="1"/>
          </p:cNvSpPr>
          <p:nvPr>
            <p:ph type="sldNum" sz="quarter" idx="12"/>
          </p:nvPr>
        </p:nvSpPr>
        <p:spPr/>
        <p:txBody>
          <a:bodyPr/>
          <a:lstStyle/>
          <a:p>
            <a:fld id="{20B05FD5-D474-4D57-87B8-05C7782074BC}" type="slidenum">
              <a:rPr lang="en-US" smtClean="0"/>
              <a:t>‹#›</a:t>
            </a:fld>
            <a:endParaRPr lang="en-US"/>
          </a:p>
        </p:txBody>
      </p:sp>
    </p:spTree>
    <p:extLst>
      <p:ext uri="{BB962C8B-B14F-4D97-AF65-F5344CB8AC3E}">
        <p14:creationId xmlns:p14="http://schemas.microsoft.com/office/powerpoint/2010/main" val="3342392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D5D2D-C08D-4F00-9108-FF1C0B0B3A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63E4AF-9C6B-480F-A29E-D8FBDBABB2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FDBF40-F01B-4510-B30B-C1E67821C80C}"/>
              </a:ext>
            </a:extLst>
          </p:cNvPr>
          <p:cNvSpPr>
            <a:spLocks noGrp="1"/>
          </p:cNvSpPr>
          <p:nvPr>
            <p:ph type="dt" sz="half" idx="10"/>
          </p:nvPr>
        </p:nvSpPr>
        <p:spPr/>
        <p:txBody>
          <a:bodyPr/>
          <a:lstStyle/>
          <a:p>
            <a:fld id="{3573FA54-004C-4DB4-9341-077C7B8A8AAA}" type="datetimeFigureOut">
              <a:rPr lang="en-US" smtClean="0"/>
              <a:t>7/22/2024</a:t>
            </a:fld>
            <a:endParaRPr lang="en-US"/>
          </a:p>
        </p:txBody>
      </p:sp>
      <p:sp>
        <p:nvSpPr>
          <p:cNvPr id="5" name="Footer Placeholder 4">
            <a:extLst>
              <a:ext uri="{FF2B5EF4-FFF2-40B4-BE49-F238E27FC236}">
                <a16:creationId xmlns:a16="http://schemas.microsoft.com/office/drawing/2014/main" id="{D47E96EC-A8A3-4955-856F-500B8D9938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7957FF-7D90-4D39-809A-CAA5AD62D830}"/>
              </a:ext>
            </a:extLst>
          </p:cNvPr>
          <p:cNvSpPr>
            <a:spLocks noGrp="1"/>
          </p:cNvSpPr>
          <p:nvPr>
            <p:ph type="sldNum" sz="quarter" idx="12"/>
          </p:nvPr>
        </p:nvSpPr>
        <p:spPr/>
        <p:txBody>
          <a:bodyPr/>
          <a:lstStyle/>
          <a:p>
            <a:fld id="{20B05FD5-D474-4D57-87B8-05C7782074BC}" type="slidenum">
              <a:rPr lang="en-US" smtClean="0"/>
              <a:t>‹#›</a:t>
            </a:fld>
            <a:endParaRPr lang="en-US"/>
          </a:p>
        </p:txBody>
      </p:sp>
    </p:spTree>
    <p:extLst>
      <p:ext uri="{BB962C8B-B14F-4D97-AF65-F5344CB8AC3E}">
        <p14:creationId xmlns:p14="http://schemas.microsoft.com/office/powerpoint/2010/main" val="3654463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92E8AA-AA84-45E8-B22F-69DF63B885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40FB21-82A5-4C5E-8982-1A49DC9777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78EAA3-A51B-43AB-92D1-B43F5E2733D1}"/>
              </a:ext>
            </a:extLst>
          </p:cNvPr>
          <p:cNvSpPr>
            <a:spLocks noGrp="1"/>
          </p:cNvSpPr>
          <p:nvPr>
            <p:ph type="dt" sz="half" idx="10"/>
          </p:nvPr>
        </p:nvSpPr>
        <p:spPr/>
        <p:txBody>
          <a:bodyPr/>
          <a:lstStyle/>
          <a:p>
            <a:fld id="{3573FA54-004C-4DB4-9341-077C7B8A8AAA}" type="datetimeFigureOut">
              <a:rPr lang="en-US" smtClean="0"/>
              <a:t>7/22/2024</a:t>
            </a:fld>
            <a:endParaRPr lang="en-US"/>
          </a:p>
        </p:txBody>
      </p:sp>
      <p:sp>
        <p:nvSpPr>
          <p:cNvPr id="5" name="Footer Placeholder 4">
            <a:extLst>
              <a:ext uri="{FF2B5EF4-FFF2-40B4-BE49-F238E27FC236}">
                <a16:creationId xmlns:a16="http://schemas.microsoft.com/office/drawing/2014/main" id="{AB52282C-319A-4736-BD0D-4AF79C77F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CD6B2-9723-4CAB-9CA1-3823C86D8590}"/>
              </a:ext>
            </a:extLst>
          </p:cNvPr>
          <p:cNvSpPr>
            <a:spLocks noGrp="1"/>
          </p:cNvSpPr>
          <p:nvPr>
            <p:ph type="sldNum" sz="quarter" idx="12"/>
          </p:nvPr>
        </p:nvSpPr>
        <p:spPr/>
        <p:txBody>
          <a:bodyPr/>
          <a:lstStyle/>
          <a:p>
            <a:fld id="{20B05FD5-D474-4D57-87B8-05C7782074BC}" type="slidenum">
              <a:rPr lang="en-US" smtClean="0"/>
              <a:t>‹#›</a:t>
            </a:fld>
            <a:endParaRPr lang="en-US"/>
          </a:p>
        </p:txBody>
      </p:sp>
    </p:spTree>
    <p:extLst>
      <p:ext uri="{BB962C8B-B14F-4D97-AF65-F5344CB8AC3E}">
        <p14:creationId xmlns:p14="http://schemas.microsoft.com/office/powerpoint/2010/main" val="3653631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6DAF0-1C75-42C7-B2DA-3190AE3A45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CD9B1B-10B3-4517-AF5F-826A5AA291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B7D9E3-D024-46EA-A835-1D0B889E7488}"/>
              </a:ext>
            </a:extLst>
          </p:cNvPr>
          <p:cNvSpPr>
            <a:spLocks noGrp="1"/>
          </p:cNvSpPr>
          <p:nvPr>
            <p:ph type="dt" sz="half" idx="10"/>
          </p:nvPr>
        </p:nvSpPr>
        <p:spPr/>
        <p:txBody>
          <a:bodyPr/>
          <a:lstStyle/>
          <a:p>
            <a:fld id="{3573FA54-004C-4DB4-9341-077C7B8A8AAA}" type="datetimeFigureOut">
              <a:rPr lang="en-US" smtClean="0"/>
              <a:t>7/22/2024</a:t>
            </a:fld>
            <a:endParaRPr lang="en-US"/>
          </a:p>
        </p:txBody>
      </p:sp>
      <p:sp>
        <p:nvSpPr>
          <p:cNvPr id="5" name="Footer Placeholder 4">
            <a:extLst>
              <a:ext uri="{FF2B5EF4-FFF2-40B4-BE49-F238E27FC236}">
                <a16:creationId xmlns:a16="http://schemas.microsoft.com/office/drawing/2014/main" id="{D9B31328-CFAA-4730-AD06-4A674B00E0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9532E6-39BC-4B1C-9A4C-8FD3D1C80747}"/>
              </a:ext>
            </a:extLst>
          </p:cNvPr>
          <p:cNvSpPr>
            <a:spLocks noGrp="1"/>
          </p:cNvSpPr>
          <p:nvPr>
            <p:ph type="sldNum" sz="quarter" idx="12"/>
          </p:nvPr>
        </p:nvSpPr>
        <p:spPr/>
        <p:txBody>
          <a:bodyPr/>
          <a:lstStyle/>
          <a:p>
            <a:fld id="{20B05FD5-D474-4D57-87B8-05C7782074BC}" type="slidenum">
              <a:rPr lang="en-US" smtClean="0"/>
              <a:t>‹#›</a:t>
            </a:fld>
            <a:endParaRPr lang="en-US"/>
          </a:p>
        </p:txBody>
      </p:sp>
    </p:spTree>
    <p:extLst>
      <p:ext uri="{BB962C8B-B14F-4D97-AF65-F5344CB8AC3E}">
        <p14:creationId xmlns:p14="http://schemas.microsoft.com/office/powerpoint/2010/main" val="262696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76D5-541E-4084-A201-EE9D622697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6EB44C-CF24-4CEF-9BC2-9D05C5A137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840E40-41C7-4644-AD44-AC34F9F33632}"/>
              </a:ext>
            </a:extLst>
          </p:cNvPr>
          <p:cNvSpPr>
            <a:spLocks noGrp="1"/>
          </p:cNvSpPr>
          <p:nvPr>
            <p:ph type="dt" sz="half" idx="10"/>
          </p:nvPr>
        </p:nvSpPr>
        <p:spPr/>
        <p:txBody>
          <a:bodyPr/>
          <a:lstStyle/>
          <a:p>
            <a:fld id="{3573FA54-004C-4DB4-9341-077C7B8A8AAA}" type="datetimeFigureOut">
              <a:rPr lang="en-US" smtClean="0"/>
              <a:t>7/22/2024</a:t>
            </a:fld>
            <a:endParaRPr lang="en-US"/>
          </a:p>
        </p:txBody>
      </p:sp>
      <p:sp>
        <p:nvSpPr>
          <p:cNvPr id="5" name="Footer Placeholder 4">
            <a:extLst>
              <a:ext uri="{FF2B5EF4-FFF2-40B4-BE49-F238E27FC236}">
                <a16:creationId xmlns:a16="http://schemas.microsoft.com/office/drawing/2014/main" id="{335EDA21-8BB5-4574-9FE4-536C951361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6781-11E1-4421-84F2-BD5765612491}"/>
              </a:ext>
            </a:extLst>
          </p:cNvPr>
          <p:cNvSpPr>
            <a:spLocks noGrp="1"/>
          </p:cNvSpPr>
          <p:nvPr>
            <p:ph type="sldNum" sz="quarter" idx="12"/>
          </p:nvPr>
        </p:nvSpPr>
        <p:spPr/>
        <p:txBody>
          <a:bodyPr/>
          <a:lstStyle/>
          <a:p>
            <a:fld id="{20B05FD5-D474-4D57-87B8-05C7782074BC}" type="slidenum">
              <a:rPr lang="en-US" smtClean="0"/>
              <a:t>‹#›</a:t>
            </a:fld>
            <a:endParaRPr lang="en-US"/>
          </a:p>
        </p:txBody>
      </p:sp>
    </p:spTree>
    <p:extLst>
      <p:ext uri="{BB962C8B-B14F-4D97-AF65-F5344CB8AC3E}">
        <p14:creationId xmlns:p14="http://schemas.microsoft.com/office/powerpoint/2010/main" val="123814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01300-F46D-46C5-97F1-A97694AB29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FCC04E-45F4-4B5C-A8F4-8B53792221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E1CE2F-AFDF-4176-90DF-7764F6BBBD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2E314D-B47F-4970-B95D-5381C2C6CC28}"/>
              </a:ext>
            </a:extLst>
          </p:cNvPr>
          <p:cNvSpPr>
            <a:spLocks noGrp="1"/>
          </p:cNvSpPr>
          <p:nvPr>
            <p:ph type="dt" sz="half" idx="10"/>
          </p:nvPr>
        </p:nvSpPr>
        <p:spPr/>
        <p:txBody>
          <a:bodyPr/>
          <a:lstStyle/>
          <a:p>
            <a:fld id="{3573FA54-004C-4DB4-9341-077C7B8A8AAA}" type="datetimeFigureOut">
              <a:rPr lang="en-US" smtClean="0"/>
              <a:t>7/22/2024</a:t>
            </a:fld>
            <a:endParaRPr lang="en-US"/>
          </a:p>
        </p:txBody>
      </p:sp>
      <p:sp>
        <p:nvSpPr>
          <p:cNvPr id="6" name="Footer Placeholder 5">
            <a:extLst>
              <a:ext uri="{FF2B5EF4-FFF2-40B4-BE49-F238E27FC236}">
                <a16:creationId xmlns:a16="http://schemas.microsoft.com/office/drawing/2014/main" id="{3732D05B-317F-4B34-A7D5-A6B3920B23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97226C-95FE-4241-979B-C95444F8A4C0}"/>
              </a:ext>
            </a:extLst>
          </p:cNvPr>
          <p:cNvSpPr>
            <a:spLocks noGrp="1"/>
          </p:cNvSpPr>
          <p:nvPr>
            <p:ph type="sldNum" sz="quarter" idx="12"/>
          </p:nvPr>
        </p:nvSpPr>
        <p:spPr/>
        <p:txBody>
          <a:bodyPr/>
          <a:lstStyle/>
          <a:p>
            <a:fld id="{20B05FD5-D474-4D57-87B8-05C7782074BC}" type="slidenum">
              <a:rPr lang="en-US" smtClean="0"/>
              <a:t>‹#›</a:t>
            </a:fld>
            <a:endParaRPr lang="en-US"/>
          </a:p>
        </p:txBody>
      </p:sp>
    </p:spTree>
    <p:extLst>
      <p:ext uri="{BB962C8B-B14F-4D97-AF65-F5344CB8AC3E}">
        <p14:creationId xmlns:p14="http://schemas.microsoft.com/office/powerpoint/2010/main" val="1287764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10FF7-4EB6-431E-91A7-0D3FDA3087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9B397B-1928-4C58-9321-5F8F32FEE1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1EA7E0-CE1D-4384-A368-CBF9880363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9E4807-C62D-4BF9-9C58-B003B10D7A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C50519-C8A3-4440-97AA-9D7C599D17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B858E8-5976-4C07-8568-9C99B5781D0A}"/>
              </a:ext>
            </a:extLst>
          </p:cNvPr>
          <p:cNvSpPr>
            <a:spLocks noGrp="1"/>
          </p:cNvSpPr>
          <p:nvPr>
            <p:ph type="dt" sz="half" idx="10"/>
          </p:nvPr>
        </p:nvSpPr>
        <p:spPr/>
        <p:txBody>
          <a:bodyPr/>
          <a:lstStyle/>
          <a:p>
            <a:fld id="{3573FA54-004C-4DB4-9341-077C7B8A8AAA}" type="datetimeFigureOut">
              <a:rPr lang="en-US" smtClean="0"/>
              <a:t>7/22/2024</a:t>
            </a:fld>
            <a:endParaRPr lang="en-US"/>
          </a:p>
        </p:txBody>
      </p:sp>
      <p:sp>
        <p:nvSpPr>
          <p:cNvPr id="8" name="Footer Placeholder 7">
            <a:extLst>
              <a:ext uri="{FF2B5EF4-FFF2-40B4-BE49-F238E27FC236}">
                <a16:creationId xmlns:a16="http://schemas.microsoft.com/office/drawing/2014/main" id="{9F09947F-236F-4294-95FE-1F81F2B242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A1E4FA-FCB2-4A8B-A0DA-7B01A7F4BD3C}"/>
              </a:ext>
            </a:extLst>
          </p:cNvPr>
          <p:cNvSpPr>
            <a:spLocks noGrp="1"/>
          </p:cNvSpPr>
          <p:nvPr>
            <p:ph type="sldNum" sz="quarter" idx="12"/>
          </p:nvPr>
        </p:nvSpPr>
        <p:spPr/>
        <p:txBody>
          <a:bodyPr/>
          <a:lstStyle/>
          <a:p>
            <a:fld id="{20B05FD5-D474-4D57-87B8-05C7782074BC}" type="slidenum">
              <a:rPr lang="en-US" smtClean="0"/>
              <a:t>‹#›</a:t>
            </a:fld>
            <a:endParaRPr lang="en-US"/>
          </a:p>
        </p:txBody>
      </p:sp>
    </p:spTree>
    <p:extLst>
      <p:ext uri="{BB962C8B-B14F-4D97-AF65-F5344CB8AC3E}">
        <p14:creationId xmlns:p14="http://schemas.microsoft.com/office/powerpoint/2010/main" val="1244935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05688-DF74-44EF-8BCB-9BBBAA18E9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9D91B9-652C-4C6D-B63A-C6BCC64FF546}"/>
              </a:ext>
            </a:extLst>
          </p:cNvPr>
          <p:cNvSpPr>
            <a:spLocks noGrp="1"/>
          </p:cNvSpPr>
          <p:nvPr>
            <p:ph type="dt" sz="half" idx="10"/>
          </p:nvPr>
        </p:nvSpPr>
        <p:spPr/>
        <p:txBody>
          <a:bodyPr/>
          <a:lstStyle/>
          <a:p>
            <a:fld id="{3573FA54-004C-4DB4-9341-077C7B8A8AAA}" type="datetimeFigureOut">
              <a:rPr lang="en-US" smtClean="0"/>
              <a:t>7/22/2024</a:t>
            </a:fld>
            <a:endParaRPr lang="en-US"/>
          </a:p>
        </p:txBody>
      </p:sp>
      <p:sp>
        <p:nvSpPr>
          <p:cNvPr id="4" name="Footer Placeholder 3">
            <a:extLst>
              <a:ext uri="{FF2B5EF4-FFF2-40B4-BE49-F238E27FC236}">
                <a16:creationId xmlns:a16="http://schemas.microsoft.com/office/drawing/2014/main" id="{C1ABDEFD-5E4E-4567-918E-BC108C975E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11ED3A-CA3B-408C-8F97-0DC756D57899}"/>
              </a:ext>
            </a:extLst>
          </p:cNvPr>
          <p:cNvSpPr>
            <a:spLocks noGrp="1"/>
          </p:cNvSpPr>
          <p:nvPr>
            <p:ph type="sldNum" sz="quarter" idx="12"/>
          </p:nvPr>
        </p:nvSpPr>
        <p:spPr/>
        <p:txBody>
          <a:bodyPr/>
          <a:lstStyle/>
          <a:p>
            <a:fld id="{20B05FD5-D474-4D57-87B8-05C7782074BC}" type="slidenum">
              <a:rPr lang="en-US" smtClean="0"/>
              <a:t>‹#›</a:t>
            </a:fld>
            <a:endParaRPr lang="en-US"/>
          </a:p>
        </p:txBody>
      </p:sp>
    </p:spTree>
    <p:extLst>
      <p:ext uri="{BB962C8B-B14F-4D97-AF65-F5344CB8AC3E}">
        <p14:creationId xmlns:p14="http://schemas.microsoft.com/office/powerpoint/2010/main" val="3274748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47F2DF-B6E7-47D0-A609-B59502001943}"/>
              </a:ext>
            </a:extLst>
          </p:cNvPr>
          <p:cNvSpPr>
            <a:spLocks noGrp="1"/>
          </p:cNvSpPr>
          <p:nvPr>
            <p:ph type="dt" sz="half" idx="10"/>
          </p:nvPr>
        </p:nvSpPr>
        <p:spPr/>
        <p:txBody>
          <a:bodyPr/>
          <a:lstStyle/>
          <a:p>
            <a:fld id="{3573FA54-004C-4DB4-9341-077C7B8A8AAA}" type="datetimeFigureOut">
              <a:rPr lang="en-US" smtClean="0"/>
              <a:t>7/22/2024</a:t>
            </a:fld>
            <a:endParaRPr lang="en-US"/>
          </a:p>
        </p:txBody>
      </p:sp>
      <p:sp>
        <p:nvSpPr>
          <p:cNvPr id="3" name="Footer Placeholder 2">
            <a:extLst>
              <a:ext uri="{FF2B5EF4-FFF2-40B4-BE49-F238E27FC236}">
                <a16:creationId xmlns:a16="http://schemas.microsoft.com/office/drawing/2014/main" id="{18BE46BA-027E-4468-B110-AFB320E248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004E44-A022-4DBD-B0C1-987926BE4373}"/>
              </a:ext>
            </a:extLst>
          </p:cNvPr>
          <p:cNvSpPr>
            <a:spLocks noGrp="1"/>
          </p:cNvSpPr>
          <p:nvPr>
            <p:ph type="sldNum" sz="quarter" idx="12"/>
          </p:nvPr>
        </p:nvSpPr>
        <p:spPr/>
        <p:txBody>
          <a:bodyPr/>
          <a:lstStyle/>
          <a:p>
            <a:fld id="{20B05FD5-D474-4D57-87B8-05C7782074BC}" type="slidenum">
              <a:rPr lang="en-US" smtClean="0"/>
              <a:t>‹#›</a:t>
            </a:fld>
            <a:endParaRPr lang="en-US"/>
          </a:p>
        </p:txBody>
      </p:sp>
    </p:spTree>
    <p:extLst>
      <p:ext uri="{BB962C8B-B14F-4D97-AF65-F5344CB8AC3E}">
        <p14:creationId xmlns:p14="http://schemas.microsoft.com/office/powerpoint/2010/main" val="980359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E8713-E950-4288-8AA8-3AA4E9FBC5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AF066A-6A89-472E-9D99-94F96AB809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A6BB71-98BF-4DAC-BD07-DDD4EE3397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E44D18-1F14-4728-9047-8FB290BB6DBA}"/>
              </a:ext>
            </a:extLst>
          </p:cNvPr>
          <p:cNvSpPr>
            <a:spLocks noGrp="1"/>
          </p:cNvSpPr>
          <p:nvPr>
            <p:ph type="dt" sz="half" idx="10"/>
          </p:nvPr>
        </p:nvSpPr>
        <p:spPr/>
        <p:txBody>
          <a:bodyPr/>
          <a:lstStyle/>
          <a:p>
            <a:fld id="{3573FA54-004C-4DB4-9341-077C7B8A8AAA}" type="datetimeFigureOut">
              <a:rPr lang="en-US" smtClean="0"/>
              <a:t>7/22/2024</a:t>
            </a:fld>
            <a:endParaRPr lang="en-US"/>
          </a:p>
        </p:txBody>
      </p:sp>
      <p:sp>
        <p:nvSpPr>
          <p:cNvPr id="6" name="Footer Placeholder 5">
            <a:extLst>
              <a:ext uri="{FF2B5EF4-FFF2-40B4-BE49-F238E27FC236}">
                <a16:creationId xmlns:a16="http://schemas.microsoft.com/office/drawing/2014/main" id="{67F2EF2E-F4A3-44B0-BFC3-4A7F00E283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9A8A8A-66BA-4DE2-A073-9C201B0D46CD}"/>
              </a:ext>
            </a:extLst>
          </p:cNvPr>
          <p:cNvSpPr>
            <a:spLocks noGrp="1"/>
          </p:cNvSpPr>
          <p:nvPr>
            <p:ph type="sldNum" sz="quarter" idx="12"/>
          </p:nvPr>
        </p:nvSpPr>
        <p:spPr/>
        <p:txBody>
          <a:bodyPr/>
          <a:lstStyle/>
          <a:p>
            <a:fld id="{20B05FD5-D474-4D57-87B8-05C7782074BC}" type="slidenum">
              <a:rPr lang="en-US" smtClean="0"/>
              <a:t>‹#›</a:t>
            </a:fld>
            <a:endParaRPr lang="en-US"/>
          </a:p>
        </p:txBody>
      </p:sp>
    </p:spTree>
    <p:extLst>
      <p:ext uri="{BB962C8B-B14F-4D97-AF65-F5344CB8AC3E}">
        <p14:creationId xmlns:p14="http://schemas.microsoft.com/office/powerpoint/2010/main" val="240792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F6722-9BCB-4782-9433-777B7953D1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1E0F6D-ED47-4159-91F7-138D2934C3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0A74F9-8A20-4BED-A4CC-EABCE50569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FF8A84-C842-4732-8459-46679C940C16}"/>
              </a:ext>
            </a:extLst>
          </p:cNvPr>
          <p:cNvSpPr>
            <a:spLocks noGrp="1"/>
          </p:cNvSpPr>
          <p:nvPr>
            <p:ph type="dt" sz="half" idx="10"/>
          </p:nvPr>
        </p:nvSpPr>
        <p:spPr/>
        <p:txBody>
          <a:bodyPr/>
          <a:lstStyle/>
          <a:p>
            <a:fld id="{3573FA54-004C-4DB4-9341-077C7B8A8AAA}" type="datetimeFigureOut">
              <a:rPr lang="en-US" smtClean="0"/>
              <a:t>7/22/2024</a:t>
            </a:fld>
            <a:endParaRPr lang="en-US"/>
          </a:p>
        </p:txBody>
      </p:sp>
      <p:sp>
        <p:nvSpPr>
          <p:cNvPr id="6" name="Footer Placeholder 5">
            <a:extLst>
              <a:ext uri="{FF2B5EF4-FFF2-40B4-BE49-F238E27FC236}">
                <a16:creationId xmlns:a16="http://schemas.microsoft.com/office/drawing/2014/main" id="{954016CC-9B39-4D83-9328-BB33C4B048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F96EFB-C470-465F-BF1F-4F987ED2C14B}"/>
              </a:ext>
            </a:extLst>
          </p:cNvPr>
          <p:cNvSpPr>
            <a:spLocks noGrp="1"/>
          </p:cNvSpPr>
          <p:nvPr>
            <p:ph type="sldNum" sz="quarter" idx="12"/>
          </p:nvPr>
        </p:nvSpPr>
        <p:spPr/>
        <p:txBody>
          <a:bodyPr/>
          <a:lstStyle/>
          <a:p>
            <a:fld id="{20B05FD5-D474-4D57-87B8-05C7782074BC}" type="slidenum">
              <a:rPr lang="en-US" smtClean="0"/>
              <a:t>‹#›</a:t>
            </a:fld>
            <a:endParaRPr lang="en-US"/>
          </a:p>
        </p:txBody>
      </p:sp>
    </p:spTree>
    <p:extLst>
      <p:ext uri="{BB962C8B-B14F-4D97-AF65-F5344CB8AC3E}">
        <p14:creationId xmlns:p14="http://schemas.microsoft.com/office/powerpoint/2010/main" val="3357264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185B3E-21E9-4A4B-892C-363C209569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D3BFD1-3B4A-4448-BCB8-FF5E44C4FC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A463BD-920A-415E-9CD1-8B512103CD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73FA54-004C-4DB4-9341-077C7B8A8AAA}" type="datetimeFigureOut">
              <a:rPr lang="en-US" smtClean="0"/>
              <a:t>7/22/2024</a:t>
            </a:fld>
            <a:endParaRPr lang="en-US"/>
          </a:p>
        </p:txBody>
      </p:sp>
      <p:sp>
        <p:nvSpPr>
          <p:cNvPr id="5" name="Footer Placeholder 4">
            <a:extLst>
              <a:ext uri="{FF2B5EF4-FFF2-40B4-BE49-F238E27FC236}">
                <a16:creationId xmlns:a16="http://schemas.microsoft.com/office/drawing/2014/main" id="{6D7C1281-67CA-4E12-882E-19121CBB9D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040033-F887-4225-980E-2EB51C92F1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B05FD5-D474-4D57-87B8-05C7782074BC}" type="slidenum">
              <a:rPr lang="en-US" smtClean="0"/>
              <a:t>‹#›</a:t>
            </a:fld>
            <a:endParaRPr lang="en-US"/>
          </a:p>
        </p:txBody>
      </p:sp>
    </p:spTree>
    <p:extLst>
      <p:ext uri="{BB962C8B-B14F-4D97-AF65-F5344CB8AC3E}">
        <p14:creationId xmlns:p14="http://schemas.microsoft.com/office/powerpoint/2010/main" val="1048321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07F6B-685F-4067-9FC5-E1D8CC2270E4}"/>
              </a:ext>
            </a:extLst>
          </p:cNvPr>
          <p:cNvSpPr>
            <a:spLocks noGrp="1"/>
          </p:cNvSpPr>
          <p:nvPr>
            <p:ph type="ctrTitle"/>
          </p:nvPr>
        </p:nvSpPr>
        <p:spPr>
          <a:xfrm>
            <a:off x="1524000" y="125834"/>
            <a:ext cx="9144000" cy="850653"/>
          </a:xfrm>
        </p:spPr>
        <p:txBody>
          <a:bodyPr>
            <a:normAutofit fontScale="90000"/>
          </a:bodyPr>
          <a:lstStyle/>
          <a:p>
            <a:r>
              <a:rPr lang="en-US" b="1" dirty="0">
                <a:effectLst>
                  <a:outerShdw blurRad="38100" dist="38100" dir="2700000" algn="tl">
                    <a:srgbClr val="000000">
                      <a:alpha val="43137"/>
                    </a:srgbClr>
                  </a:outerShdw>
                </a:effectLst>
              </a:rPr>
              <a:t>Parcel</a:t>
            </a:r>
          </a:p>
        </p:txBody>
      </p:sp>
      <p:pic>
        <p:nvPicPr>
          <p:cNvPr id="1026" name="Picture 2" descr="Parcel · GitHub">
            <a:extLst>
              <a:ext uri="{FF2B5EF4-FFF2-40B4-BE49-F238E27FC236}">
                <a16:creationId xmlns:a16="http://schemas.microsoft.com/office/drawing/2014/main" id="{43B2953B-1BA2-4213-915F-AA88489D6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1525" y="1910244"/>
            <a:ext cx="4186107" cy="41861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ML vs HTML5: Learn the Crucial Differences Between Them">
            <a:extLst>
              <a:ext uri="{FF2B5EF4-FFF2-40B4-BE49-F238E27FC236}">
                <a16:creationId xmlns:a16="http://schemas.microsoft.com/office/drawing/2014/main" id="{E2DBA5D9-2C64-47F9-811B-45D11F1B8B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8375" y="1258172"/>
            <a:ext cx="2570003" cy="14018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le type css&quot; Icon - Download for free – Iconduck">
            <a:extLst>
              <a:ext uri="{FF2B5EF4-FFF2-40B4-BE49-F238E27FC236}">
                <a16:creationId xmlns:a16="http://schemas.microsoft.com/office/drawing/2014/main" id="{80129306-AAFB-4745-92A9-12BF2CB306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4021" y="2935466"/>
            <a:ext cx="1112032" cy="126254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hat is JavaScript">
            <a:extLst>
              <a:ext uri="{FF2B5EF4-FFF2-40B4-BE49-F238E27FC236}">
                <a16:creationId xmlns:a16="http://schemas.microsoft.com/office/drawing/2014/main" id="{BAACCF75-86E4-4320-8D3F-F20F37B47A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7929" y="4859080"/>
            <a:ext cx="1091337" cy="123727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A45DA066-1A43-42DF-B73E-FC58DD90EBF7}"/>
              </a:ext>
            </a:extLst>
          </p:cNvPr>
          <p:cNvCxnSpPr>
            <a:cxnSpLocks/>
          </p:cNvCxnSpPr>
          <p:nvPr/>
        </p:nvCxnSpPr>
        <p:spPr>
          <a:xfrm>
            <a:off x="4647501" y="2063692"/>
            <a:ext cx="3783435" cy="1213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09CBDF48-7990-4FEB-AE6F-810B2CEE63B2}"/>
              </a:ext>
            </a:extLst>
          </p:cNvPr>
          <p:cNvCxnSpPr>
            <a:cxnSpLocks/>
          </p:cNvCxnSpPr>
          <p:nvPr/>
        </p:nvCxnSpPr>
        <p:spPr>
          <a:xfrm>
            <a:off x="3280095" y="3429000"/>
            <a:ext cx="51508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33D24A27-A25E-4C97-BB3B-446FFDEE7D48}"/>
              </a:ext>
            </a:extLst>
          </p:cNvPr>
          <p:cNvCxnSpPr/>
          <p:nvPr/>
        </p:nvCxnSpPr>
        <p:spPr>
          <a:xfrm flipV="1">
            <a:off x="4418378" y="3566737"/>
            <a:ext cx="4096448" cy="15924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25256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7D9F8-E8DC-49F8-A19B-A8150073E279}"/>
              </a:ext>
            </a:extLst>
          </p:cNvPr>
          <p:cNvSpPr>
            <a:spLocks noGrp="1"/>
          </p:cNvSpPr>
          <p:nvPr>
            <p:ph type="title"/>
          </p:nvPr>
        </p:nvSpPr>
        <p:spPr>
          <a:xfrm>
            <a:off x="838200" y="0"/>
            <a:ext cx="10515600" cy="1325563"/>
          </a:xfrm>
        </p:spPr>
        <p:txBody>
          <a:bodyPr/>
          <a:lstStyle/>
          <a:p>
            <a:pPr algn="ctr"/>
            <a:r>
              <a:rPr lang="en-US" b="1" dirty="0">
                <a:effectLst>
                  <a:outerShdw blurRad="38100" dist="38100" dir="2700000" algn="tl">
                    <a:srgbClr val="000000">
                      <a:alpha val="43137"/>
                    </a:srgbClr>
                  </a:outerShdw>
                </a:effectLst>
              </a:rPr>
              <a:t>What is parcel?</a:t>
            </a:r>
          </a:p>
        </p:txBody>
      </p:sp>
      <p:sp>
        <p:nvSpPr>
          <p:cNvPr id="3" name="Content Placeholder 2">
            <a:extLst>
              <a:ext uri="{FF2B5EF4-FFF2-40B4-BE49-F238E27FC236}">
                <a16:creationId xmlns:a16="http://schemas.microsoft.com/office/drawing/2014/main" id="{AE7A06D8-E9E9-47C1-8CD7-DF214D498272}"/>
              </a:ext>
            </a:extLst>
          </p:cNvPr>
          <p:cNvSpPr>
            <a:spLocks noGrp="1"/>
          </p:cNvSpPr>
          <p:nvPr>
            <p:ph idx="1"/>
          </p:nvPr>
        </p:nvSpPr>
        <p:spPr>
          <a:xfrm>
            <a:off x="838200" y="1573955"/>
            <a:ext cx="10515600" cy="4351338"/>
          </a:xfrm>
        </p:spPr>
        <p:txBody>
          <a:bodyPr/>
          <a:lstStyle/>
          <a:p>
            <a:pPr marL="0" indent="0" algn="ctr">
              <a:buNone/>
            </a:pPr>
            <a:r>
              <a:rPr lang="en-US" b="1" dirty="0">
                <a:solidFill>
                  <a:srgbClr val="0070C0"/>
                </a:solidFill>
                <a:effectLst>
                  <a:outerShdw blurRad="38100" dist="38100" dir="2700000" algn="tl">
                    <a:srgbClr val="000000">
                      <a:alpha val="43137"/>
                    </a:srgbClr>
                  </a:outerShdw>
                </a:effectLst>
              </a:rPr>
              <a:t>A build tool for the rest of us.</a:t>
            </a:r>
          </a:p>
          <a:p>
            <a:pPr marL="0" indent="0" algn="ctr">
              <a:buNone/>
            </a:pPr>
            <a:endParaRPr lang="en-US" b="1" dirty="0">
              <a:solidFill>
                <a:srgbClr val="0070C0"/>
              </a:solidFill>
              <a:effectLst>
                <a:outerShdw blurRad="38100" dist="38100" dir="2700000" algn="tl">
                  <a:srgbClr val="000000">
                    <a:alpha val="43137"/>
                  </a:srgbClr>
                </a:outerShdw>
              </a:effectLst>
            </a:endParaRPr>
          </a:p>
          <a:p>
            <a:pPr marL="0" indent="0" algn="ctr">
              <a:buNone/>
            </a:pPr>
            <a:r>
              <a:rPr lang="en-US" dirty="0"/>
              <a:t>Parcel starts with a great development experience, from starting a new project, to iterating and debugging, and shipping to production. No more fiddling with configuration, or spending hours to keep up with best practices – it just works!</a:t>
            </a:r>
            <a:endParaRPr lang="en-US" b="1" dirty="0">
              <a:solidFill>
                <a:srgbClr val="0070C0"/>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EBA45473-7798-4F77-AF6A-A5FD12A04814}"/>
              </a:ext>
            </a:extLst>
          </p:cNvPr>
          <p:cNvPicPr>
            <a:picLocks noChangeAspect="1"/>
          </p:cNvPicPr>
          <p:nvPr/>
        </p:nvPicPr>
        <p:blipFill>
          <a:blip r:embed="rId2"/>
          <a:stretch>
            <a:fillRect/>
          </a:stretch>
        </p:blipFill>
        <p:spPr>
          <a:xfrm>
            <a:off x="3147601" y="4784759"/>
            <a:ext cx="5896798" cy="1600423"/>
          </a:xfrm>
          <a:prstGeom prst="rect">
            <a:avLst/>
          </a:prstGeom>
        </p:spPr>
      </p:pic>
    </p:spTree>
    <p:extLst>
      <p:ext uri="{BB962C8B-B14F-4D97-AF65-F5344CB8AC3E}">
        <p14:creationId xmlns:p14="http://schemas.microsoft.com/office/powerpoint/2010/main" val="4006739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3154D-AF1D-49EE-BB4B-9AB52B958837}"/>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rPr>
              <a:t>Parcel has:</a:t>
            </a:r>
          </a:p>
        </p:txBody>
      </p:sp>
      <p:pic>
        <p:nvPicPr>
          <p:cNvPr id="4" name="Picture 3">
            <a:extLst>
              <a:ext uri="{FF2B5EF4-FFF2-40B4-BE49-F238E27FC236}">
                <a16:creationId xmlns:a16="http://schemas.microsoft.com/office/drawing/2014/main" id="{299098EA-810D-4AA6-915A-9CB120A81012}"/>
              </a:ext>
            </a:extLst>
          </p:cNvPr>
          <p:cNvPicPr>
            <a:picLocks noChangeAspect="1"/>
          </p:cNvPicPr>
          <p:nvPr/>
        </p:nvPicPr>
        <p:blipFill>
          <a:blip r:embed="rId2"/>
          <a:stretch>
            <a:fillRect/>
          </a:stretch>
        </p:blipFill>
        <p:spPr>
          <a:xfrm>
            <a:off x="313518" y="1853110"/>
            <a:ext cx="11564964" cy="4124901"/>
          </a:xfrm>
          <a:prstGeom prst="rect">
            <a:avLst/>
          </a:prstGeom>
        </p:spPr>
      </p:pic>
    </p:spTree>
    <p:extLst>
      <p:ext uri="{BB962C8B-B14F-4D97-AF65-F5344CB8AC3E}">
        <p14:creationId xmlns:p14="http://schemas.microsoft.com/office/powerpoint/2010/main" val="3606883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C8FD82-BF56-475D-B79D-6BFECD1BDFFE}"/>
              </a:ext>
            </a:extLst>
          </p:cNvPr>
          <p:cNvPicPr>
            <a:picLocks noChangeAspect="1"/>
          </p:cNvPicPr>
          <p:nvPr/>
        </p:nvPicPr>
        <p:blipFill>
          <a:blip r:embed="rId2"/>
          <a:stretch>
            <a:fillRect/>
          </a:stretch>
        </p:blipFill>
        <p:spPr>
          <a:xfrm>
            <a:off x="1736747" y="328051"/>
            <a:ext cx="8718505" cy="6201897"/>
          </a:xfrm>
          <a:prstGeom prst="rect">
            <a:avLst/>
          </a:prstGeom>
        </p:spPr>
      </p:pic>
    </p:spTree>
    <p:extLst>
      <p:ext uri="{BB962C8B-B14F-4D97-AF65-F5344CB8AC3E}">
        <p14:creationId xmlns:p14="http://schemas.microsoft.com/office/powerpoint/2010/main" val="262461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519745-3572-49DE-8803-4C1580316DD6}"/>
              </a:ext>
            </a:extLst>
          </p:cNvPr>
          <p:cNvPicPr>
            <a:picLocks noChangeAspect="1"/>
          </p:cNvPicPr>
          <p:nvPr/>
        </p:nvPicPr>
        <p:blipFill>
          <a:blip r:embed="rId2"/>
          <a:stretch>
            <a:fillRect/>
          </a:stretch>
        </p:blipFill>
        <p:spPr>
          <a:xfrm>
            <a:off x="299228" y="1228418"/>
            <a:ext cx="11593543" cy="4401164"/>
          </a:xfrm>
          <a:prstGeom prst="rect">
            <a:avLst/>
          </a:prstGeom>
        </p:spPr>
      </p:pic>
    </p:spTree>
    <p:extLst>
      <p:ext uri="{BB962C8B-B14F-4D97-AF65-F5344CB8AC3E}">
        <p14:creationId xmlns:p14="http://schemas.microsoft.com/office/powerpoint/2010/main" val="3952762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8BB98-95CD-4E4E-9EB5-47AB4432DE11}"/>
              </a:ext>
            </a:extLst>
          </p:cNvPr>
          <p:cNvSpPr>
            <a:spLocks noGrp="1"/>
          </p:cNvSpPr>
          <p:nvPr>
            <p:ph type="title"/>
          </p:nvPr>
        </p:nvSpPr>
        <p:spPr/>
        <p:txBody>
          <a:bodyPr/>
          <a:lstStyle/>
          <a:p>
            <a:pPr algn="ctr"/>
            <a:r>
              <a:rPr lang="en-US" b="1" dirty="0">
                <a:solidFill>
                  <a:schemeClr val="accent4"/>
                </a:solidFill>
                <a:effectLst>
                  <a:outerShdw blurRad="38100" dist="38100" dir="2700000" algn="tl">
                    <a:srgbClr val="000000">
                      <a:alpha val="43137"/>
                    </a:srgbClr>
                  </a:outerShdw>
                </a:effectLst>
              </a:rPr>
              <a:t>It's lightning fast.</a:t>
            </a:r>
            <a:endParaRPr lang="en-US" dirty="0">
              <a:solidFill>
                <a:schemeClr val="accent4"/>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E74F6D6-CF0D-4E26-9E17-E109B2EF290D}"/>
              </a:ext>
            </a:extLst>
          </p:cNvPr>
          <p:cNvSpPr>
            <a:spLocks noGrp="1"/>
          </p:cNvSpPr>
          <p:nvPr>
            <p:ph idx="1"/>
          </p:nvPr>
        </p:nvSpPr>
        <p:spPr/>
        <p:txBody>
          <a:bodyPr/>
          <a:lstStyle/>
          <a:p>
            <a:pPr marL="0" indent="0" algn="ctr">
              <a:buNone/>
            </a:pPr>
            <a:r>
              <a:rPr lang="en-US" dirty="0"/>
              <a:t>Parcel builds your code in parallel using worker threads, utilizing all of the cores on your machine. Everything is cached, so you never build the same code twice. It's like using watch mode, but even when you restart Parcel!</a:t>
            </a:r>
          </a:p>
          <a:p>
            <a:pPr marL="0" indent="0" algn="ctr">
              <a:buNone/>
            </a:pPr>
            <a:r>
              <a:rPr lang="en-US" dirty="0"/>
              <a:t>Parcel's JavaScript compiler, CSS transformer, and source maps implementation are written in Rust for maximum performance. It's </a:t>
            </a:r>
            <a:r>
              <a:rPr lang="en-US" b="1" dirty="0"/>
              <a:t>10-20x faster</a:t>
            </a:r>
            <a:r>
              <a:rPr lang="en-US" dirty="0"/>
              <a:t> than other JavaScript-based tools!</a:t>
            </a:r>
          </a:p>
          <a:p>
            <a:pPr marL="0" indent="0" algn="ctr">
              <a:buNone/>
            </a:pPr>
            <a:r>
              <a:rPr lang="en-US" dirty="0"/>
              <a:t>Parcel's CSS transformer and minifier is built in Rust on top of the browser-grade CSS parser used in Firefox. It's over </a:t>
            </a:r>
            <a:r>
              <a:rPr lang="en-US" b="1" dirty="0"/>
              <a:t>100x faster</a:t>
            </a:r>
            <a:r>
              <a:rPr lang="en-US" dirty="0"/>
              <a:t> than other JavaScript-based transformers and </a:t>
            </a:r>
            <a:r>
              <a:rPr lang="en-US" dirty="0" err="1"/>
              <a:t>minifiers</a:t>
            </a:r>
            <a:r>
              <a:rPr lang="en-US" dirty="0"/>
              <a:t>.</a:t>
            </a:r>
          </a:p>
        </p:txBody>
      </p:sp>
    </p:spTree>
    <p:extLst>
      <p:ext uri="{BB962C8B-B14F-4D97-AF65-F5344CB8AC3E}">
        <p14:creationId xmlns:p14="http://schemas.microsoft.com/office/powerpoint/2010/main" val="3148657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0E6E9B-BD5F-42D1-84E4-210C7F7807BE}"/>
              </a:ext>
            </a:extLst>
          </p:cNvPr>
          <p:cNvPicPr>
            <a:picLocks noChangeAspect="1"/>
          </p:cNvPicPr>
          <p:nvPr/>
        </p:nvPicPr>
        <p:blipFill>
          <a:blip r:embed="rId2"/>
          <a:stretch>
            <a:fillRect/>
          </a:stretch>
        </p:blipFill>
        <p:spPr>
          <a:xfrm>
            <a:off x="294465" y="304364"/>
            <a:ext cx="11603069" cy="6249272"/>
          </a:xfrm>
          <a:prstGeom prst="rect">
            <a:avLst/>
          </a:prstGeom>
        </p:spPr>
      </p:pic>
    </p:spTree>
    <p:extLst>
      <p:ext uri="{BB962C8B-B14F-4D97-AF65-F5344CB8AC3E}">
        <p14:creationId xmlns:p14="http://schemas.microsoft.com/office/powerpoint/2010/main" val="940487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124</Words>
  <Application>Microsoft Office PowerPoint</Application>
  <PresentationFormat>Widescreen</PresentationFormat>
  <Paragraphs>10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Parcel</vt:lpstr>
      <vt:lpstr>What is parcel?</vt:lpstr>
      <vt:lpstr>Parcel has:</vt:lpstr>
      <vt:lpstr>PowerPoint Presentation</vt:lpstr>
      <vt:lpstr>PowerPoint Presentation</vt:lpstr>
      <vt:lpstr>It's lightning fast.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Parcel</dc:title>
  <dc:creator>Data Diasamidze</dc:creator>
  <cp:lastModifiedBy>Data Diasamidze</cp:lastModifiedBy>
  <cp:revision>5</cp:revision>
  <dcterms:created xsi:type="dcterms:W3CDTF">2024-07-22T16:18:58Z</dcterms:created>
  <dcterms:modified xsi:type="dcterms:W3CDTF">2024-07-22T17:16:02Z</dcterms:modified>
</cp:coreProperties>
</file>