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344775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6590D-0412-4E8B-AEC4-A60C77E7F6EF}"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92152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3907417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82517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811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4101884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123472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373556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148776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306963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196481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6590D-0412-4E8B-AEC4-A60C77E7F6EF}"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360295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6590D-0412-4E8B-AEC4-A60C77E7F6EF}"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343196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103901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363292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736590D-0412-4E8B-AEC4-A60C77E7F6EF}" type="datetimeFigureOut">
              <a:rPr lang="en-IN" smtClean="0"/>
              <a:t>01-08-2024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157998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6590D-0412-4E8B-AEC4-A60C77E7F6EF}"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63EDA-C7FB-499D-B071-188B558A66D5}" type="slidenum">
              <a:rPr lang="en-IN" smtClean="0"/>
              <a:t>‹#›</a:t>
            </a:fld>
            <a:endParaRPr lang="en-IN"/>
          </a:p>
        </p:txBody>
      </p:sp>
    </p:spTree>
    <p:extLst>
      <p:ext uri="{BB962C8B-B14F-4D97-AF65-F5344CB8AC3E}">
        <p14:creationId xmlns:p14="http://schemas.microsoft.com/office/powerpoint/2010/main" val="6839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36590D-0412-4E8B-AEC4-A60C77E7F6EF}" type="datetimeFigureOut">
              <a:rPr lang="en-IN" smtClean="0"/>
              <a:t>01-08-2024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C63EDA-C7FB-499D-B071-188B558A66D5}" type="slidenum">
              <a:rPr lang="en-IN" smtClean="0"/>
              <a:t>‹#›</a:t>
            </a:fld>
            <a:endParaRPr lang="en-IN"/>
          </a:p>
        </p:txBody>
      </p:sp>
    </p:spTree>
    <p:extLst>
      <p:ext uri="{BB962C8B-B14F-4D97-AF65-F5344CB8AC3E}">
        <p14:creationId xmlns:p14="http://schemas.microsoft.com/office/powerpoint/2010/main" val="927269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BC0E6F-509A-AA71-69F9-2DAFD6CCE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07" y="-108155"/>
            <a:ext cx="11913186" cy="6858000"/>
          </a:xfrm>
          <a:prstGeom prst="rect">
            <a:avLst/>
          </a:prstGeom>
        </p:spPr>
      </p:pic>
      <p:sp>
        <p:nvSpPr>
          <p:cNvPr id="2" name="Title 1">
            <a:extLst>
              <a:ext uri="{FF2B5EF4-FFF2-40B4-BE49-F238E27FC236}">
                <a16:creationId xmlns:a16="http://schemas.microsoft.com/office/drawing/2014/main" id="{14BB0079-8E60-4CD4-F9AF-8F4CE27BB1B8}"/>
              </a:ext>
            </a:extLst>
          </p:cNvPr>
          <p:cNvSpPr>
            <a:spLocks noGrp="1"/>
          </p:cNvSpPr>
          <p:nvPr>
            <p:ph type="ctrTitle"/>
          </p:nvPr>
        </p:nvSpPr>
        <p:spPr>
          <a:xfrm>
            <a:off x="3253821" y="3429000"/>
            <a:ext cx="5684358" cy="993058"/>
          </a:xfrm>
        </p:spPr>
        <p:txBody>
          <a:bodyPr/>
          <a:lstStyle/>
          <a:p>
            <a:r>
              <a:rPr lang="en-IN"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Black" panose="020B0A02040204020203" pitchFamily="34" charset="0"/>
                <a:ea typeface="Segoe UI Black" panose="020B0A02040204020203" pitchFamily="34" charset="0"/>
              </a:rPr>
              <a:t>JUST DO IT…..</a:t>
            </a:r>
          </a:p>
        </p:txBody>
      </p:sp>
      <p:pic>
        <p:nvPicPr>
          <p:cNvPr id="7" name="Picture 6">
            <a:extLst>
              <a:ext uri="{FF2B5EF4-FFF2-40B4-BE49-F238E27FC236}">
                <a16:creationId xmlns:a16="http://schemas.microsoft.com/office/drawing/2014/main" id="{3B1F1F05-4A44-F2EE-10E0-08BE818C3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748" y="865239"/>
            <a:ext cx="4542503" cy="3414252"/>
          </a:xfrm>
          <a:prstGeom prst="rect">
            <a:avLst/>
          </a:prstGeom>
        </p:spPr>
      </p:pic>
    </p:spTree>
    <p:extLst>
      <p:ext uri="{BB962C8B-B14F-4D97-AF65-F5344CB8AC3E}">
        <p14:creationId xmlns:p14="http://schemas.microsoft.com/office/powerpoint/2010/main" val="115277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BC0E6F-509A-AA71-69F9-2DAFD6CCE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06" y="-48965"/>
            <a:ext cx="11913186" cy="6858000"/>
          </a:xfrm>
          <a:prstGeom prst="rect">
            <a:avLst/>
          </a:prstGeom>
        </p:spPr>
      </p:pic>
      <p:sp>
        <p:nvSpPr>
          <p:cNvPr id="6" name="TextBox 5">
            <a:extLst>
              <a:ext uri="{FF2B5EF4-FFF2-40B4-BE49-F238E27FC236}">
                <a16:creationId xmlns:a16="http://schemas.microsoft.com/office/drawing/2014/main" id="{D4940995-4E55-B7AC-B959-AAC4B8AA0D13}"/>
              </a:ext>
            </a:extLst>
          </p:cNvPr>
          <p:cNvSpPr txBox="1"/>
          <p:nvPr/>
        </p:nvSpPr>
        <p:spPr>
          <a:xfrm>
            <a:off x="1873044" y="2399261"/>
            <a:ext cx="8445910" cy="3416320"/>
          </a:xfrm>
          <a:prstGeom prst="rect">
            <a:avLst/>
          </a:prstGeom>
          <a:noFill/>
        </p:spPr>
        <p:txBody>
          <a:bodyPr wrap="square" rtlCol="0">
            <a:spAutoFit/>
          </a:bodyPr>
          <a:lstStyle/>
          <a:p>
            <a:pPr marL="285750" indent="-285750">
              <a:buFont typeface="Wingdings" panose="05000000000000000000" pitchFamily="2" charset="2"/>
              <a:buChar char="ü"/>
            </a:pPr>
            <a:r>
              <a:rPr lang="en-IN" dirty="0"/>
              <a:t>I have successfully completed this project as a Power BI developer.</a:t>
            </a:r>
          </a:p>
          <a:p>
            <a:pPr marL="285750" indent="-285750">
              <a:buFont typeface="Wingdings" panose="05000000000000000000" pitchFamily="2" charset="2"/>
              <a:buChar char="ü"/>
            </a:pPr>
            <a:r>
              <a:rPr lang="en-IN" dirty="0"/>
              <a:t>The business found that there wasn’t much growth from certain region and wanted to investigate further. </a:t>
            </a:r>
          </a:p>
          <a:p>
            <a:pPr marL="285750" indent="-285750">
              <a:buFont typeface="Wingdings" panose="05000000000000000000" pitchFamily="2" charset="2"/>
              <a:buChar char="ü"/>
            </a:pPr>
            <a:r>
              <a:rPr lang="en-IN" dirty="0"/>
              <a:t>This data helped to determine the winning product which means that the article is most selling and generating most profit for the company.</a:t>
            </a:r>
          </a:p>
          <a:p>
            <a:pPr marL="285750" indent="-285750">
              <a:buFont typeface="Wingdings" panose="05000000000000000000" pitchFamily="2" charset="2"/>
              <a:buChar char="ü"/>
            </a:pPr>
            <a:r>
              <a:rPr lang="en-IN" dirty="0"/>
              <a:t>The business found that there wasn’t much growth from lowest selling shoe articles and they can take decisions to stop the production of lowest selling shoes and increase the production of winning products.</a:t>
            </a:r>
          </a:p>
          <a:p>
            <a:pPr marL="285750" indent="-285750">
              <a:buFont typeface="Wingdings" panose="05000000000000000000" pitchFamily="2" charset="2"/>
              <a:buChar char="ü"/>
            </a:pPr>
            <a:r>
              <a:rPr lang="en-IN" dirty="0"/>
              <a:t>This simple dashboard helped company to increase their sales and profit massively because of the insights that we found by studying their data.</a:t>
            </a:r>
          </a:p>
          <a:p>
            <a:pPr marL="285750" indent="-285750">
              <a:buFont typeface="Wingdings" panose="05000000000000000000" pitchFamily="2" charset="2"/>
              <a:buChar char="ü"/>
            </a:pPr>
            <a:endParaRPr lang="en-IN" dirty="0"/>
          </a:p>
        </p:txBody>
      </p:sp>
      <p:sp>
        <p:nvSpPr>
          <p:cNvPr id="7" name="Title 1">
            <a:extLst>
              <a:ext uri="{FF2B5EF4-FFF2-40B4-BE49-F238E27FC236}">
                <a16:creationId xmlns:a16="http://schemas.microsoft.com/office/drawing/2014/main" id="{15239A1F-3AE1-A2B5-BEB7-68FD25034989}"/>
              </a:ext>
            </a:extLst>
          </p:cNvPr>
          <p:cNvSpPr>
            <a:spLocks noGrp="1"/>
          </p:cNvSpPr>
          <p:nvPr>
            <p:ph type="ctrTitle"/>
          </p:nvPr>
        </p:nvSpPr>
        <p:spPr>
          <a:xfrm>
            <a:off x="2955305" y="418174"/>
            <a:ext cx="6175972" cy="830825"/>
          </a:xfrm>
        </p:spPr>
        <p:txBody>
          <a:bodyPr/>
          <a:lstStyle/>
          <a:p>
            <a:pPr algn="r"/>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rPr>
              <a:t>Nike Sales Dashboard</a:t>
            </a:r>
          </a:p>
        </p:txBody>
      </p:sp>
      <p:pic>
        <p:nvPicPr>
          <p:cNvPr id="9" name="Picture 8">
            <a:extLst>
              <a:ext uri="{FF2B5EF4-FFF2-40B4-BE49-F238E27FC236}">
                <a16:creationId xmlns:a16="http://schemas.microsoft.com/office/drawing/2014/main" id="{AE8882D5-AF7F-C9DE-27B7-D74B4F3FA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961" y="5815779"/>
            <a:ext cx="1324077" cy="993058"/>
          </a:xfrm>
          <a:prstGeom prst="rect">
            <a:avLst/>
          </a:prstGeom>
        </p:spPr>
      </p:pic>
      <p:sp>
        <p:nvSpPr>
          <p:cNvPr id="10" name="Title 1">
            <a:extLst>
              <a:ext uri="{FF2B5EF4-FFF2-40B4-BE49-F238E27FC236}">
                <a16:creationId xmlns:a16="http://schemas.microsoft.com/office/drawing/2014/main" id="{C966F6BB-553F-FC23-6D0D-AE34986D0902}"/>
              </a:ext>
            </a:extLst>
          </p:cNvPr>
          <p:cNvSpPr txBox="1">
            <a:spLocks/>
          </p:cNvSpPr>
          <p:nvPr/>
        </p:nvSpPr>
        <p:spPr>
          <a:xfrm>
            <a:off x="5328544" y="1716138"/>
            <a:ext cx="1429494" cy="41766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Black" panose="020B0A02040204020203" pitchFamily="34" charset="0"/>
                <a:ea typeface="Segoe UI Black" panose="020B0A02040204020203" pitchFamily="34" charset="0"/>
              </a:rPr>
              <a:t>Impact</a:t>
            </a:r>
          </a:p>
        </p:txBody>
      </p:sp>
    </p:spTree>
    <p:extLst>
      <p:ext uri="{BB962C8B-B14F-4D97-AF65-F5344CB8AC3E}">
        <p14:creationId xmlns:p14="http://schemas.microsoft.com/office/powerpoint/2010/main" val="1766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BC0E6F-509A-AA71-69F9-2DAFD6CCE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06" y="-48965"/>
            <a:ext cx="11913186" cy="6858000"/>
          </a:xfrm>
          <a:prstGeom prst="rect">
            <a:avLst/>
          </a:prstGeom>
        </p:spPr>
      </p:pic>
      <p:sp>
        <p:nvSpPr>
          <p:cNvPr id="6" name="TextBox 5">
            <a:extLst>
              <a:ext uri="{FF2B5EF4-FFF2-40B4-BE49-F238E27FC236}">
                <a16:creationId xmlns:a16="http://schemas.microsoft.com/office/drawing/2014/main" id="{D4940995-4E55-B7AC-B959-AAC4B8AA0D13}"/>
              </a:ext>
            </a:extLst>
          </p:cNvPr>
          <p:cNvSpPr txBox="1"/>
          <p:nvPr/>
        </p:nvSpPr>
        <p:spPr>
          <a:xfrm>
            <a:off x="1873044" y="2399261"/>
            <a:ext cx="8445910" cy="3139321"/>
          </a:xfrm>
          <a:prstGeom prst="rect">
            <a:avLst/>
          </a:prstGeom>
          <a:noFill/>
        </p:spPr>
        <p:txBody>
          <a:bodyPr wrap="square" rtlCol="0">
            <a:spAutoFit/>
          </a:bodyPr>
          <a:lstStyle/>
          <a:p>
            <a:pPr marL="285750" indent="-285750">
              <a:buFont typeface="Wingdings" panose="05000000000000000000" pitchFamily="2" charset="2"/>
              <a:buChar char="ü"/>
            </a:pPr>
            <a:r>
              <a:rPr lang="en-IN" dirty="0"/>
              <a:t>Company wants to find the insights by the year so that they can increase their advertisement campaign in that particular month looking at the special events happened in that specific month/year.</a:t>
            </a:r>
          </a:p>
          <a:p>
            <a:pPr marL="285750" indent="-285750">
              <a:buFont typeface="Wingdings" panose="05000000000000000000" pitchFamily="2" charset="2"/>
              <a:buChar char="ü"/>
            </a:pPr>
            <a:r>
              <a:rPr lang="en-US" dirty="0"/>
              <a:t>So, we broke that down into Total Sales, deal size and number of deals.</a:t>
            </a:r>
          </a:p>
          <a:p>
            <a:pPr marL="285750" indent="-285750">
              <a:buFont typeface="Wingdings" panose="05000000000000000000" pitchFamily="2" charset="2"/>
              <a:buChar char="ü"/>
            </a:pPr>
            <a:r>
              <a:rPr lang="en-US" dirty="0"/>
              <a:t>We looked at total soles across the different and what we found by studying all of their Sales data is that year 2021 contributed highest amount of sales from different regions.</a:t>
            </a:r>
          </a:p>
          <a:p>
            <a:pPr marL="285750" indent="-285750">
              <a:buFont typeface="Wingdings" panose="05000000000000000000" pitchFamily="2" charset="2"/>
              <a:buChar char="ü"/>
            </a:pPr>
            <a:r>
              <a:rPr lang="en-US" dirty="0"/>
              <a:t>I am an individual contributor in the project, responsible in understanding the Business problem, performing data analysis and visualizing the data to help Business make better decisions.</a:t>
            </a:r>
            <a:endParaRPr lang="en-IN" dirty="0"/>
          </a:p>
          <a:p>
            <a:pPr marL="285750" indent="-285750">
              <a:buFont typeface="Wingdings" panose="05000000000000000000" pitchFamily="2" charset="2"/>
              <a:buChar char="ü"/>
            </a:pPr>
            <a:endParaRPr lang="en-IN" dirty="0"/>
          </a:p>
        </p:txBody>
      </p:sp>
      <p:sp>
        <p:nvSpPr>
          <p:cNvPr id="7" name="Title 1">
            <a:extLst>
              <a:ext uri="{FF2B5EF4-FFF2-40B4-BE49-F238E27FC236}">
                <a16:creationId xmlns:a16="http://schemas.microsoft.com/office/drawing/2014/main" id="{15239A1F-3AE1-A2B5-BEB7-68FD25034989}"/>
              </a:ext>
            </a:extLst>
          </p:cNvPr>
          <p:cNvSpPr>
            <a:spLocks noGrp="1"/>
          </p:cNvSpPr>
          <p:nvPr>
            <p:ph type="ctrTitle"/>
          </p:nvPr>
        </p:nvSpPr>
        <p:spPr>
          <a:xfrm>
            <a:off x="2955305" y="418174"/>
            <a:ext cx="6175972" cy="830825"/>
          </a:xfrm>
        </p:spPr>
        <p:txBody>
          <a:bodyPr/>
          <a:lstStyle/>
          <a:p>
            <a:pPr algn="r"/>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rPr>
              <a:t>Nike Sales Dashboard</a:t>
            </a:r>
          </a:p>
        </p:txBody>
      </p:sp>
      <p:pic>
        <p:nvPicPr>
          <p:cNvPr id="9" name="Picture 8">
            <a:extLst>
              <a:ext uri="{FF2B5EF4-FFF2-40B4-BE49-F238E27FC236}">
                <a16:creationId xmlns:a16="http://schemas.microsoft.com/office/drawing/2014/main" id="{AE8882D5-AF7F-C9DE-27B7-D74B4F3FA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961" y="5815779"/>
            <a:ext cx="1324077" cy="993058"/>
          </a:xfrm>
          <a:prstGeom prst="rect">
            <a:avLst/>
          </a:prstGeom>
        </p:spPr>
      </p:pic>
      <p:sp>
        <p:nvSpPr>
          <p:cNvPr id="10" name="Title 1">
            <a:extLst>
              <a:ext uri="{FF2B5EF4-FFF2-40B4-BE49-F238E27FC236}">
                <a16:creationId xmlns:a16="http://schemas.microsoft.com/office/drawing/2014/main" id="{C966F6BB-553F-FC23-6D0D-AE34986D0902}"/>
              </a:ext>
            </a:extLst>
          </p:cNvPr>
          <p:cNvSpPr txBox="1">
            <a:spLocks/>
          </p:cNvSpPr>
          <p:nvPr/>
        </p:nvSpPr>
        <p:spPr>
          <a:xfrm>
            <a:off x="2384321" y="1716138"/>
            <a:ext cx="7423356" cy="41766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Black" panose="020B0A02040204020203" pitchFamily="34" charset="0"/>
                <a:ea typeface="Segoe UI Black" panose="020B0A02040204020203" pitchFamily="34" charset="0"/>
              </a:rPr>
              <a:t>Problem Statement &amp; My Contribution</a:t>
            </a:r>
          </a:p>
        </p:txBody>
      </p:sp>
    </p:spTree>
    <p:extLst>
      <p:ext uri="{BB962C8B-B14F-4D97-AF65-F5344CB8AC3E}">
        <p14:creationId xmlns:p14="http://schemas.microsoft.com/office/powerpoint/2010/main" val="423526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BC0E6F-509A-AA71-69F9-2DAFD6CCE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07" y="-152576"/>
            <a:ext cx="11913186" cy="6858000"/>
          </a:xfrm>
          <a:prstGeom prst="rect">
            <a:avLst/>
          </a:prstGeom>
        </p:spPr>
      </p:pic>
      <p:sp>
        <p:nvSpPr>
          <p:cNvPr id="6" name="TextBox 5">
            <a:extLst>
              <a:ext uri="{FF2B5EF4-FFF2-40B4-BE49-F238E27FC236}">
                <a16:creationId xmlns:a16="http://schemas.microsoft.com/office/drawing/2014/main" id="{D4940995-4E55-B7AC-B959-AAC4B8AA0D13}"/>
              </a:ext>
            </a:extLst>
          </p:cNvPr>
          <p:cNvSpPr txBox="1"/>
          <p:nvPr/>
        </p:nvSpPr>
        <p:spPr>
          <a:xfrm>
            <a:off x="1873044" y="2644914"/>
            <a:ext cx="8445910"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t>I have used Power BI for report development. </a:t>
            </a:r>
          </a:p>
          <a:p>
            <a:pPr marL="285750" indent="-285750">
              <a:buFont typeface="Wingdings" panose="05000000000000000000" pitchFamily="2" charset="2"/>
              <a:buChar char="ü"/>
            </a:pPr>
            <a:r>
              <a:rPr lang="en-US" dirty="0"/>
              <a:t>The major challenges faced in the project include lack of proper Business domain knowledge.</a:t>
            </a:r>
          </a:p>
          <a:p>
            <a:pPr marL="285750" indent="-285750">
              <a:buFont typeface="Wingdings" panose="05000000000000000000" pitchFamily="2" charset="2"/>
              <a:buChar char="ü"/>
            </a:pPr>
            <a:r>
              <a:rPr lang="en-US" dirty="0"/>
              <a:t>But I have managed the things by doing proper research about the domain and the business needs.</a:t>
            </a:r>
            <a:endParaRPr lang="en-IN" dirty="0"/>
          </a:p>
          <a:p>
            <a:pPr marL="285750" indent="-285750">
              <a:buFont typeface="Wingdings" panose="05000000000000000000" pitchFamily="2" charset="2"/>
              <a:buChar char="ü"/>
            </a:pPr>
            <a:endParaRPr lang="en-IN" dirty="0"/>
          </a:p>
        </p:txBody>
      </p:sp>
      <p:sp>
        <p:nvSpPr>
          <p:cNvPr id="7" name="Title 1">
            <a:extLst>
              <a:ext uri="{FF2B5EF4-FFF2-40B4-BE49-F238E27FC236}">
                <a16:creationId xmlns:a16="http://schemas.microsoft.com/office/drawing/2014/main" id="{15239A1F-3AE1-A2B5-BEB7-68FD25034989}"/>
              </a:ext>
            </a:extLst>
          </p:cNvPr>
          <p:cNvSpPr>
            <a:spLocks noGrp="1"/>
          </p:cNvSpPr>
          <p:nvPr>
            <p:ph type="ctrTitle"/>
          </p:nvPr>
        </p:nvSpPr>
        <p:spPr>
          <a:xfrm>
            <a:off x="2955305" y="418174"/>
            <a:ext cx="6175972" cy="830825"/>
          </a:xfrm>
        </p:spPr>
        <p:txBody>
          <a:bodyPr/>
          <a:lstStyle/>
          <a:p>
            <a:pPr algn="r"/>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rPr>
              <a:t>Nike Sales Dashboard</a:t>
            </a:r>
          </a:p>
        </p:txBody>
      </p:sp>
      <p:pic>
        <p:nvPicPr>
          <p:cNvPr id="9" name="Picture 8">
            <a:extLst>
              <a:ext uri="{FF2B5EF4-FFF2-40B4-BE49-F238E27FC236}">
                <a16:creationId xmlns:a16="http://schemas.microsoft.com/office/drawing/2014/main" id="{AE8882D5-AF7F-C9DE-27B7-D74B4F3FA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961" y="5815779"/>
            <a:ext cx="1324077" cy="993058"/>
          </a:xfrm>
          <a:prstGeom prst="rect">
            <a:avLst/>
          </a:prstGeom>
        </p:spPr>
      </p:pic>
      <p:sp>
        <p:nvSpPr>
          <p:cNvPr id="10" name="Title 1">
            <a:extLst>
              <a:ext uri="{FF2B5EF4-FFF2-40B4-BE49-F238E27FC236}">
                <a16:creationId xmlns:a16="http://schemas.microsoft.com/office/drawing/2014/main" id="{C966F6BB-553F-FC23-6D0D-AE34986D0902}"/>
              </a:ext>
            </a:extLst>
          </p:cNvPr>
          <p:cNvSpPr txBox="1">
            <a:spLocks/>
          </p:cNvSpPr>
          <p:nvPr/>
        </p:nvSpPr>
        <p:spPr>
          <a:xfrm>
            <a:off x="4384097" y="1852329"/>
            <a:ext cx="3318387" cy="41766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Black" panose="020B0A02040204020203" pitchFamily="34" charset="0"/>
                <a:ea typeface="Segoe UI Black" panose="020B0A02040204020203" pitchFamily="34" charset="0"/>
              </a:rPr>
              <a:t>Tool &amp; Challenges</a:t>
            </a:r>
          </a:p>
        </p:txBody>
      </p:sp>
      <p:sp>
        <p:nvSpPr>
          <p:cNvPr id="8" name="TextBox 7">
            <a:extLst>
              <a:ext uri="{FF2B5EF4-FFF2-40B4-BE49-F238E27FC236}">
                <a16:creationId xmlns:a16="http://schemas.microsoft.com/office/drawing/2014/main" id="{23C48CBF-3F11-0765-6792-D92A8C1DD7BE}"/>
              </a:ext>
            </a:extLst>
          </p:cNvPr>
          <p:cNvSpPr txBox="1"/>
          <p:nvPr/>
        </p:nvSpPr>
        <p:spPr>
          <a:xfrm>
            <a:off x="5283200" y="5119183"/>
            <a:ext cx="1474838" cy="369332"/>
          </a:xfrm>
          <a:prstGeom prst="rect">
            <a:avLst/>
          </a:prstGeom>
          <a:noFill/>
        </p:spPr>
        <p:txBody>
          <a:bodyPr wrap="square">
            <a:spAutoFit/>
          </a:bodyPr>
          <a:lstStyle/>
          <a:p>
            <a:pPr algn="r"/>
            <a:r>
              <a:rPr lang="en-I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Black" panose="020B0A02040204020203" pitchFamily="34" charset="0"/>
                <a:ea typeface="Segoe UI Black" panose="020B0A02040204020203" pitchFamily="34" charset="0"/>
              </a:rPr>
              <a:t>Thank you!</a:t>
            </a:r>
          </a:p>
        </p:txBody>
      </p:sp>
    </p:spTree>
    <p:extLst>
      <p:ext uri="{BB962C8B-B14F-4D97-AF65-F5344CB8AC3E}">
        <p14:creationId xmlns:p14="http://schemas.microsoft.com/office/powerpoint/2010/main" val="98520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291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Segoe UI Black</vt:lpstr>
      <vt:lpstr>Wingdings</vt:lpstr>
      <vt:lpstr>Wingdings 3</vt:lpstr>
      <vt:lpstr>Ion</vt:lpstr>
      <vt:lpstr>JUST DO IT…..</vt:lpstr>
      <vt:lpstr>Nike Sales Dashboard</vt:lpstr>
      <vt:lpstr>Nike Sales Dashboard</vt:lpstr>
      <vt:lpstr>Nike Sales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 Dhoble</dc:creator>
  <cp:lastModifiedBy>Abhi Dhoble</cp:lastModifiedBy>
  <cp:revision>9</cp:revision>
  <dcterms:created xsi:type="dcterms:W3CDTF">2024-08-01T08:54:15Z</dcterms:created>
  <dcterms:modified xsi:type="dcterms:W3CDTF">2024-08-01T10:13:09Z</dcterms:modified>
</cp:coreProperties>
</file>