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ot The Book-Story!1">
            <a:extLst>
              <a:ext uri="{FF2B5EF4-FFF2-40B4-BE49-F238E27FC236}">
                <a16:creationId xmlns:a16="http://schemas.microsoft.com/office/drawing/2014/main" id="{48BAD86F-8CA8-4573-A399-1DF36A20B6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8"/>
          <a:stretch/>
        </p:blipFill>
        <p:spPr>
          <a:xfrm>
            <a:off x="0" y="264161"/>
            <a:ext cx="12192000" cy="6267682"/>
          </a:xfrm>
          <a:prstGeom prst="rect">
            <a:avLst/>
          </a:prstGeom>
        </p:spPr>
      </p:pic>
      <p:pic>
        <p:nvPicPr>
          <p:cNvPr id="4" name="Picture 3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4D753278-839F-54EF-A9AA-CB63A9505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2" y="3429000"/>
            <a:ext cx="9384003" cy="282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pot The Book-Story!9">
            <a:extLst>
              <a:ext uri="{FF2B5EF4-FFF2-40B4-BE49-F238E27FC236}">
                <a16:creationId xmlns:a16="http://schemas.microsoft.com/office/drawing/2014/main" id="{420495AB-2EF3-47A1-A394-C49348B70F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8"/>
          <a:stretch/>
        </p:blipFill>
        <p:spPr>
          <a:xfrm>
            <a:off x="0" y="335281"/>
            <a:ext cx="12192000" cy="61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0BB1FD-E94D-FE19-9A16-4B3A0B84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7" y="193040"/>
            <a:ext cx="11783505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17B89A-AFD5-4E2E-E1AF-E1F3D5C4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-50799"/>
            <a:ext cx="10650306" cy="60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7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ot The Book-Story!2">
            <a:extLst>
              <a:ext uri="{FF2B5EF4-FFF2-40B4-BE49-F238E27FC236}">
                <a16:creationId xmlns:a16="http://schemas.microsoft.com/office/drawing/2014/main" id="{16159939-D978-423D-BD6E-4FA66EBFC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3"/>
          <a:stretch/>
        </p:blipFill>
        <p:spPr>
          <a:xfrm>
            <a:off x="0" y="457199"/>
            <a:ext cx="12192000" cy="60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pot The Book-Story!3">
            <a:extLst>
              <a:ext uri="{FF2B5EF4-FFF2-40B4-BE49-F238E27FC236}">
                <a16:creationId xmlns:a16="http://schemas.microsoft.com/office/drawing/2014/main" id="{28C32AD5-AF07-4F78-8FA8-DB6013BFB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6"/>
          <a:stretch/>
        </p:blipFill>
        <p:spPr>
          <a:xfrm>
            <a:off x="0" y="223521"/>
            <a:ext cx="12192000" cy="63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pot The Book-Story!4">
            <a:extLst>
              <a:ext uri="{FF2B5EF4-FFF2-40B4-BE49-F238E27FC236}">
                <a16:creationId xmlns:a16="http://schemas.microsoft.com/office/drawing/2014/main" id="{F42EACBF-5158-40EE-AFA6-B4AFAAA881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6"/>
          <a:stretch/>
        </p:blipFill>
        <p:spPr>
          <a:xfrm>
            <a:off x="0" y="203201"/>
            <a:ext cx="12192000" cy="63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AA48C-3700-D455-64C8-DA526708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5" y="226032"/>
            <a:ext cx="11301572" cy="607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pot The Book-Story!6">
            <a:extLst>
              <a:ext uri="{FF2B5EF4-FFF2-40B4-BE49-F238E27FC236}">
                <a16:creationId xmlns:a16="http://schemas.microsoft.com/office/drawing/2014/main" id="{BFFED321-DE7C-45ED-8DAF-04B9A1EC0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0"/>
          <a:stretch/>
        </p:blipFill>
        <p:spPr>
          <a:xfrm>
            <a:off x="0" y="314960"/>
            <a:ext cx="1219200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pot The Book-Story!7">
            <a:extLst>
              <a:ext uri="{FF2B5EF4-FFF2-40B4-BE49-F238E27FC236}">
                <a16:creationId xmlns:a16="http://schemas.microsoft.com/office/drawing/2014/main" id="{AEDDDAD6-A4F8-4068-9A16-CEFF4CE60C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8"/>
          <a:stretch/>
        </p:blipFill>
        <p:spPr>
          <a:xfrm>
            <a:off x="0" y="172721"/>
            <a:ext cx="12192000" cy="63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CFF63-230F-5016-5251-A5CD6179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345440"/>
            <a:ext cx="11287759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Richa Sharma</cp:lastModifiedBy>
  <cp:revision>5</cp:revision>
  <dcterms:created xsi:type="dcterms:W3CDTF">2022-05-13T09:32:16Z</dcterms:created>
  <dcterms:modified xsi:type="dcterms:W3CDTF">2022-05-16T01:08:59Z</dcterms:modified>
</cp:coreProperties>
</file>