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64" r:id="rId4"/>
    <p:sldId id="262" r:id="rId5"/>
    <p:sldId id="265"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Bhadauria" userId="711ecefb525188e2" providerId="LiveId" clId="{5B93D92A-8DCA-4AEC-8C4A-3C223EDB5BED}"/>
    <pc:docChg chg="undo custSel addSld delSld modSld">
      <pc:chgData name="Rahul Bhadauria" userId="711ecefb525188e2" providerId="LiveId" clId="{5B93D92A-8DCA-4AEC-8C4A-3C223EDB5BED}" dt="2023-03-05T14:35:47.415" v="2960" actId="339"/>
      <pc:docMkLst>
        <pc:docMk/>
      </pc:docMkLst>
      <pc:sldChg chg="addSp modSp mod">
        <pc:chgData name="Rahul Bhadauria" userId="711ecefb525188e2" providerId="LiveId" clId="{5B93D92A-8DCA-4AEC-8C4A-3C223EDB5BED}" dt="2023-03-05T14:35:47.415" v="2960" actId="339"/>
        <pc:sldMkLst>
          <pc:docMk/>
          <pc:sldMk cId="982469653" sldId="256"/>
        </pc:sldMkLst>
        <pc:spChg chg="mod">
          <ac:chgData name="Rahul Bhadauria" userId="711ecefb525188e2" providerId="LiveId" clId="{5B93D92A-8DCA-4AEC-8C4A-3C223EDB5BED}" dt="2023-03-05T13:19:33.295" v="3" actId="207"/>
          <ac:spMkLst>
            <pc:docMk/>
            <pc:sldMk cId="982469653" sldId="256"/>
            <ac:spMk id="4" creationId="{F60CB48B-996C-F93D-EC40-A25B0BD52662}"/>
          </ac:spMkLst>
        </pc:spChg>
        <pc:graphicFrameChg chg="add mod modGraphic">
          <ac:chgData name="Rahul Bhadauria" userId="711ecefb525188e2" providerId="LiveId" clId="{5B93D92A-8DCA-4AEC-8C4A-3C223EDB5BED}" dt="2023-03-05T14:35:47.415" v="2960" actId="339"/>
          <ac:graphicFrameMkLst>
            <pc:docMk/>
            <pc:sldMk cId="982469653" sldId="256"/>
            <ac:graphicFrameMk id="2" creationId="{AABF0890-D311-90C0-9948-B5866F1D4BED}"/>
          </ac:graphicFrameMkLst>
        </pc:graphicFrameChg>
      </pc:sldChg>
      <pc:sldChg chg="addSp delSp modSp mod">
        <pc:chgData name="Rahul Bhadauria" userId="711ecefb525188e2" providerId="LiveId" clId="{5B93D92A-8DCA-4AEC-8C4A-3C223EDB5BED}" dt="2023-03-05T14:31:48.681" v="2941" actId="207"/>
        <pc:sldMkLst>
          <pc:docMk/>
          <pc:sldMk cId="1710320040" sldId="257"/>
        </pc:sldMkLst>
        <pc:spChg chg="add mod">
          <ac:chgData name="Rahul Bhadauria" userId="711ecefb525188e2" providerId="LiveId" clId="{5B93D92A-8DCA-4AEC-8C4A-3C223EDB5BED}" dt="2023-03-05T14:28:52.203" v="2914" actId="1076"/>
          <ac:spMkLst>
            <pc:docMk/>
            <pc:sldMk cId="1710320040" sldId="257"/>
            <ac:spMk id="2" creationId="{A1A8DA2B-2C42-E3F5-DAD3-B7C2ADD443C6}"/>
          </ac:spMkLst>
        </pc:spChg>
        <pc:spChg chg="add mod">
          <ac:chgData name="Rahul Bhadauria" userId="711ecefb525188e2" providerId="LiveId" clId="{5B93D92A-8DCA-4AEC-8C4A-3C223EDB5BED}" dt="2023-03-05T14:28:48.275" v="2913" actId="1076"/>
          <ac:spMkLst>
            <pc:docMk/>
            <pc:sldMk cId="1710320040" sldId="257"/>
            <ac:spMk id="3" creationId="{4DE09702-C348-C2BB-D884-B2935E8F7C47}"/>
          </ac:spMkLst>
        </pc:spChg>
        <pc:spChg chg="mod">
          <ac:chgData name="Rahul Bhadauria" userId="711ecefb525188e2" providerId="LiveId" clId="{5B93D92A-8DCA-4AEC-8C4A-3C223EDB5BED}" dt="2023-03-05T14:04:25.277" v="1546"/>
          <ac:spMkLst>
            <pc:docMk/>
            <pc:sldMk cId="1710320040" sldId="257"/>
            <ac:spMk id="5" creationId="{7713FDFF-0833-1316-5C95-EC434C66DC47}"/>
          </ac:spMkLst>
        </pc:spChg>
        <pc:spChg chg="mod">
          <ac:chgData name="Rahul Bhadauria" userId="711ecefb525188e2" providerId="LiveId" clId="{5B93D92A-8DCA-4AEC-8C4A-3C223EDB5BED}" dt="2023-03-05T14:04:33.078" v="1548" actId="113"/>
          <ac:spMkLst>
            <pc:docMk/>
            <pc:sldMk cId="1710320040" sldId="257"/>
            <ac:spMk id="7" creationId="{3CBA865F-6632-B3B6-3258-DFD9FAADD332}"/>
          </ac:spMkLst>
        </pc:spChg>
        <pc:spChg chg="del">
          <ac:chgData name="Rahul Bhadauria" userId="711ecefb525188e2" providerId="LiveId" clId="{5B93D92A-8DCA-4AEC-8C4A-3C223EDB5BED}" dt="2023-03-05T14:24:01.814" v="2530" actId="478"/>
          <ac:spMkLst>
            <pc:docMk/>
            <pc:sldMk cId="1710320040" sldId="257"/>
            <ac:spMk id="8" creationId="{C54F31D5-021A-AFAC-A251-E41A33FC074E}"/>
          </ac:spMkLst>
        </pc:spChg>
        <pc:spChg chg="del mod">
          <ac:chgData name="Rahul Bhadauria" userId="711ecefb525188e2" providerId="LiveId" clId="{5B93D92A-8DCA-4AEC-8C4A-3C223EDB5BED}" dt="2023-03-05T14:24:01.814" v="2532"/>
          <ac:spMkLst>
            <pc:docMk/>
            <pc:sldMk cId="1710320040" sldId="257"/>
            <ac:spMk id="15" creationId="{F5039433-2988-D1AD-A91D-A5FAFC3BBC1D}"/>
          </ac:spMkLst>
        </pc:spChg>
        <pc:picChg chg="add mod">
          <ac:chgData name="Rahul Bhadauria" userId="711ecefb525188e2" providerId="LiveId" clId="{5B93D92A-8DCA-4AEC-8C4A-3C223EDB5BED}" dt="2023-03-05T14:31:42.992" v="2940" actId="207"/>
          <ac:picMkLst>
            <pc:docMk/>
            <pc:sldMk cId="1710320040" sldId="257"/>
            <ac:picMk id="6" creationId="{2A29A2A7-2AF5-C153-79C9-EBA8620C012B}"/>
          </ac:picMkLst>
        </pc:picChg>
        <pc:picChg chg="add mod">
          <ac:chgData name="Rahul Bhadauria" userId="711ecefb525188e2" providerId="LiveId" clId="{5B93D92A-8DCA-4AEC-8C4A-3C223EDB5BED}" dt="2023-03-05T14:31:48.681" v="2941" actId="207"/>
          <ac:picMkLst>
            <pc:docMk/>
            <pc:sldMk cId="1710320040" sldId="257"/>
            <ac:picMk id="9" creationId="{E5C0CC75-43F8-8349-BF4F-7D99B057FE5C}"/>
          </ac:picMkLst>
        </pc:picChg>
        <pc:picChg chg="del mod">
          <ac:chgData name="Rahul Bhadauria" userId="711ecefb525188e2" providerId="LiveId" clId="{5B93D92A-8DCA-4AEC-8C4A-3C223EDB5BED}" dt="2023-03-05T14:24:06.222" v="2534" actId="478"/>
          <ac:picMkLst>
            <pc:docMk/>
            <pc:sldMk cId="1710320040" sldId="257"/>
            <ac:picMk id="19" creationId="{08318132-3CFA-8C83-D4CC-9078B20E7239}"/>
          </ac:picMkLst>
        </pc:picChg>
        <pc:picChg chg="del">
          <ac:chgData name="Rahul Bhadauria" userId="711ecefb525188e2" providerId="LiveId" clId="{5B93D92A-8DCA-4AEC-8C4A-3C223EDB5BED}" dt="2023-03-05T14:24:07.746" v="2535" actId="478"/>
          <ac:picMkLst>
            <pc:docMk/>
            <pc:sldMk cId="1710320040" sldId="257"/>
            <ac:picMk id="23" creationId="{F708C101-56F6-0239-2339-993E1DEB2F10}"/>
          </ac:picMkLst>
        </pc:picChg>
      </pc:sldChg>
      <pc:sldChg chg="addSp delSp modSp mod">
        <pc:chgData name="Rahul Bhadauria" userId="711ecefb525188e2" providerId="LiveId" clId="{5B93D92A-8DCA-4AEC-8C4A-3C223EDB5BED}" dt="2023-03-05T14:30:08.401" v="2926" actId="1076"/>
        <pc:sldMkLst>
          <pc:docMk/>
          <pc:sldMk cId="581980321" sldId="258"/>
        </pc:sldMkLst>
        <pc:spChg chg="mod">
          <ac:chgData name="Rahul Bhadauria" userId="711ecefb525188e2" providerId="LiveId" clId="{5B93D92A-8DCA-4AEC-8C4A-3C223EDB5BED}" dt="2023-03-05T14:04:10.223" v="1545"/>
          <ac:spMkLst>
            <pc:docMk/>
            <pc:sldMk cId="581980321" sldId="258"/>
            <ac:spMk id="2" creationId="{A9BE0360-8731-3878-B34C-69CD1AB31401}"/>
          </ac:spMkLst>
        </pc:spChg>
        <pc:spChg chg="add del">
          <ac:chgData name="Rahul Bhadauria" userId="711ecefb525188e2" providerId="LiveId" clId="{5B93D92A-8DCA-4AEC-8C4A-3C223EDB5BED}" dt="2023-03-05T13:34:12.844" v="48" actId="478"/>
          <ac:spMkLst>
            <pc:docMk/>
            <pc:sldMk cId="581980321" sldId="258"/>
            <ac:spMk id="3" creationId="{97307F82-524C-F78D-D1FA-226F2A771F9E}"/>
          </ac:spMkLst>
        </pc:spChg>
        <pc:spChg chg="add mod">
          <ac:chgData name="Rahul Bhadauria" userId="711ecefb525188e2" providerId="LiveId" clId="{5B93D92A-8DCA-4AEC-8C4A-3C223EDB5BED}" dt="2023-03-05T14:29:48.927" v="2922" actId="1076"/>
          <ac:spMkLst>
            <pc:docMk/>
            <pc:sldMk cId="581980321" sldId="258"/>
            <ac:spMk id="4" creationId="{1B1C887C-C690-0214-EEDF-4B84502D7370}"/>
          </ac:spMkLst>
        </pc:spChg>
        <pc:spChg chg="mod">
          <ac:chgData name="Rahul Bhadauria" userId="711ecefb525188e2" providerId="LiveId" clId="{5B93D92A-8DCA-4AEC-8C4A-3C223EDB5BED}" dt="2023-03-05T14:04:02.248" v="1544"/>
          <ac:spMkLst>
            <pc:docMk/>
            <pc:sldMk cId="581980321" sldId="258"/>
            <ac:spMk id="6" creationId="{155BA475-1BEC-DCC6-56C0-F4040F9AE709}"/>
          </ac:spMkLst>
        </pc:spChg>
        <pc:spChg chg="add del mod">
          <ac:chgData name="Rahul Bhadauria" userId="711ecefb525188e2" providerId="LiveId" clId="{5B93D92A-8DCA-4AEC-8C4A-3C223EDB5BED}" dt="2023-03-05T13:44:57.244" v="163" actId="478"/>
          <ac:spMkLst>
            <pc:docMk/>
            <pc:sldMk cId="581980321" sldId="258"/>
            <ac:spMk id="7" creationId="{5431366E-3ED2-E0F1-4EAD-4FE38D8B58E8}"/>
          </ac:spMkLst>
        </pc:spChg>
        <pc:spChg chg="add mod">
          <ac:chgData name="Rahul Bhadauria" userId="711ecefb525188e2" providerId="LiveId" clId="{5B93D92A-8DCA-4AEC-8C4A-3C223EDB5BED}" dt="2023-03-05T14:29:59.516" v="2923" actId="1076"/>
          <ac:spMkLst>
            <pc:docMk/>
            <pc:sldMk cId="581980321" sldId="258"/>
            <ac:spMk id="9" creationId="{9A64A5F3-4680-F01F-917F-ACEF53818A11}"/>
          </ac:spMkLst>
        </pc:spChg>
        <pc:spChg chg="del mod">
          <ac:chgData name="Rahul Bhadauria" userId="711ecefb525188e2" providerId="LiveId" clId="{5B93D92A-8DCA-4AEC-8C4A-3C223EDB5BED}" dt="2023-03-05T13:32:36.925" v="46" actId="478"/>
          <ac:spMkLst>
            <pc:docMk/>
            <pc:sldMk cId="581980321" sldId="258"/>
            <ac:spMk id="10" creationId="{6BC786FB-614B-CA13-28D7-AA6E316D9F45}"/>
          </ac:spMkLst>
        </pc:spChg>
        <pc:picChg chg="mod">
          <ac:chgData name="Rahul Bhadauria" userId="711ecefb525188e2" providerId="LiveId" clId="{5B93D92A-8DCA-4AEC-8C4A-3C223EDB5BED}" dt="2023-03-05T14:06:49.554" v="1565" actId="207"/>
          <ac:picMkLst>
            <pc:docMk/>
            <pc:sldMk cId="581980321" sldId="258"/>
            <ac:picMk id="5" creationId="{D059CD8A-5FAB-2FB6-7BC0-7FFADCF65634}"/>
          </ac:picMkLst>
        </pc:picChg>
        <pc:picChg chg="mod">
          <ac:chgData name="Rahul Bhadauria" userId="711ecefb525188e2" providerId="LiveId" clId="{5B93D92A-8DCA-4AEC-8C4A-3C223EDB5BED}" dt="2023-03-05T14:30:02.594" v="2924" actId="1076"/>
          <ac:picMkLst>
            <pc:docMk/>
            <pc:sldMk cId="581980321" sldId="258"/>
            <ac:picMk id="8" creationId="{9D32AAA0-AEAE-BDAF-5347-77E58FE0324C}"/>
          </ac:picMkLst>
        </pc:picChg>
        <pc:picChg chg="add del mod">
          <ac:chgData name="Rahul Bhadauria" userId="711ecefb525188e2" providerId="LiveId" clId="{5B93D92A-8DCA-4AEC-8C4A-3C223EDB5BED}" dt="2023-03-05T14:29:26.704" v="2920" actId="478"/>
          <ac:picMkLst>
            <pc:docMk/>
            <pc:sldMk cId="581980321" sldId="258"/>
            <ac:picMk id="11" creationId="{9E35CEC1-DB8C-8827-D96E-4DEA199CE42C}"/>
          </ac:picMkLst>
        </pc:picChg>
        <pc:picChg chg="add mod">
          <ac:chgData name="Rahul Bhadauria" userId="711ecefb525188e2" providerId="LiveId" clId="{5B93D92A-8DCA-4AEC-8C4A-3C223EDB5BED}" dt="2023-03-05T14:30:08.401" v="2926" actId="1076"/>
          <ac:picMkLst>
            <pc:docMk/>
            <pc:sldMk cId="581980321" sldId="258"/>
            <ac:picMk id="12" creationId="{445FFFA7-6FDF-351B-681C-D1ED61A1425C}"/>
          </ac:picMkLst>
        </pc:picChg>
      </pc:sldChg>
      <pc:sldChg chg="new del">
        <pc:chgData name="Rahul Bhadauria" userId="711ecefb525188e2" providerId="LiveId" clId="{5B93D92A-8DCA-4AEC-8C4A-3C223EDB5BED}" dt="2023-03-05T14:07:18.578" v="1566" actId="2696"/>
        <pc:sldMkLst>
          <pc:docMk/>
          <pc:sldMk cId="769958561" sldId="259"/>
        </pc:sldMkLst>
      </pc:sldChg>
      <pc:sldChg chg="new del">
        <pc:chgData name="Rahul Bhadauria" userId="711ecefb525188e2" providerId="LiveId" clId="{5B93D92A-8DCA-4AEC-8C4A-3C223EDB5BED}" dt="2023-03-05T14:07:22.880" v="1567" actId="2696"/>
        <pc:sldMkLst>
          <pc:docMk/>
          <pc:sldMk cId="3001321847" sldId="260"/>
        </pc:sldMkLst>
      </pc:sldChg>
      <pc:sldChg chg="new del">
        <pc:chgData name="Rahul Bhadauria" userId="711ecefb525188e2" providerId="LiveId" clId="{5B93D92A-8DCA-4AEC-8C4A-3C223EDB5BED}" dt="2023-03-05T13:32:01.094" v="41" actId="2696"/>
        <pc:sldMkLst>
          <pc:docMk/>
          <pc:sldMk cId="2006583768" sldId="261"/>
        </pc:sldMkLst>
      </pc:sldChg>
      <pc:sldChg chg="addSp delSp modSp add mod">
        <pc:chgData name="Rahul Bhadauria" userId="711ecefb525188e2" providerId="LiveId" clId="{5B93D92A-8DCA-4AEC-8C4A-3C223EDB5BED}" dt="2023-03-05T14:33:07.686" v="2955" actId="1076"/>
        <pc:sldMkLst>
          <pc:docMk/>
          <pc:sldMk cId="2314396102" sldId="261"/>
        </pc:sldMkLst>
        <pc:spChg chg="mod">
          <ac:chgData name="Rahul Bhadauria" userId="711ecefb525188e2" providerId="LiveId" clId="{5B93D92A-8DCA-4AEC-8C4A-3C223EDB5BED}" dt="2023-03-05T14:03:39.194" v="1542"/>
          <ac:spMkLst>
            <pc:docMk/>
            <pc:sldMk cId="2314396102" sldId="261"/>
            <ac:spMk id="2" creationId="{A9BE0360-8731-3878-B34C-69CD1AB31401}"/>
          </ac:spMkLst>
        </pc:spChg>
        <pc:spChg chg="mod">
          <ac:chgData name="Rahul Bhadauria" userId="711ecefb525188e2" providerId="LiveId" clId="{5B93D92A-8DCA-4AEC-8C4A-3C223EDB5BED}" dt="2023-03-05T13:59:54.813" v="1211" actId="113"/>
          <ac:spMkLst>
            <pc:docMk/>
            <pc:sldMk cId="2314396102" sldId="261"/>
            <ac:spMk id="4" creationId="{1B1C887C-C690-0214-EEDF-4B84502D7370}"/>
          </ac:spMkLst>
        </pc:spChg>
        <pc:spChg chg="mod">
          <ac:chgData name="Rahul Bhadauria" userId="711ecefb525188e2" providerId="LiveId" clId="{5B93D92A-8DCA-4AEC-8C4A-3C223EDB5BED}" dt="2023-03-05T14:03:27.340" v="1541"/>
          <ac:spMkLst>
            <pc:docMk/>
            <pc:sldMk cId="2314396102" sldId="261"/>
            <ac:spMk id="6" creationId="{155BA475-1BEC-DCC6-56C0-F4040F9AE709}"/>
          </ac:spMkLst>
        </pc:spChg>
        <pc:spChg chg="add del mod">
          <ac:chgData name="Rahul Bhadauria" userId="711ecefb525188e2" providerId="LiveId" clId="{5B93D92A-8DCA-4AEC-8C4A-3C223EDB5BED}" dt="2023-03-05T13:53:16.652" v="602" actId="931"/>
          <ac:spMkLst>
            <pc:docMk/>
            <pc:sldMk cId="2314396102" sldId="261"/>
            <ac:spMk id="7" creationId="{E0D2D564-9E4E-2E64-5A2A-45BE2CE9AF01}"/>
          </ac:spMkLst>
        </pc:spChg>
        <pc:spChg chg="mod">
          <ac:chgData name="Rahul Bhadauria" userId="711ecefb525188e2" providerId="LiveId" clId="{5B93D92A-8DCA-4AEC-8C4A-3C223EDB5BED}" dt="2023-03-05T14:32:22.477" v="2947" actId="14100"/>
          <ac:spMkLst>
            <pc:docMk/>
            <pc:sldMk cId="2314396102" sldId="261"/>
            <ac:spMk id="9" creationId="{9A64A5F3-4680-F01F-917F-ACEF53818A11}"/>
          </ac:spMkLst>
        </pc:spChg>
        <pc:spChg chg="add mod">
          <ac:chgData name="Rahul Bhadauria" userId="711ecefb525188e2" providerId="LiveId" clId="{5B93D92A-8DCA-4AEC-8C4A-3C223EDB5BED}" dt="2023-03-05T14:32:17.394" v="2946" actId="14100"/>
          <ac:spMkLst>
            <pc:docMk/>
            <pc:sldMk cId="2314396102" sldId="261"/>
            <ac:spMk id="12" creationId="{0ABD2B5C-74CD-B6D3-F5B3-6149B0870B62}"/>
          </ac:spMkLst>
        </pc:spChg>
        <pc:picChg chg="del">
          <ac:chgData name="Rahul Bhadauria" userId="711ecefb525188e2" providerId="LiveId" clId="{5B93D92A-8DCA-4AEC-8C4A-3C223EDB5BED}" dt="2023-03-05T13:53:02.168" v="601" actId="478"/>
          <ac:picMkLst>
            <pc:docMk/>
            <pc:sldMk cId="2314396102" sldId="261"/>
            <ac:picMk id="5" creationId="{D059CD8A-5FAB-2FB6-7BC0-7FFADCF65634}"/>
          </ac:picMkLst>
        </pc:picChg>
        <pc:picChg chg="del mod">
          <ac:chgData name="Rahul Bhadauria" userId="711ecefb525188e2" providerId="LiveId" clId="{5B93D92A-8DCA-4AEC-8C4A-3C223EDB5BED}" dt="2023-03-05T14:31:57.972" v="2942" actId="478"/>
          <ac:picMkLst>
            <pc:docMk/>
            <pc:sldMk cId="2314396102" sldId="261"/>
            <ac:picMk id="8" creationId="{9D32AAA0-AEAE-BDAF-5347-77E58FE0324C}"/>
          </ac:picMkLst>
        </pc:picChg>
        <pc:picChg chg="add mod">
          <ac:chgData name="Rahul Bhadauria" userId="711ecefb525188e2" providerId="LiveId" clId="{5B93D92A-8DCA-4AEC-8C4A-3C223EDB5BED}" dt="2023-03-05T13:53:40.044" v="606" actId="207"/>
          <ac:picMkLst>
            <pc:docMk/>
            <pc:sldMk cId="2314396102" sldId="261"/>
            <ac:picMk id="11" creationId="{F318F3AD-83C3-33F2-987F-0412CC1D34D0}"/>
          </ac:picMkLst>
        </pc:picChg>
        <pc:picChg chg="add del mod">
          <ac:chgData name="Rahul Bhadauria" userId="711ecefb525188e2" providerId="LiveId" clId="{5B93D92A-8DCA-4AEC-8C4A-3C223EDB5BED}" dt="2023-03-05T14:31:59.920" v="2943" actId="478"/>
          <ac:picMkLst>
            <pc:docMk/>
            <pc:sldMk cId="2314396102" sldId="261"/>
            <ac:picMk id="13" creationId="{E310FEA2-80BE-9F43-FA41-C56A0F5B80FB}"/>
          </ac:picMkLst>
        </pc:picChg>
        <pc:picChg chg="add del mod">
          <ac:chgData name="Rahul Bhadauria" userId="711ecefb525188e2" providerId="LiveId" clId="{5B93D92A-8DCA-4AEC-8C4A-3C223EDB5BED}" dt="2023-03-05T14:32:01.224" v="2944" actId="478"/>
          <ac:picMkLst>
            <pc:docMk/>
            <pc:sldMk cId="2314396102" sldId="261"/>
            <ac:picMk id="14" creationId="{DFFD331A-871F-E225-FAEF-AD8F3BF7747F}"/>
          </ac:picMkLst>
        </pc:picChg>
        <pc:picChg chg="add mod">
          <ac:chgData name="Rahul Bhadauria" userId="711ecefb525188e2" providerId="LiveId" clId="{5B93D92A-8DCA-4AEC-8C4A-3C223EDB5BED}" dt="2023-03-05T14:32:50.379" v="2950" actId="207"/>
          <ac:picMkLst>
            <pc:docMk/>
            <pc:sldMk cId="2314396102" sldId="261"/>
            <ac:picMk id="16" creationId="{13EA4D37-8397-D12E-6764-B568A24ECD87}"/>
          </ac:picMkLst>
        </pc:picChg>
        <pc:picChg chg="add mod">
          <ac:chgData name="Rahul Bhadauria" userId="711ecefb525188e2" providerId="LiveId" clId="{5B93D92A-8DCA-4AEC-8C4A-3C223EDB5BED}" dt="2023-03-05T14:32:57.940" v="2952" actId="1076"/>
          <ac:picMkLst>
            <pc:docMk/>
            <pc:sldMk cId="2314396102" sldId="261"/>
            <ac:picMk id="17" creationId="{99E3485F-7909-8B42-DE94-75F374550BC6}"/>
          </ac:picMkLst>
        </pc:picChg>
        <pc:picChg chg="add mod">
          <ac:chgData name="Rahul Bhadauria" userId="711ecefb525188e2" providerId="LiveId" clId="{5B93D92A-8DCA-4AEC-8C4A-3C223EDB5BED}" dt="2023-03-05T14:33:07.686" v="2955" actId="1076"/>
          <ac:picMkLst>
            <pc:docMk/>
            <pc:sldMk cId="2314396102" sldId="261"/>
            <ac:picMk id="18" creationId="{2A40F373-B3E7-1AD2-8712-555218339C75}"/>
          </ac:picMkLst>
        </pc:picChg>
      </pc:sldChg>
      <pc:sldChg chg="addSp delSp modSp add mod">
        <pc:chgData name="Rahul Bhadauria" userId="711ecefb525188e2" providerId="LiveId" clId="{5B93D92A-8DCA-4AEC-8C4A-3C223EDB5BED}" dt="2023-03-05T14:31:29.127" v="2939" actId="1076"/>
        <pc:sldMkLst>
          <pc:docMk/>
          <pc:sldMk cId="795656221" sldId="262"/>
        </pc:sldMkLst>
        <pc:spChg chg="mod">
          <ac:chgData name="Rahul Bhadauria" userId="711ecefb525188e2" providerId="LiveId" clId="{5B93D92A-8DCA-4AEC-8C4A-3C223EDB5BED}" dt="2023-03-05T14:07:58.840" v="1612" actId="20577"/>
          <ac:spMkLst>
            <pc:docMk/>
            <pc:sldMk cId="795656221" sldId="262"/>
            <ac:spMk id="2" creationId="{A9BE0360-8731-3878-B34C-69CD1AB31401}"/>
          </ac:spMkLst>
        </pc:spChg>
        <pc:spChg chg="mod">
          <ac:chgData name="Rahul Bhadauria" userId="711ecefb525188e2" providerId="LiveId" clId="{5B93D92A-8DCA-4AEC-8C4A-3C223EDB5BED}" dt="2023-03-05T14:12:24.526" v="2032" actId="255"/>
          <ac:spMkLst>
            <pc:docMk/>
            <pc:sldMk cId="795656221" sldId="262"/>
            <ac:spMk id="4" creationId="{1B1C887C-C690-0214-EEDF-4B84502D7370}"/>
          </ac:spMkLst>
        </pc:spChg>
        <pc:spChg chg="add del mod">
          <ac:chgData name="Rahul Bhadauria" userId="711ecefb525188e2" providerId="LiveId" clId="{5B93D92A-8DCA-4AEC-8C4A-3C223EDB5BED}" dt="2023-03-05T14:08:30.582" v="1614" actId="931"/>
          <ac:spMkLst>
            <pc:docMk/>
            <pc:sldMk cId="795656221" sldId="262"/>
            <ac:spMk id="5" creationId="{349BE0B2-3CFF-EE75-40A8-FC27F41215F8}"/>
          </ac:spMkLst>
        </pc:spChg>
        <pc:spChg chg="mod">
          <ac:chgData name="Rahul Bhadauria" userId="711ecefb525188e2" providerId="LiveId" clId="{5B93D92A-8DCA-4AEC-8C4A-3C223EDB5BED}" dt="2023-03-05T14:10:38.040" v="1970" actId="20577"/>
          <ac:spMkLst>
            <pc:docMk/>
            <pc:sldMk cId="795656221" sldId="262"/>
            <ac:spMk id="6" creationId="{155BA475-1BEC-DCC6-56C0-F4040F9AE709}"/>
          </ac:spMkLst>
        </pc:spChg>
        <pc:spChg chg="mod">
          <ac:chgData name="Rahul Bhadauria" userId="711ecefb525188e2" providerId="LiveId" clId="{5B93D92A-8DCA-4AEC-8C4A-3C223EDB5BED}" dt="2023-03-05T14:30:40.174" v="2930" actId="1076"/>
          <ac:spMkLst>
            <pc:docMk/>
            <pc:sldMk cId="795656221" sldId="262"/>
            <ac:spMk id="9" creationId="{9A64A5F3-4680-F01F-917F-ACEF53818A11}"/>
          </ac:spMkLst>
        </pc:spChg>
        <pc:spChg chg="mod">
          <ac:chgData name="Rahul Bhadauria" userId="711ecefb525188e2" providerId="LiveId" clId="{5B93D92A-8DCA-4AEC-8C4A-3C223EDB5BED}" dt="2023-03-05T14:30:52.965" v="2932" actId="14100"/>
          <ac:spMkLst>
            <pc:docMk/>
            <pc:sldMk cId="795656221" sldId="262"/>
            <ac:spMk id="12" creationId="{0ABD2B5C-74CD-B6D3-F5B3-6149B0870B62}"/>
          </ac:spMkLst>
        </pc:spChg>
        <pc:picChg chg="del">
          <ac:chgData name="Rahul Bhadauria" userId="711ecefb525188e2" providerId="LiveId" clId="{5B93D92A-8DCA-4AEC-8C4A-3C223EDB5BED}" dt="2023-03-05T14:30:27.474" v="2927" actId="478"/>
          <ac:picMkLst>
            <pc:docMk/>
            <pc:sldMk cId="795656221" sldId="262"/>
            <ac:picMk id="8" creationId="{9D32AAA0-AEAE-BDAF-5347-77E58FE0324C}"/>
          </ac:picMkLst>
        </pc:picChg>
        <pc:picChg chg="add mod">
          <ac:chgData name="Rahul Bhadauria" userId="711ecefb525188e2" providerId="LiveId" clId="{5B93D92A-8DCA-4AEC-8C4A-3C223EDB5BED}" dt="2023-03-05T14:08:41.064" v="1616" actId="207"/>
          <ac:picMkLst>
            <pc:docMk/>
            <pc:sldMk cId="795656221" sldId="262"/>
            <ac:picMk id="10" creationId="{96D68E12-CFC4-8C3F-80A8-6896FCA2B517}"/>
          </ac:picMkLst>
        </pc:picChg>
        <pc:picChg chg="del">
          <ac:chgData name="Rahul Bhadauria" userId="711ecefb525188e2" providerId="LiveId" clId="{5B93D92A-8DCA-4AEC-8C4A-3C223EDB5BED}" dt="2023-03-05T14:08:07.930" v="1613" actId="478"/>
          <ac:picMkLst>
            <pc:docMk/>
            <pc:sldMk cId="795656221" sldId="262"/>
            <ac:picMk id="11" creationId="{F318F3AD-83C3-33F2-987F-0412CC1D34D0}"/>
          </ac:picMkLst>
        </pc:picChg>
        <pc:picChg chg="del">
          <ac:chgData name="Rahul Bhadauria" userId="711ecefb525188e2" providerId="LiveId" clId="{5B93D92A-8DCA-4AEC-8C4A-3C223EDB5BED}" dt="2023-03-05T14:30:28.929" v="2928" actId="478"/>
          <ac:picMkLst>
            <pc:docMk/>
            <pc:sldMk cId="795656221" sldId="262"/>
            <ac:picMk id="13" creationId="{E310FEA2-80BE-9F43-FA41-C56A0F5B80FB}"/>
          </ac:picMkLst>
        </pc:picChg>
        <pc:picChg chg="del">
          <ac:chgData name="Rahul Bhadauria" userId="711ecefb525188e2" providerId="LiveId" clId="{5B93D92A-8DCA-4AEC-8C4A-3C223EDB5BED}" dt="2023-03-05T14:30:30.280" v="2929" actId="478"/>
          <ac:picMkLst>
            <pc:docMk/>
            <pc:sldMk cId="795656221" sldId="262"/>
            <ac:picMk id="14" creationId="{DFFD331A-871F-E225-FAEF-AD8F3BF7747F}"/>
          </ac:picMkLst>
        </pc:picChg>
        <pc:picChg chg="add mod">
          <ac:chgData name="Rahul Bhadauria" userId="711ecefb525188e2" providerId="LiveId" clId="{5B93D92A-8DCA-4AEC-8C4A-3C223EDB5BED}" dt="2023-03-05T14:31:18.811" v="2935" actId="207"/>
          <ac:picMkLst>
            <pc:docMk/>
            <pc:sldMk cId="795656221" sldId="262"/>
            <ac:picMk id="16" creationId="{01CBC1C4-768E-94B6-30D4-BCB4F3694CCD}"/>
          </ac:picMkLst>
        </pc:picChg>
        <pc:picChg chg="add mod">
          <ac:chgData name="Rahul Bhadauria" userId="711ecefb525188e2" providerId="LiveId" clId="{5B93D92A-8DCA-4AEC-8C4A-3C223EDB5BED}" dt="2023-03-05T14:31:23.495" v="2937" actId="1076"/>
          <ac:picMkLst>
            <pc:docMk/>
            <pc:sldMk cId="795656221" sldId="262"/>
            <ac:picMk id="17" creationId="{2DC29803-4F57-D95D-4351-9A574F423905}"/>
          </ac:picMkLst>
        </pc:picChg>
        <pc:picChg chg="add mod">
          <ac:chgData name="Rahul Bhadauria" userId="711ecefb525188e2" providerId="LiveId" clId="{5B93D92A-8DCA-4AEC-8C4A-3C223EDB5BED}" dt="2023-03-05T14:31:29.127" v="2939" actId="1076"/>
          <ac:picMkLst>
            <pc:docMk/>
            <pc:sldMk cId="795656221" sldId="262"/>
            <ac:picMk id="18" creationId="{7C404551-C67E-7EF8-CF8B-4737E4F6E69A}"/>
          </ac:picMkLst>
        </pc:picChg>
      </pc:sldChg>
      <pc:sldChg chg="addSp delSp modSp add mod">
        <pc:chgData name="Rahul Bhadauria" userId="711ecefb525188e2" providerId="LiveId" clId="{5B93D92A-8DCA-4AEC-8C4A-3C223EDB5BED}" dt="2023-03-05T14:23:35.332" v="2527" actId="1076"/>
        <pc:sldMkLst>
          <pc:docMk/>
          <pc:sldMk cId="1272691851" sldId="263"/>
        </pc:sldMkLst>
        <pc:spChg chg="mod">
          <ac:chgData name="Rahul Bhadauria" userId="711ecefb525188e2" providerId="LiveId" clId="{5B93D92A-8DCA-4AEC-8C4A-3C223EDB5BED}" dt="2023-03-05T14:15:56.851" v="2223" actId="20577"/>
          <ac:spMkLst>
            <pc:docMk/>
            <pc:sldMk cId="1272691851" sldId="263"/>
            <ac:spMk id="2" creationId="{A9BE0360-8731-3878-B34C-69CD1AB31401}"/>
          </ac:spMkLst>
        </pc:spChg>
        <pc:spChg chg="add mod">
          <ac:chgData name="Rahul Bhadauria" userId="711ecefb525188e2" providerId="LiveId" clId="{5B93D92A-8DCA-4AEC-8C4A-3C223EDB5BED}" dt="2023-03-05T14:20:58.219" v="2511" actId="20577"/>
          <ac:spMkLst>
            <pc:docMk/>
            <pc:sldMk cId="1272691851" sldId="263"/>
            <ac:spMk id="3" creationId="{B55E0B41-82D4-5503-F490-5A7034B77A10}"/>
          </ac:spMkLst>
        </pc:spChg>
        <pc:spChg chg="mod">
          <ac:chgData name="Rahul Bhadauria" userId="711ecefb525188e2" providerId="LiveId" clId="{5B93D92A-8DCA-4AEC-8C4A-3C223EDB5BED}" dt="2023-03-05T14:21:31.068" v="2514" actId="14100"/>
          <ac:spMkLst>
            <pc:docMk/>
            <pc:sldMk cId="1272691851" sldId="263"/>
            <ac:spMk id="4" creationId="{1B1C887C-C690-0214-EEDF-4B84502D7370}"/>
          </ac:spMkLst>
        </pc:spChg>
        <pc:spChg chg="add mod">
          <ac:chgData name="Rahul Bhadauria" userId="711ecefb525188e2" providerId="LiveId" clId="{5B93D92A-8DCA-4AEC-8C4A-3C223EDB5BED}" dt="2023-03-05T14:22:03.560" v="2516" actId="2711"/>
          <ac:spMkLst>
            <pc:docMk/>
            <pc:sldMk cId="1272691851" sldId="263"/>
            <ac:spMk id="5" creationId="{7F1CE45C-6DD9-6BE4-8757-EF20B468684B}"/>
          </ac:spMkLst>
        </pc:spChg>
        <pc:spChg chg="mod">
          <ac:chgData name="Rahul Bhadauria" userId="711ecefb525188e2" providerId="LiveId" clId="{5B93D92A-8DCA-4AEC-8C4A-3C223EDB5BED}" dt="2023-03-05T14:17:08.407" v="2434" actId="20577"/>
          <ac:spMkLst>
            <pc:docMk/>
            <pc:sldMk cId="1272691851" sldId="263"/>
            <ac:spMk id="6" creationId="{155BA475-1BEC-DCC6-56C0-F4040F9AE709}"/>
          </ac:spMkLst>
        </pc:spChg>
        <pc:spChg chg="mod">
          <ac:chgData name="Rahul Bhadauria" userId="711ecefb525188e2" providerId="LiveId" clId="{5B93D92A-8DCA-4AEC-8C4A-3C223EDB5BED}" dt="2023-03-05T14:20:24.519" v="2508" actId="14100"/>
          <ac:spMkLst>
            <pc:docMk/>
            <pc:sldMk cId="1272691851" sldId="263"/>
            <ac:spMk id="9" creationId="{9A64A5F3-4680-F01F-917F-ACEF53818A11}"/>
          </ac:spMkLst>
        </pc:spChg>
        <pc:spChg chg="del mod">
          <ac:chgData name="Rahul Bhadauria" userId="711ecefb525188e2" providerId="LiveId" clId="{5B93D92A-8DCA-4AEC-8C4A-3C223EDB5BED}" dt="2023-03-05T14:18:59.112" v="2492" actId="478"/>
          <ac:spMkLst>
            <pc:docMk/>
            <pc:sldMk cId="1272691851" sldId="263"/>
            <ac:spMk id="12" creationId="{0ABD2B5C-74CD-B6D3-F5B3-6149B0870B62}"/>
          </ac:spMkLst>
        </pc:spChg>
        <pc:picChg chg="del mod">
          <ac:chgData name="Rahul Bhadauria" userId="711ecefb525188e2" providerId="LiveId" clId="{5B93D92A-8DCA-4AEC-8C4A-3C223EDB5BED}" dt="2023-03-05T14:19:19.974" v="2496" actId="478"/>
          <ac:picMkLst>
            <pc:docMk/>
            <pc:sldMk cId="1272691851" sldId="263"/>
            <ac:picMk id="8" creationId="{9D32AAA0-AEAE-BDAF-5347-77E58FE0324C}"/>
          </ac:picMkLst>
        </pc:picChg>
        <pc:picChg chg="add mod">
          <ac:chgData name="Rahul Bhadauria" userId="711ecefb525188e2" providerId="LiveId" clId="{5B93D92A-8DCA-4AEC-8C4A-3C223EDB5BED}" dt="2023-03-05T14:23:06.871" v="2521" actId="207"/>
          <ac:picMkLst>
            <pc:docMk/>
            <pc:sldMk cId="1272691851" sldId="263"/>
            <ac:picMk id="11" creationId="{751BF3D6-1336-8D5B-AF09-B087727BC7B8}"/>
          </ac:picMkLst>
        </pc:picChg>
        <pc:picChg chg="del">
          <ac:chgData name="Rahul Bhadauria" userId="711ecefb525188e2" providerId="LiveId" clId="{5B93D92A-8DCA-4AEC-8C4A-3C223EDB5BED}" dt="2023-03-05T14:19:21.415" v="2497" actId="478"/>
          <ac:picMkLst>
            <pc:docMk/>
            <pc:sldMk cId="1272691851" sldId="263"/>
            <ac:picMk id="13" creationId="{E310FEA2-80BE-9F43-FA41-C56A0F5B80FB}"/>
          </ac:picMkLst>
        </pc:picChg>
        <pc:picChg chg="del">
          <ac:chgData name="Rahul Bhadauria" userId="711ecefb525188e2" providerId="LiveId" clId="{5B93D92A-8DCA-4AEC-8C4A-3C223EDB5BED}" dt="2023-03-05T14:19:22.760" v="2498" actId="478"/>
          <ac:picMkLst>
            <pc:docMk/>
            <pc:sldMk cId="1272691851" sldId="263"/>
            <ac:picMk id="14" creationId="{DFFD331A-871F-E225-FAEF-AD8F3BF7747F}"/>
          </ac:picMkLst>
        </pc:picChg>
        <pc:picChg chg="add mod">
          <ac:chgData name="Rahul Bhadauria" userId="711ecefb525188e2" providerId="LiveId" clId="{5B93D92A-8DCA-4AEC-8C4A-3C223EDB5BED}" dt="2023-03-05T14:22:59.066" v="2520" actId="1076"/>
          <ac:picMkLst>
            <pc:docMk/>
            <pc:sldMk cId="1272691851" sldId="263"/>
            <ac:picMk id="15" creationId="{E126C8E9-4BFB-B903-B952-74DAAFB32B95}"/>
          </ac:picMkLst>
        </pc:picChg>
        <pc:picChg chg="add mod">
          <ac:chgData name="Rahul Bhadauria" userId="711ecefb525188e2" providerId="LiveId" clId="{5B93D92A-8DCA-4AEC-8C4A-3C223EDB5BED}" dt="2023-03-05T14:23:15.017" v="2523" actId="1076"/>
          <ac:picMkLst>
            <pc:docMk/>
            <pc:sldMk cId="1272691851" sldId="263"/>
            <ac:picMk id="16" creationId="{F9381755-C69A-D8AE-C983-6CB412717134}"/>
          </ac:picMkLst>
        </pc:picChg>
        <pc:picChg chg="add mod">
          <ac:chgData name="Rahul Bhadauria" userId="711ecefb525188e2" providerId="LiveId" clId="{5B93D92A-8DCA-4AEC-8C4A-3C223EDB5BED}" dt="2023-03-05T14:23:23.230" v="2525" actId="1076"/>
          <ac:picMkLst>
            <pc:docMk/>
            <pc:sldMk cId="1272691851" sldId="263"/>
            <ac:picMk id="17" creationId="{83B5C821-A92D-1EBA-1D2C-1D5630DF46EF}"/>
          </ac:picMkLst>
        </pc:picChg>
        <pc:picChg chg="add mod">
          <ac:chgData name="Rahul Bhadauria" userId="711ecefb525188e2" providerId="LiveId" clId="{5B93D92A-8DCA-4AEC-8C4A-3C223EDB5BED}" dt="2023-03-05T14:23:35.332" v="2527" actId="1076"/>
          <ac:picMkLst>
            <pc:docMk/>
            <pc:sldMk cId="1272691851" sldId="263"/>
            <ac:picMk id="18" creationId="{68EB579A-872A-F8CD-E697-D448ADF630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240630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152803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308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2715437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2460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1403148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3528290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32874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218816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F6D36-0A16-4800-BDE3-D045F1F47271}"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198172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F6D36-0A16-4800-BDE3-D045F1F47271}"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9448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9F6D36-0A16-4800-BDE3-D045F1F47271}" type="datetimeFigureOut">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378045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F6D36-0A16-4800-BDE3-D045F1F47271}"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378675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F6D36-0A16-4800-BDE3-D045F1F47271}" type="datetimeFigureOut">
              <a:rPr lang="en-IN" smtClean="0"/>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242656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F6D36-0A16-4800-BDE3-D045F1F47271}"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72107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9F6D36-0A16-4800-BDE3-D045F1F47271}"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78214-6562-41C6-98A3-2DDBEFF2902D}" type="slidenum">
              <a:rPr lang="en-IN" smtClean="0"/>
              <a:t>‹#›</a:t>
            </a:fld>
            <a:endParaRPr lang="en-IN"/>
          </a:p>
        </p:txBody>
      </p:sp>
    </p:spTree>
    <p:extLst>
      <p:ext uri="{BB962C8B-B14F-4D97-AF65-F5344CB8AC3E}">
        <p14:creationId xmlns:p14="http://schemas.microsoft.com/office/powerpoint/2010/main" val="306727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9F6D36-0A16-4800-BDE3-D045F1F47271}" type="datetimeFigureOut">
              <a:rPr lang="en-IN" smtClean="0"/>
              <a:t>18-05-2023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678214-6562-41C6-98A3-2DDBEFF2902D}" type="slidenum">
              <a:rPr lang="en-IN" smtClean="0"/>
              <a:t>‹#›</a:t>
            </a:fld>
            <a:endParaRPr lang="en-IN"/>
          </a:p>
        </p:txBody>
      </p:sp>
    </p:spTree>
    <p:extLst>
      <p:ext uri="{BB962C8B-B14F-4D97-AF65-F5344CB8AC3E}">
        <p14:creationId xmlns:p14="http://schemas.microsoft.com/office/powerpoint/2010/main" val="22330168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12" Type="http://schemas.microsoft.com/office/2017/06/relationships/model3d" Target="../media/model3d1.glb"/><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0CB48B-996C-F93D-EC40-A25B0BD52662}"/>
              </a:ext>
            </a:extLst>
          </p:cNvPr>
          <p:cNvSpPr txBox="1"/>
          <p:nvPr/>
        </p:nvSpPr>
        <p:spPr>
          <a:xfrm>
            <a:off x="259975" y="-78432"/>
            <a:ext cx="10515601" cy="830997"/>
          </a:xfrm>
          <a:prstGeom prst="rect">
            <a:avLst/>
          </a:prstGeom>
          <a:noFill/>
        </p:spPr>
        <p:txBody>
          <a:bodyPr wrap="square" rtlCol="0" anchor="ctr">
            <a:spAutoFit/>
          </a:bodyPr>
          <a:lstStyle/>
          <a:p>
            <a:r>
              <a:rPr lang="en-GB" sz="4800" b="1" dirty="0">
                <a:ln w="0"/>
                <a:solidFill>
                  <a:schemeClr val="accent1">
                    <a:lumMod val="60000"/>
                    <a:lumOff val="40000"/>
                  </a:schemeClr>
                </a:solidFill>
                <a:effectLst>
                  <a:reflection blurRad="6350" stA="53000" endA="300" endPos="35500" dir="5400000" sy="-90000" algn="bl" rotWithShape="0"/>
                </a:effectLst>
                <a:latin typeface="Ink Journal" panose="03080502000500000000" pitchFamily="66" charset="0"/>
              </a:rPr>
              <a:t>HR Analytic Data Presentation for Attrition</a:t>
            </a:r>
            <a:endParaRPr lang="en-IN" sz="4800" b="1" dirty="0">
              <a:ln w="0"/>
              <a:solidFill>
                <a:schemeClr val="accent1">
                  <a:lumMod val="60000"/>
                  <a:lumOff val="40000"/>
                </a:schemeClr>
              </a:solidFill>
              <a:effectLst>
                <a:reflection blurRad="6350" stA="53000" endA="300" endPos="35500" dir="5400000" sy="-90000" algn="bl" rotWithShape="0"/>
              </a:effectLst>
              <a:latin typeface="Ink Journal" panose="03080502000500000000" pitchFamily="66" charset="0"/>
            </a:endParaRPr>
          </a:p>
        </p:txBody>
      </p:sp>
      <p:sp>
        <p:nvSpPr>
          <p:cNvPr id="6" name="Rectangle: Rounded Corners 5">
            <a:extLst>
              <a:ext uri="{FF2B5EF4-FFF2-40B4-BE49-F238E27FC236}">
                <a16:creationId xmlns:a16="http://schemas.microsoft.com/office/drawing/2014/main" id="{49EADBB8-7C89-83FC-F27A-22174F527172}"/>
              </a:ext>
            </a:extLst>
          </p:cNvPr>
          <p:cNvSpPr/>
          <p:nvPr/>
        </p:nvSpPr>
        <p:spPr>
          <a:xfrm>
            <a:off x="2916945" y="1703035"/>
            <a:ext cx="2788024" cy="3523129"/>
          </a:xfrm>
          <a:prstGeom prst="roundRect">
            <a:avLst/>
          </a:prstGeom>
          <a:solidFill>
            <a:schemeClr val="bg1">
              <a:lumMod val="95000"/>
            </a:schemeClr>
          </a:solidFill>
          <a:ln>
            <a:solidFill>
              <a:schemeClr val="bg2">
                <a:lumMod val="50000"/>
              </a:schemeClr>
            </a:solidFill>
          </a:ln>
          <a:effectLst>
            <a:glow rad="228600">
              <a:schemeClr val="accent5">
                <a:satMod val="175000"/>
                <a:alpha val="40000"/>
              </a:schemeClr>
            </a:glow>
            <a:outerShdw blurRad="50800" dist="38100" dir="10800000" algn="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032F77F-3A97-FA6E-E35C-3C5C5D5D6C19}"/>
              </a:ext>
            </a:extLst>
          </p:cNvPr>
          <p:cNvSpPr/>
          <p:nvPr/>
        </p:nvSpPr>
        <p:spPr>
          <a:xfrm>
            <a:off x="6093759" y="1748117"/>
            <a:ext cx="2716306" cy="3938308"/>
          </a:xfrm>
          <a:prstGeom prst="roundRect">
            <a:avLst/>
          </a:prstGeom>
          <a:solidFill>
            <a:schemeClr val="bg1">
              <a:lumMod val="95000"/>
            </a:schemeClr>
          </a:solidFill>
          <a:ln>
            <a:solidFill>
              <a:schemeClr val="bg2">
                <a:lumMod val="75000"/>
              </a:schemeClr>
            </a:solidFill>
          </a:ln>
          <a:effectLst>
            <a:glow rad="228600">
              <a:schemeClr val="accent5">
                <a:satMod val="175000"/>
                <a:alpha val="40000"/>
              </a:schemeClr>
            </a:glow>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B05951F-621E-013B-81DF-CA5D01593B85}"/>
              </a:ext>
            </a:extLst>
          </p:cNvPr>
          <p:cNvSpPr/>
          <p:nvPr/>
        </p:nvSpPr>
        <p:spPr>
          <a:xfrm>
            <a:off x="9511553" y="1748118"/>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3E39BF5F-60DB-73D0-A110-287283C113ED}"/>
              </a:ext>
            </a:extLst>
          </p:cNvPr>
          <p:cNvSpPr/>
          <p:nvPr/>
        </p:nvSpPr>
        <p:spPr>
          <a:xfrm>
            <a:off x="9153525" y="1748116"/>
            <a:ext cx="2716306" cy="4690783"/>
          </a:xfrm>
          <a:prstGeom prst="roundRect">
            <a:avLst/>
          </a:prstGeom>
          <a:solidFill>
            <a:schemeClr val="bg1">
              <a:lumMod val="95000"/>
            </a:schemeClr>
          </a:solidFill>
          <a:ln>
            <a:solidFill>
              <a:schemeClr val="bg2">
                <a:lumMod val="75000"/>
              </a:schemeClr>
            </a:solidFill>
          </a:ln>
          <a:effectLst>
            <a:glow rad="228600">
              <a:schemeClr val="accent5">
                <a:satMod val="175000"/>
                <a:alpha val="40000"/>
              </a:schemeClr>
            </a:glow>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descr="Newspaper">
            <a:extLst>
              <a:ext uri="{FF2B5EF4-FFF2-40B4-BE49-F238E27FC236}">
                <a16:creationId xmlns:a16="http://schemas.microsoft.com/office/drawing/2014/main" id="{6065F2D8-AADF-1924-29D5-8BE5A1A3A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8471" y="1748118"/>
            <a:ext cx="914400" cy="914400"/>
          </a:xfrm>
          <a:prstGeom prst="rect">
            <a:avLst/>
          </a:prstGeom>
        </p:spPr>
      </p:pic>
      <p:pic>
        <p:nvPicPr>
          <p:cNvPr id="16" name="Graphic 15" descr="Newspaper">
            <a:extLst>
              <a:ext uri="{FF2B5EF4-FFF2-40B4-BE49-F238E27FC236}">
                <a16:creationId xmlns:a16="http://schemas.microsoft.com/office/drawing/2014/main" id="{5B9D2E2E-FB2C-4B9C-2C18-C73F7F6CD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271" y="1770977"/>
            <a:ext cx="914400" cy="914400"/>
          </a:xfrm>
          <a:prstGeom prst="rect">
            <a:avLst/>
          </a:prstGeom>
        </p:spPr>
      </p:pic>
      <p:pic>
        <p:nvPicPr>
          <p:cNvPr id="17" name="Graphic 16" descr="Newspaper">
            <a:extLst>
              <a:ext uri="{FF2B5EF4-FFF2-40B4-BE49-F238E27FC236}">
                <a16:creationId xmlns:a16="http://schemas.microsoft.com/office/drawing/2014/main" id="{1ADFA0F3-B848-816E-513F-70A599DAC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8862" y="1748118"/>
            <a:ext cx="914400" cy="914400"/>
          </a:xfrm>
          <a:prstGeom prst="rect">
            <a:avLst/>
          </a:prstGeom>
        </p:spPr>
      </p:pic>
      <p:sp>
        <p:nvSpPr>
          <p:cNvPr id="18" name="TextBox 17">
            <a:extLst>
              <a:ext uri="{FF2B5EF4-FFF2-40B4-BE49-F238E27FC236}">
                <a16:creationId xmlns:a16="http://schemas.microsoft.com/office/drawing/2014/main" id="{87034C62-EF63-778E-7A62-FDF8A20C661D}"/>
              </a:ext>
            </a:extLst>
          </p:cNvPr>
          <p:cNvSpPr txBox="1"/>
          <p:nvPr/>
        </p:nvSpPr>
        <p:spPr>
          <a:xfrm>
            <a:off x="3146612" y="2793010"/>
            <a:ext cx="2624978" cy="861774"/>
          </a:xfrm>
          <a:prstGeom prst="rect">
            <a:avLst/>
          </a:prstGeom>
          <a:noFill/>
        </p:spPr>
        <p:txBody>
          <a:bodyPr wrap="square" rtlCol="0">
            <a:spAutoFit/>
          </a:bodyPr>
          <a:lstStyle/>
          <a:p>
            <a:r>
              <a:rPr lang="en-GB" dirty="0"/>
              <a:t>           </a:t>
            </a:r>
            <a:r>
              <a:rPr lang="en-IN" sz="3200" dirty="0">
                <a:ln w="0"/>
                <a:solidFill>
                  <a:schemeClr val="accent4">
                    <a:lumMod val="60000"/>
                    <a:lumOff val="40000"/>
                  </a:schemeClr>
                </a:solidFill>
                <a:effectLst>
                  <a:outerShdw blurRad="38100" dist="19050" dir="2700000" algn="tl" rotWithShape="0">
                    <a:schemeClr val="dk1">
                      <a:alpha val="40000"/>
                    </a:schemeClr>
                  </a:outerShdw>
                </a:effectLst>
                <a:latin typeface="Bahnschrift SemiBold" panose="020B0502040204020203" pitchFamily="34" charset="0"/>
              </a:rPr>
              <a:t>SQL</a:t>
            </a:r>
            <a:endParaRPr lang="en-IN" sz="3200" dirty="0">
              <a:solidFill>
                <a:schemeClr val="accent4">
                  <a:lumMod val="60000"/>
                  <a:lumOff val="40000"/>
                </a:schemeClr>
              </a:solidFill>
              <a:effectLst/>
              <a:latin typeface="Bahnschrift SemiBold" panose="020B0502040204020203" pitchFamily="34" charset="0"/>
              <a:ea typeface="Times New Roman" panose="02020603050405020304" pitchFamily="18" charset="0"/>
            </a:endParaRPr>
          </a:p>
          <a:p>
            <a:endParaRPr lang="en-IN" dirty="0"/>
          </a:p>
        </p:txBody>
      </p:sp>
      <p:pic>
        <p:nvPicPr>
          <p:cNvPr id="25" name="Graphic 24" descr="Arrow Slight curve">
            <a:extLst>
              <a:ext uri="{FF2B5EF4-FFF2-40B4-BE49-F238E27FC236}">
                <a16:creationId xmlns:a16="http://schemas.microsoft.com/office/drawing/2014/main" id="{2583878D-04C5-81B0-CC56-653BCB8342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0955" y="2149020"/>
            <a:ext cx="914400" cy="914400"/>
          </a:xfrm>
          <a:prstGeom prst="rect">
            <a:avLst/>
          </a:prstGeom>
        </p:spPr>
      </p:pic>
      <p:pic>
        <p:nvPicPr>
          <p:cNvPr id="27" name="Graphic 26" descr="Arrow Slight curve">
            <a:extLst>
              <a:ext uri="{FF2B5EF4-FFF2-40B4-BE49-F238E27FC236}">
                <a16:creationId xmlns:a16="http://schemas.microsoft.com/office/drawing/2014/main" id="{FCB65F31-D71A-BABC-792C-1B68BC2380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63523" y="2207352"/>
            <a:ext cx="914400" cy="914400"/>
          </a:xfrm>
          <a:prstGeom prst="rect">
            <a:avLst/>
          </a:prstGeom>
        </p:spPr>
      </p:pic>
      <p:pic>
        <p:nvPicPr>
          <p:cNvPr id="33" name="Graphic 32" descr="Head with gears">
            <a:extLst>
              <a:ext uri="{FF2B5EF4-FFF2-40B4-BE49-F238E27FC236}">
                <a16:creationId xmlns:a16="http://schemas.microsoft.com/office/drawing/2014/main" id="{FADDB604-BE72-2DD9-B283-88C6CA97C8A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51307" y="4595770"/>
            <a:ext cx="914400" cy="656772"/>
          </a:xfrm>
          <a:prstGeom prst="rect">
            <a:avLst/>
          </a:prstGeom>
        </p:spPr>
      </p:pic>
      <p:sp>
        <p:nvSpPr>
          <p:cNvPr id="35" name="TextBox 34">
            <a:extLst>
              <a:ext uri="{FF2B5EF4-FFF2-40B4-BE49-F238E27FC236}">
                <a16:creationId xmlns:a16="http://schemas.microsoft.com/office/drawing/2014/main" id="{35CF12C6-EB94-6B74-0422-6F58F143A706}"/>
              </a:ext>
            </a:extLst>
          </p:cNvPr>
          <p:cNvSpPr txBox="1"/>
          <p:nvPr/>
        </p:nvSpPr>
        <p:spPr>
          <a:xfrm>
            <a:off x="6836655" y="2601630"/>
            <a:ext cx="2438400" cy="584775"/>
          </a:xfrm>
          <a:prstGeom prst="rect">
            <a:avLst/>
          </a:prstGeom>
          <a:noFill/>
        </p:spPr>
        <p:txBody>
          <a:bodyPr wrap="square" rtlCol="0">
            <a:spAutoFit/>
          </a:bodyPr>
          <a:lstStyle/>
          <a:p>
            <a:r>
              <a:rPr lang="en-GB" sz="3200" dirty="0">
                <a:ln w="0"/>
                <a:solidFill>
                  <a:schemeClr val="accent4">
                    <a:lumMod val="60000"/>
                    <a:lumOff val="40000"/>
                  </a:schemeClr>
                </a:solidFill>
                <a:effectLst>
                  <a:outerShdw blurRad="38100" dist="19050" dir="2700000" algn="tl" rotWithShape="0">
                    <a:schemeClr val="dk1">
                      <a:alpha val="40000"/>
                    </a:schemeClr>
                  </a:outerShdw>
                </a:effectLst>
                <a:latin typeface="Bahnschrift SemiBold" panose="020B0502040204020203" pitchFamily="34" charset="0"/>
              </a:rPr>
              <a:t>P</a:t>
            </a:r>
            <a:r>
              <a:rPr lang="en-IN" sz="3200" dirty="0">
                <a:ln w="0"/>
                <a:solidFill>
                  <a:schemeClr val="accent4">
                    <a:lumMod val="60000"/>
                    <a:lumOff val="40000"/>
                  </a:schemeClr>
                </a:solidFill>
                <a:effectLst>
                  <a:outerShdw blurRad="38100" dist="19050" dir="2700000" algn="tl" rotWithShape="0">
                    <a:schemeClr val="dk1">
                      <a:alpha val="40000"/>
                    </a:schemeClr>
                  </a:outerShdw>
                </a:effectLst>
                <a:latin typeface="Bahnschrift SemiBold" panose="020B0502040204020203" pitchFamily="34" charset="0"/>
              </a:rPr>
              <a:t>ython</a:t>
            </a:r>
            <a:endParaRPr lang="en-IN" sz="3200" dirty="0"/>
          </a:p>
        </p:txBody>
      </p:sp>
      <p:sp>
        <p:nvSpPr>
          <p:cNvPr id="36" name="TextBox 35">
            <a:extLst>
              <a:ext uri="{FF2B5EF4-FFF2-40B4-BE49-F238E27FC236}">
                <a16:creationId xmlns:a16="http://schemas.microsoft.com/office/drawing/2014/main" id="{80BD042C-B71E-6181-8E55-397925F3B66E}"/>
              </a:ext>
            </a:extLst>
          </p:cNvPr>
          <p:cNvSpPr txBox="1"/>
          <p:nvPr/>
        </p:nvSpPr>
        <p:spPr>
          <a:xfrm>
            <a:off x="6164356" y="3116175"/>
            <a:ext cx="2483784" cy="2031325"/>
          </a:xfrm>
          <a:prstGeom prst="rect">
            <a:avLst/>
          </a:prstGeom>
          <a:noFill/>
        </p:spPr>
        <p:txBody>
          <a:bodyPr wrap="square" rtlCol="0">
            <a:spAutoFit/>
          </a:bodyPr>
          <a:lstStyle/>
          <a:p>
            <a:r>
              <a:rPr lang="en-IN" b="1" dirty="0">
                <a:latin typeface="Bookman Old Style" panose="02050604050505020204" pitchFamily="18" charset="0"/>
                <a:ea typeface="Calibri" panose="020F0502020204030204" pitchFamily="34" charset="0"/>
              </a:rPr>
              <a:t>Used pandas NumPy, matplotlib and seaborn to find the meaningful insights</a:t>
            </a:r>
            <a:endParaRPr lang="en-IN" sz="1800" b="1" dirty="0">
              <a:effectLst/>
              <a:latin typeface="Bookman Old Style" panose="02050604050505020204" pitchFamily="18" charset="0"/>
              <a:ea typeface="Calibri" panose="020F0502020204030204" pitchFamily="34" charset="0"/>
            </a:endParaRPr>
          </a:p>
          <a:p>
            <a:endParaRPr lang="en-IN" sz="1800" b="1" dirty="0">
              <a:effectLst/>
              <a:latin typeface="Bookman Old Style" panose="02050604050505020204" pitchFamily="18" charset="0"/>
              <a:ea typeface="Calibri" panose="020F0502020204030204" pitchFamily="34" charset="0"/>
            </a:endParaRPr>
          </a:p>
        </p:txBody>
      </p:sp>
      <p:pic>
        <p:nvPicPr>
          <p:cNvPr id="38" name="Graphic 37" descr="Business Growth">
            <a:extLst>
              <a:ext uri="{FF2B5EF4-FFF2-40B4-BE49-F238E27FC236}">
                <a16:creationId xmlns:a16="http://schemas.microsoft.com/office/drawing/2014/main" id="{70872DB0-9817-AA08-F355-C0D8811E56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30671" y="4850320"/>
            <a:ext cx="914400" cy="914400"/>
          </a:xfrm>
          <a:prstGeom prst="rect">
            <a:avLst/>
          </a:prstGeom>
        </p:spPr>
      </p:pic>
      <p:sp>
        <p:nvSpPr>
          <p:cNvPr id="39" name="TextBox 38">
            <a:extLst>
              <a:ext uri="{FF2B5EF4-FFF2-40B4-BE49-F238E27FC236}">
                <a16:creationId xmlns:a16="http://schemas.microsoft.com/office/drawing/2014/main" id="{53FFBFDE-FCDF-AF3F-8134-C8887F7BC1A7}"/>
              </a:ext>
            </a:extLst>
          </p:cNvPr>
          <p:cNvSpPr txBox="1"/>
          <p:nvPr/>
        </p:nvSpPr>
        <p:spPr>
          <a:xfrm>
            <a:off x="9486847" y="2493515"/>
            <a:ext cx="2626186" cy="584775"/>
          </a:xfrm>
          <a:prstGeom prst="rect">
            <a:avLst/>
          </a:prstGeom>
          <a:noFill/>
        </p:spPr>
        <p:txBody>
          <a:bodyPr wrap="square" rtlCol="0">
            <a:spAutoFit/>
          </a:bodyPr>
          <a:lstStyle/>
          <a:p>
            <a:r>
              <a:rPr lang="en-GB" sz="3200" dirty="0">
                <a:ln w="0"/>
                <a:solidFill>
                  <a:schemeClr val="accent4">
                    <a:lumMod val="60000"/>
                    <a:lumOff val="40000"/>
                  </a:schemeClr>
                </a:solidFill>
                <a:effectLst>
                  <a:outerShdw blurRad="38100" dist="19050" dir="2700000" algn="tl" rotWithShape="0">
                    <a:schemeClr val="dk1">
                      <a:alpha val="40000"/>
                    </a:schemeClr>
                  </a:outerShdw>
                </a:effectLst>
                <a:latin typeface="Bahnschrift SemiBold" panose="020B0502040204020203" pitchFamily="34" charset="0"/>
              </a:rPr>
              <a:t> P</a:t>
            </a:r>
            <a:r>
              <a:rPr lang="en-IN" sz="3200" dirty="0">
                <a:ln w="0"/>
                <a:solidFill>
                  <a:schemeClr val="accent4">
                    <a:lumMod val="60000"/>
                    <a:lumOff val="40000"/>
                  </a:schemeClr>
                </a:solidFill>
                <a:effectLst>
                  <a:outerShdw blurRad="38100" dist="19050" dir="2700000" algn="tl" rotWithShape="0">
                    <a:schemeClr val="dk1">
                      <a:alpha val="40000"/>
                    </a:schemeClr>
                  </a:outerShdw>
                </a:effectLst>
                <a:latin typeface="Bahnschrift SemiBold" panose="020B0502040204020203" pitchFamily="34" charset="0"/>
              </a:rPr>
              <a:t>ower-BI</a:t>
            </a:r>
            <a:endParaRPr lang="en-IN" sz="3200" dirty="0"/>
          </a:p>
        </p:txBody>
      </p:sp>
      <p:sp>
        <p:nvSpPr>
          <p:cNvPr id="41" name="TextBox 40">
            <a:extLst>
              <a:ext uri="{FF2B5EF4-FFF2-40B4-BE49-F238E27FC236}">
                <a16:creationId xmlns:a16="http://schemas.microsoft.com/office/drawing/2014/main" id="{81752807-7747-ACEE-8434-A5B6CB1D509A}"/>
              </a:ext>
            </a:extLst>
          </p:cNvPr>
          <p:cNvSpPr txBox="1"/>
          <p:nvPr/>
        </p:nvSpPr>
        <p:spPr>
          <a:xfrm>
            <a:off x="9391035" y="2990851"/>
            <a:ext cx="2277089" cy="1200329"/>
          </a:xfrm>
          <a:prstGeom prst="rect">
            <a:avLst/>
          </a:prstGeom>
          <a:noFill/>
        </p:spPr>
        <p:txBody>
          <a:bodyPr wrap="square" rtlCol="0">
            <a:spAutoFit/>
          </a:bodyPr>
          <a:lstStyle/>
          <a:p>
            <a:r>
              <a:rPr lang="en-GB" b="1" dirty="0">
                <a:latin typeface="Bookman Old Style" panose="02050604050505020204" pitchFamily="18" charset="0"/>
                <a:ea typeface="Calibri" panose="020F0502020204030204" pitchFamily="34" charset="0"/>
              </a:rPr>
              <a:t>P</a:t>
            </a:r>
            <a:r>
              <a:rPr lang="en-IN" b="1" dirty="0">
                <a:latin typeface="Bookman Old Style" panose="02050604050505020204" pitchFamily="18" charset="0"/>
                <a:ea typeface="Calibri" panose="020F0502020204030204" pitchFamily="34" charset="0"/>
              </a:rPr>
              <a:t>resentation and the data visualization using Power-BI.</a:t>
            </a:r>
            <a:endParaRPr lang="en-IN" dirty="0"/>
          </a:p>
        </p:txBody>
      </p:sp>
      <p:pic>
        <p:nvPicPr>
          <p:cNvPr id="43" name="Graphic 42" descr="Bar graph with upward trend">
            <a:extLst>
              <a:ext uri="{FF2B5EF4-FFF2-40B4-BE49-F238E27FC236}">
                <a16:creationId xmlns:a16="http://schemas.microsoft.com/office/drawing/2014/main" id="{C8C47F25-0246-1330-97C5-F33ADF5BA7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53724" y="5433915"/>
            <a:ext cx="914400" cy="914400"/>
          </a:xfrm>
          <a:prstGeom prst="rect">
            <a:avLst/>
          </a:prstGeom>
        </p:spPr>
      </p:pic>
      <mc:AlternateContent xmlns:mc="http://schemas.openxmlformats.org/markup-compatibility/2006">
        <mc:Choice xmlns:am3d="http://schemas.microsoft.com/office/drawing/2017/model3d" Requires="am3d">
          <p:graphicFrame>
            <p:nvGraphicFramePr>
              <p:cNvPr id="2" name="3D Model 1" descr="Graph Growth">
                <a:extLst>
                  <a:ext uri="{FF2B5EF4-FFF2-40B4-BE49-F238E27FC236}">
                    <a16:creationId xmlns:a16="http://schemas.microsoft.com/office/drawing/2014/main" id="{AABF0890-D311-90C0-9948-B5866F1D4BED}"/>
                  </a:ext>
                </a:extLst>
              </p:cNvPr>
              <p:cNvGraphicFramePr>
                <a:graphicFrameLocks noChangeAspect="1"/>
              </p:cNvGraphicFramePr>
              <p:nvPr>
                <p:extLst>
                  <p:ext uri="{D42A27DB-BD31-4B8C-83A1-F6EECF244321}">
                    <p14:modId xmlns:p14="http://schemas.microsoft.com/office/powerpoint/2010/main" val="2281426457"/>
                  </p:ext>
                </p:extLst>
              </p:nvPr>
            </p:nvGraphicFramePr>
            <p:xfrm>
              <a:off x="10775576" y="144482"/>
              <a:ext cx="1129641" cy="1275302"/>
            </p:xfrm>
            <a:graphic>
              <a:graphicData uri="http://schemas.microsoft.com/office/drawing/2017/model3d">
                <am3d:model3d r:embed="rId12">
                  <am3d:spPr>
                    <a:xfrm>
                      <a:off x="0" y="0"/>
                      <a:ext cx="1129641" cy="1275302"/>
                    </a:xfrm>
                    <a:prstGeom prst="rect">
                      <a:avLst/>
                    </a:prstGeom>
                  </am3d:spPr>
                  <am3d:camera>
                    <am3d:pos x="0" y="0" z="63144380"/>
                    <am3d:up dx="0" dy="36000000" dz="0"/>
                    <am3d:lookAt x="0" y="0" z="0"/>
                    <am3d:perspective fov="2700000"/>
                  </am3d:camera>
                  <am3d:trans>
                    <am3d:meterPerModelUnit n="111083" d="1000000"/>
                    <am3d:preTrans dx="0" dy="-18000000" dz="0"/>
                    <am3d:scale>
                      <am3d:sx n="1000000" d="1000000"/>
                      <am3d:sy n="1000000" d="1000000"/>
                      <am3d:sz n="1000000" d="1000000"/>
                    </am3d:scale>
                    <am3d:rot/>
                    <am3d:postTrans dx="0" dy="0" dz="0"/>
                  </am3d:trans>
                  <am3d:raster rName="Office3DRenderer" rVer="16.0.8326">
                    <am3d:blip r:embed="rId13"/>
                  </am3d:raster>
                  <am3d:objViewport viewportSz="178304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Graph Growth">
                <a:extLst>
                  <a:ext uri="{FF2B5EF4-FFF2-40B4-BE49-F238E27FC236}">
                    <a16:creationId xmlns:a16="http://schemas.microsoft.com/office/drawing/2014/main" id="{AABF0890-D311-90C0-9948-B5866F1D4BED}"/>
                  </a:ext>
                </a:extLst>
              </p:cNvPr>
              <p:cNvPicPr>
                <a:picLocks noGrp="1" noRot="1" noChangeAspect="1" noMove="1" noResize="1" noEditPoints="1" noAdjustHandles="1" noChangeArrowheads="1" noChangeShapeType="1" noCrop="1"/>
              </p:cNvPicPr>
              <p:nvPr/>
            </p:nvPicPr>
            <p:blipFill>
              <a:blip r:embed="rId13"/>
              <a:stretch>
                <a:fillRect/>
              </a:stretch>
            </p:blipFill>
            <p:spPr>
              <a:xfrm>
                <a:off x="10775576" y="144482"/>
                <a:ext cx="1129641" cy="1275302"/>
              </a:xfrm>
              <a:prstGeom prst="rect">
                <a:avLst/>
              </a:prstGeom>
            </p:spPr>
          </p:pic>
        </mc:Fallback>
      </mc:AlternateContent>
      <p:sp>
        <p:nvSpPr>
          <p:cNvPr id="10" name="TextBox 9">
            <a:extLst>
              <a:ext uri="{FF2B5EF4-FFF2-40B4-BE49-F238E27FC236}">
                <a16:creationId xmlns:a16="http://schemas.microsoft.com/office/drawing/2014/main" id="{68624AD3-B745-DE7A-EF8A-997FEE7BAEAE}"/>
              </a:ext>
            </a:extLst>
          </p:cNvPr>
          <p:cNvSpPr txBox="1"/>
          <p:nvPr/>
        </p:nvSpPr>
        <p:spPr>
          <a:xfrm>
            <a:off x="3146612" y="3514165"/>
            <a:ext cx="2394696" cy="1200329"/>
          </a:xfrm>
          <a:prstGeom prst="rect">
            <a:avLst/>
          </a:prstGeom>
          <a:noFill/>
        </p:spPr>
        <p:txBody>
          <a:bodyPr wrap="square" rtlCol="0">
            <a:spAutoFit/>
          </a:bodyPr>
          <a:lstStyle/>
          <a:p>
            <a:r>
              <a:rPr lang="en-IN" b="1" dirty="0">
                <a:latin typeface="Bookman Old Style" panose="02050604050505020204" pitchFamily="18" charset="0"/>
                <a:ea typeface="Calibri" panose="020F0502020204030204" pitchFamily="34" charset="0"/>
              </a:rPr>
              <a:t>Used SQL queries to see the patterns and general reasons.</a:t>
            </a:r>
            <a:endParaRPr lang="en-IN" dirty="0"/>
          </a:p>
        </p:txBody>
      </p:sp>
      <p:sp>
        <p:nvSpPr>
          <p:cNvPr id="14" name="TextBox 13">
            <a:extLst>
              <a:ext uri="{FF2B5EF4-FFF2-40B4-BE49-F238E27FC236}">
                <a16:creationId xmlns:a16="http://schemas.microsoft.com/office/drawing/2014/main" id="{A2925D43-97A6-C76E-6836-93F0027E6ABF}"/>
              </a:ext>
            </a:extLst>
          </p:cNvPr>
          <p:cNvSpPr txBox="1"/>
          <p:nvPr/>
        </p:nvSpPr>
        <p:spPr>
          <a:xfrm>
            <a:off x="484094" y="968188"/>
            <a:ext cx="8790961" cy="369332"/>
          </a:xfrm>
          <a:prstGeom prst="rect">
            <a:avLst/>
          </a:prstGeom>
          <a:noFill/>
        </p:spPr>
        <p:txBody>
          <a:bodyPr wrap="square" rtlCol="0">
            <a:spAutoFit/>
          </a:bodyPr>
          <a:lstStyle/>
          <a:p>
            <a:r>
              <a:rPr lang="en-GB" dirty="0">
                <a:solidFill>
                  <a:schemeClr val="accent1"/>
                </a:solidFill>
                <a:effectLst>
                  <a:outerShdw blurRad="38100" dist="38100" dir="2700000" algn="tl">
                    <a:srgbClr val="000000">
                      <a:alpha val="43137"/>
                    </a:srgbClr>
                  </a:outerShdw>
                </a:effectLst>
              </a:rPr>
              <a:t>Prepared by</a:t>
            </a:r>
            <a:r>
              <a:rPr lang="en-GB" dirty="0">
                <a:effectLst>
                  <a:outerShdw blurRad="38100" dist="38100" dir="2700000" algn="tl">
                    <a:srgbClr val="000000">
                      <a:alpha val="43137"/>
                    </a:srgbClr>
                  </a:outerShdw>
                </a:effectLst>
              </a:rPr>
              <a:t>:</a:t>
            </a:r>
            <a:r>
              <a:rPr lang="en-GB" dirty="0">
                <a:solidFill>
                  <a:schemeClr val="accent5">
                    <a:lumMod val="60000"/>
                    <a:lumOff val="40000"/>
                  </a:schemeClr>
                </a:solidFill>
                <a:effectLst>
                  <a:outerShdw blurRad="38100" dist="38100" dir="2700000" algn="tl">
                    <a:srgbClr val="000000">
                      <a:alpha val="43137"/>
                    </a:srgbClr>
                  </a:outerShdw>
                </a:effectLst>
              </a:rPr>
              <a:t> </a:t>
            </a:r>
            <a:r>
              <a:rPr lang="en-GB" dirty="0">
                <a:solidFill>
                  <a:schemeClr val="accent5">
                    <a:lumMod val="75000"/>
                  </a:schemeClr>
                </a:solidFill>
                <a:effectLst>
                  <a:outerShdw blurRad="38100" dist="38100" dir="2700000" algn="tl">
                    <a:srgbClr val="000000">
                      <a:alpha val="43137"/>
                    </a:srgbClr>
                  </a:outerShdw>
                </a:effectLst>
              </a:rPr>
              <a:t>Rahul Bhadauria</a:t>
            </a:r>
            <a:endParaRPr lang="en-IN" dirty="0">
              <a:solidFill>
                <a:schemeClr val="accent5">
                  <a:lumMod val="75000"/>
                </a:schemeClr>
              </a:solidFill>
            </a:endParaRPr>
          </a:p>
        </p:txBody>
      </p:sp>
    </p:spTree>
    <p:extLst>
      <p:ext uri="{BB962C8B-B14F-4D97-AF65-F5344CB8AC3E}">
        <p14:creationId xmlns:p14="http://schemas.microsoft.com/office/powerpoint/2010/main" val="98246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13FDFF-0833-1316-5C95-EC434C66DC47}"/>
              </a:ext>
            </a:extLst>
          </p:cNvPr>
          <p:cNvSpPr txBox="1"/>
          <p:nvPr/>
        </p:nvSpPr>
        <p:spPr>
          <a:xfrm>
            <a:off x="1733550" y="660522"/>
            <a:ext cx="9286875" cy="646331"/>
          </a:xfrm>
          <a:prstGeom prst="rect">
            <a:avLst/>
          </a:prstGeom>
          <a:gradFill>
            <a:gsLst>
              <a:gs pos="0">
                <a:schemeClr val="accent5">
                  <a:lumMod val="60000"/>
                  <a:lumOff val="40000"/>
                </a:schemeClr>
              </a:gs>
              <a:gs pos="100000">
                <a:schemeClr val="bg2">
                  <a:shade val="98000"/>
                  <a:satMod val="120000"/>
                  <a:lumMod val="98000"/>
                </a:schemeClr>
              </a:gs>
            </a:gsLst>
            <a:path path="circle">
              <a:fillToRect l="50000" t="50000" r="100000" b="100000"/>
            </a:path>
          </a:gradFill>
        </p:spPr>
        <p:txBody>
          <a:bodyPr wrap="square" rtlCol="0">
            <a:spAutoFit/>
          </a:bodyPr>
          <a:lstStyle/>
          <a:p>
            <a:r>
              <a:rPr lang="en-GB" sz="3600" b="1" dirty="0">
                <a:solidFill>
                  <a:schemeClr val="accent1">
                    <a:lumMod val="60000"/>
                    <a:lumOff val="40000"/>
                  </a:schemeClr>
                </a:solidFill>
                <a:effectLst>
                  <a:outerShdw blurRad="38100" dist="38100" dir="2700000" algn="tl">
                    <a:srgbClr val="000000">
                      <a:alpha val="43137"/>
                    </a:srgbClr>
                  </a:outerShdw>
                </a:effectLst>
              </a:rPr>
              <a:t>SQL queries and insights driven from it </a:t>
            </a:r>
            <a:endParaRPr lang="en-IN" sz="3600" b="1" dirty="0">
              <a:solidFill>
                <a:schemeClr val="accent1">
                  <a:lumMod val="60000"/>
                  <a:lumOff val="40000"/>
                </a:schemeClr>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3CBA865F-6632-B3B6-3258-DFD9FAADD332}"/>
              </a:ext>
            </a:extLst>
          </p:cNvPr>
          <p:cNvSpPr txBox="1"/>
          <p:nvPr/>
        </p:nvSpPr>
        <p:spPr>
          <a:xfrm>
            <a:off x="2381250" y="1376692"/>
            <a:ext cx="7639050" cy="369332"/>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txBody>
          <a:bodyPr wrap="square" rtlCol="0">
            <a:spAutoFit/>
          </a:bodyPr>
          <a:lstStyle/>
          <a:p>
            <a:r>
              <a:rPr lang="en-GB" b="1" dirty="0">
                <a:effectLst>
                  <a:outerShdw blurRad="38100" dist="38100" dir="2700000" algn="tl">
                    <a:srgbClr val="000000">
                      <a:alpha val="43137"/>
                    </a:srgbClr>
                  </a:outerShdw>
                </a:effectLst>
              </a:rPr>
              <a:t>Number of queries and findings driven from SQL</a:t>
            </a:r>
            <a:endParaRPr lang="en-IN" dirty="0"/>
          </a:p>
        </p:txBody>
      </p:sp>
      <p:pic>
        <p:nvPicPr>
          <p:cNvPr id="17" name="Graphic 16" descr="Venn diagram">
            <a:extLst>
              <a:ext uri="{FF2B5EF4-FFF2-40B4-BE49-F238E27FC236}">
                <a16:creationId xmlns:a16="http://schemas.microsoft.com/office/drawing/2014/main" id="{8FC902A2-083C-BA8F-E6E4-429298508E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6487"/>
            <a:ext cx="914400" cy="914400"/>
          </a:xfrm>
          <a:prstGeom prst="rect">
            <a:avLst/>
          </a:prstGeom>
        </p:spPr>
      </p:pic>
      <p:sp useBgFill="1">
        <p:nvSpPr>
          <p:cNvPr id="2" name="Flowchart: Alternate Process 1">
            <a:extLst>
              <a:ext uri="{FF2B5EF4-FFF2-40B4-BE49-F238E27FC236}">
                <a16:creationId xmlns:a16="http://schemas.microsoft.com/office/drawing/2014/main" id="{A1A8DA2B-2C42-E3F5-DAD3-B7C2ADD443C6}"/>
              </a:ext>
            </a:extLst>
          </p:cNvPr>
          <p:cNvSpPr/>
          <p:nvPr/>
        </p:nvSpPr>
        <p:spPr>
          <a:xfrm>
            <a:off x="329453" y="1847287"/>
            <a:ext cx="9848850" cy="1395788"/>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GB" sz="1400" dirty="0">
                <a:solidFill>
                  <a:schemeClr val="tx1"/>
                </a:solidFill>
                <a:latin typeface="Century Gothic" panose="020B0502020202020204" pitchFamily="34" charset="0"/>
              </a:rPr>
              <a:t> Write the sql query to find the details of the employees under attrition having 5+ years of experience.</a:t>
            </a:r>
          </a:p>
          <a:p>
            <a:pPr marL="342900" indent="-342900">
              <a:buAutoNum type="arabicPeriod"/>
            </a:pPr>
            <a:r>
              <a:rPr lang="en-GB" sz="1400" dirty="0">
                <a:solidFill>
                  <a:schemeClr val="tx1"/>
                </a:solidFill>
                <a:latin typeface="Century Gothic" panose="020B0502020202020204" pitchFamily="34" charset="0"/>
              </a:rPr>
              <a:t> Fetch the details of employees having maximum and minimum salary working in different departments who received --   less than 13% salary hike.</a:t>
            </a:r>
          </a:p>
          <a:p>
            <a:pPr marL="342900" indent="-342900">
              <a:buAutoNum type="arabicPeriod"/>
            </a:pPr>
            <a:r>
              <a:rPr lang="en-GB" sz="1400" dirty="0">
                <a:solidFill>
                  <a:schemeClr val="tx1"/>
                </a:solidFill>
                <a:latin typeface="Century Gothic" panose="020B0502020202020204" pitchFamily="34" charset="0"/>
              </a:rPr>
              <a:t>Calculate the average monthly income of all employees who worked more than 3 years whose education background is medical.</a:t>
            </a:r>
            <a:endParaRPr lang="en-IN" sz="1400" dirty="0">
              <a:solidFill>
                <a:schemeClr val="tx1"/>
              </a:solidFill>
              <a:latin typeface="Century Gothic" panose="020B0502020202020204" pitchFamily="34" charset="0"/>
            </a:endParaRPr>
          </a:p>
        </p:txBody>
      </p:sp>
      <p:sp useBgFill="1">
        <p:nvSpPr>
          <p:cNvPr id="3" name="Flowchart: Alternate Process 2">
            <a:extLst>
              <a:ext uri="{FF2B5EF4-FFF2-40B4-BE49-F238E27FC236}">
                <a16:creationId xmlns:a16="http://schemas.microsoft.com/office/drawing/2014/main" id="{4DE09702-C348-C2BB-D884-B2935E8F7C47}"/>
              </a:ext>
            </a:extLst>
          </p:cNvPr>
          <p:cNvSpPr/>
          <p:nvPr/>
        </p:nvSpPr>
        <p:spPr>
          <a:xfrm>
            <a:off x="329453" y="3344338"/>
            <a:ext cx="9848850" cy="1395788"/>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4. Calculate the avg monthly income, avg of the total years of experience, avg of rating , avg of total years of           working in this -- company and of each age group order by age group</a:t>
            </a:r>
          </a:p>
          <a:p>
            <a:r>
              <a:rPr lang="en-GB" sz="1400" dirty="0">
                <a:solidFill>
                  <a:schemeClr val="tx1"/>
                </a:solidFill>
              </a:rPr>
              <a:t>5. Identify the total no of male and female employees under attrition whose marital status is -- married and haven't received promotion in the last 2 years.</a:t>
            </a:r>
          </a:p>
          <a:p>
            <a:r>
              <a:rPr lang="en-GB" sz="1400" dirty="0">
                <a:solidFill>
                  <a:schemeClr val="tx1"/>
                </a:solidFill>
              </a:rPr>
              <a:t>6. Employee with max performance rating but no promotion for 4 years and above and their count.</a:t>
            </a:r>
            <a:endParaRPr lang="en-IN" sz="1400" dirty="0">
              <a:solidFill>
                <a:schemeClr val="tx1"/>
              </a:solidFill>
            </a:endParaRPr>
          </a:p>
        </p:txBody>
      </p:sp>
      <p:pic>
        <p:nvPicPr>
          <p:cNvPr id="6" name="Graphic 5" descr="Bullseye">
            <a:extLst>
              <a:ext uri="{FF2B5EF4-FFF2-40B4-BE49-F238E27FC236}">
                <a16:creationId xmlns:a16="http://schemas.microsoft.com/office/drawing/2014/main" id="{2A29A2A7-2AF5-C153-79C9-EBA8620C01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5943600"/>
            <a:ext cx="914400" cy="914400"/>
          </a:xfrm>
          <a:prstGeom prst="rect">
            <a:avLst/>
          </a:prstGeom>
        </p:spPr>
      </p:pic>
      <p:pic>
        <p:nvPicPr>
          <p:cNvPr id="9" name="Graphic 8" descr="Bullseye">
            <a:extLst>
              <a:ext uri="{FF2B5EF4-FFF2-40B4-BE49-F238E27FC236}">
                <a16:creationId xmlns:a16="http://schemas.microsoft.com/office/drawing/2014/main" id="{E5C0CC75-43F8-8349-BF4F-7D99B057FE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 y="4806063"/>
            <a:ext cx="914400" cy="914400"/>
          </a:xfrm>
          <a:prstGeom prst="rect">
            <a:avLst/>
          </a:prstGeom>
        </p:spPr>
      </p:pic>
      <p:sp useBgFill="1">
        <p:nvSpPr>
          <p:cNvPr id="4" name="Flowchart: Alternate Process 3">
            <a:extLst>
              <a:ext uri="{FF2B5EF4-FFF2-40B4-BE49-F238E27FC236}">
                <a16:creationId xmlns:a16="http://schemas.microsoft.com/office/drawing/2014/main" id="{BD468720-3820-1258-579B-AAB986DFDD7B}"/>
              </a:ext>
            </a:extLst>
          </p:cNvPr>
          <p:cNvSpPr/>
          <p:nvPr/>
        </p:nvSpPr>
        <p:spPr>
          <a:xfrm>
            <a:off x="329453" y="4841389"/>
            <a:ext cx="9848850" cy="1395788"/>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7. Employee details with maximum and maximum percentage hike Who max and min percentage salary hike where attrition is Yes then for No.</a:t>
            </a:r>
          </a:p>
          <a:p>
            <a:r>
              <a:rPr lang="en-GB" sz="1400" dirty="0">
                <a:solidFill>
                  <a:schemeClr val="tx1"/>
                </a:solidFill>
              </a:rPr>
              <a:t>8 . No of employees work overtime but given min salary hike and are more than 5 years with company and their count.</a:t>
            </a:r>
            <a:endParaRPr lang="en-IN" sz="1400" dirty="0">
              <a:solidFill>
                <a:schemeClr val="tx1"/>
              </a:solidFill>
            </a:endParaRPr>
          </a:p>
        </p:txBody>
      </p:sp>
    </p:spTree>
    <p:extLst>
      <p:ext uri="{BB962C8B-B14F-4D97-AF65-F5344CB8AC3E}">
        <p14:creationId xmlns:p14="http://schemas.microsoft.com/office/powerpoint/2010/main" val="171032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13FDFF-0833-1316-5C95-EC434C66DC47}"/>
              </a:ext>
            </a:extLst>
          </p:cNvPr>
          <p:cNvSpPr txBox="1"/>
          <p:nvPr/>
        </p:nvSpPr>
        <p:spPr>
          <a:xfrm>
            <a:off x="1733550" y="660522"/>
            <a:ext cx="9286875" cy="646331"/>
          </a:xfrm>
          <a:prstGeom prst="rect">
            <a:avLst/>
          </a:prstGeom>
          <a:gradFill>
            <a:gsLst>
              <a:gs pos="0">
                <a:schemeClr val="accent5">
                  <a:lumMod val="60000"/>
                  <a:lumOff val="40000"/>
                </a:schemeClr>
              </a:gs>
              <a:gs pos="100000">
                <a:schemeClr val="bg2">
                  <a:shade val="98000"/>
                  <a:satMod val="120000"/>
                  <a:lumMod val="98000"/>
                </a:schemeClr>
              </a:gs>
            </a:gsLst>
            <a:path path="circle">
              <a:fillToRect l="50000" t="50000" r="100000" b="100000"/>
            </a:path>
          </a:gradFill>
        </p:spPr>
        <p:txBody>
          <a:bodyPr wrap="square" rtlCol="0">
            <a:spAutoFit/>
          </a:bodyPr>
          <a:lstStyle/>
          <a:p>
            <a:r>
              <a:rPr lang="en-GB" sz="3600" b="1" dirty="0">
                <a:solidFill>
                  <a:schemeClr val="accent1">
                    <a:lumMod val="60000"/>
                    <a:lumOff val="40000"/>
                  </a:schemeClr>
                </a:solidFill>
                <a:effectLst>
                  <a:outerShdw blurRad="38100" dist="38100" dir="2700000" algn="tl">
                    <a:srgbClr val="000000">
                      <a:alpha val="43137"/>
                    </a:srgbClr>
                  </a:outerShdw>
                </a:effectLst>
              </a:rPr>
              <a:t>Python (Pandas, Matplotlib, Seaborn)</a:t>
            </a:r>
            <a:endParaRPr lang="en-IN" sz="3600" b="1" dirty="0">
              <a:solidFill>
                <a:schemeClr val="accent1">
                  <a:lumMod val="60000"/>
                  <a:lumOff val="40000"/>
                </a:schemeClr>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3CBA865F-6632-B3B6-3258-DFD9FAADD332}"/>
              </a:ext>
            </a:extLst>
          </p:cNvPr>
          <p:cNvSpPr txBox="1"/>
          <p:nvPr/>
        </p:nvSpPr>
        <p:spPr>
          <a:xfrm>
            <a:off x="4147298" y="1342179"/>
            <a:ext cx="3239620" cy="369332"/>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txBody>
          <a:bodyPr wrap="square" rtlCol="0">
            <a:spAutoFit/>
          </a:bodyPr>
          <a:lstStyle/>
          <a:p>
            <a:r>
              <a:rPr lang="en-GB" b="1" dirty="0">
                <a:effectLst>
                  <a:outerShdw blurRad="38100" dist="38100" dir="2700000" algn="tl">
                    <a:srgbClr val="000000">
                      <a:alpha val="43137"/>
                    </a:srgbClr>
                  </a:outerShdw>
                </a:effectLst>
              </a:rPr>
              <a:t>Queries and findings driven</a:t>
            </a:r>
            <a:endParaRPr lang="en-IN" dirty="0"/>
          </a:p>
        </p:txBody>
      </p:sp>
      <p:pic>
        <p:nvPicPr>
          <p:cNvPr id="17" name="Graphic 16" descr="Venn diagram">
            <a:extLst>
              <a:ext uri="{FF2B5EF4-FFF2-40B4-BE49-F238E27FC236}">
                <a16:creationId xmlns:a16="http://schemas.microsoft.com/office/drawing/2014/main" id="{8FC902A2-083C-BA8F-E6E4-429298508E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2143" y="526487"/>
            <a:ext cx="914400" cy="914400"/>
          </a:xfrm>
          <a:prstGeom prst="rect">
            <a:avLst/>
          </a:prstGeom>
        </p:spPr>
      </p:pic>
      <p:sp useBgFill="1">
        <p:nvSpPr>
          <p:cNvPr id="2" name="Flowchart: Alternate Process 1">
            <a:extLst>
              <a:ext uri="{FF2B5EF4-FFF2-40B4-BE49-F238E27FC236}">
                <a16:creationId xmlns:a16="http://schemas.microsoft.com/office/drawing/2014/main" id="{A1A8DA2B-2C42-E3F5-DAD3-B7C2ADD443C6}"/>
              </a:ext>
            </a:extLst>
          </p:cNvPr>
          <p:cNvSpPr/>
          <p:nvPr/>
        </p:nvSpPr>
        <p:spPr>
          <a:xfrm>
            <a:off x="329453" y="1847287"/>
            <a:ext cx="9848850" cy="1395788"/>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GB" sz="1400" b="0" i="0" dirty="0">
                <a:solidFill>
                  <a:srgbClr val="000000"/>
                </a:solidFill>
                <a:effectLst/>
                <a:latin typeface="Helvetica Neue"/>
              </a:rPr>
              <a:t> For different departments find the mean age of the employees who have left the company.</a:t>
            </a:r>
          </a:p>
          <a:p>
            <a:pPr marL="342900" indent="-342900">
              <a:buAutoNum type="arabicPeriod"/>
            </a:pPr>
            <a:r>
              <a:rPr lang="en-GB" sz="1400" b="0" i="0" dirty="0">
                <a:solidFill>
                  <a:srgbClr val="000000"/>
                </a:solidFill>
                <a:effectLst/>
                <a:latin typeface="Helvetica Neue"/>
              </a:rPr>
              <a:t> For different departments find the distance from home which is covered by the maximum number of employees to    get to the company. ( Hint: Use Mode)</a:t>
            </a:r>
            <a:r>
              <a:rPr lang="en-GB" sz="1400" dirty="0">
                <a:solidFill>
                  <a:srgbClr val="000000"/>
                </a:solidFill>
                <a:latin typeface="Helvetica Neue"/>
              </a:rPr>
              <a:t>.</a:t>
            </a:r>
          </a:p>
          <a:p>
            <a:pPr marL="342900" indent="-342900">
              <a:buAutoNum type="arabicPeriod"/>
            </a:pPr>
            <a:r>
              <a:rPr lang="en-GB" sz="1400" b="0" i="0" dirty="0">
                <a:solidFill>
                  <a:srgbClr val="000000"/>
                </a:solidFill>
                <a:effectLst/>
                <a:latin typeface="Helvetica Neue"/>
              </a:rPr>
              <a:t>The company wants to compare the average salary of employees who have left the job and those who haven’t. </a:t>
            </a:r>
          </a:p>
          <a:p>
            <a:r>
              <a:rPr lang="en-GB" sz="1400" dirty="0">
                <a:solidFill>
                  <a:srgbClr val="000000"/>
                </a:solidFill>
                <a:latin typeface="Helvetica Neue"/>
              </a:rPr>
              <a:t>       Note: </a:t>
            </a:r>
            <a:r>
              <a:rPr lang="en-GB" sz="1400" b="0" i="0" dirty="0">
                <a:solidFill>
                  <a:srgbClr val="000000"/>
                </a:solidFill>
                <a:effectLst/>
                <a:latin typeface="Helvetica Neue"/>
              </a:rPr>
              <a:t>Do the analysis for different Departments.</a:t>
            </a:r>
            <a:endParaRPr lang="en-IN" sz="1400" dirty="0">
              <a:solidFill>
                <a:schemeClr val="tx1"/>
              </a:solidFill>
              <a:latin typeface="Century Gothic" panose="020B0502020202020204" pitchFamily="34" charset="0"/>
            </a:endParaRPr>
          </a:p>
        </p:txBody>
      </p:sp>
      <p:sp useBgFill="1">
        <p:nvSpPr>
          <p:cNvPr id="3" name="Flowchart: Alternate Process 2">
            <a:extLst>
              <a:ext uri="{FF2B5EF4-FFF2-40B4-BE49-F238E27FC236}">
                <a16:creationId xmlns:a16="http://schemas.microsoft.com/office/drawing/2014/main" id="{4DE09702-C348-C2BB-D884-B2935E8F7C47}"/>
              </a:ext>
            </a:extLst>
          </p:cNvPr>
          <p:cNvSpPr/>
          <p:nvPr/>
        </p:nvSpPr>
        <p:spPr>
          <a:xfrm>
            <a:off x="329453" y="3344338"/>
            <a:ext cx="9848850" cy="1395788"/>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4. </a:t>
            </a:r>
            <a:r>
              <a:rPr lang="en-GB" sz="1400" b="0" i="0" dirty="0">
                <a:solidFill>
                  <a:srgbClr val="000000"/>
                </a:solidFill>
                <a:effectLst/>
                <a:latin typeface="Helvetica Neue"/>
              </a:rPr>
              <a:t>The company wants to analyse the median of job satisfaction ratings for different marital statuses.</a:t>
            </a:r>
            <a:endParaRPr lang="en-GB" sz="1400" dirty="0">
              <a:solidFill>
                <a:schemeClr val="tx1"/>
              </a:solidFill>
            </a:endParaRPr>
          </a:p>
          <a:p>
            <a:r>
              <a:rPr lang="en-GB" sz="1400" dirty="0">
                <a:solidFill>
                  <a:schemeClr val="tx1"/>
                </a:solidFill>
              </a:rPr>
              <a:t>5. </a:t>
            </a:r>
            <a:r>
              <a:rPr lang="en-GB" sz="1400" b="0" i="0" dirty="0">
                <a:solidFill>
                  <a:srgbClr val="000000"/>
                </a:solidFill>
                <a:effectLst/>
                <a:latin typeface="Helvetica Neue"/>
              </a:rPr>
              <a:t>Find the mean of environment satisfaction rating for the employees with different Education Field.</a:t>
            </a:r>
          </a:p>
          <a:p>
            <a:r>
              <a:rPr lang="en-GB" sz="1400" dirty="0">
                <a:solidFill>
                  <a:schemeClr val="tx1"/>
                </a:solidFill>
              </a:rPr>
              <a:t>6. </a:t>
            </a:r>
            <a:r>
              <a:rPr lang="en-GB" sz="1400" b="0" i="0" dirty="0">
                <a:solidFill>
                  <a:srgbClr val="000000"/>
                </a:solidFill>
                <a:effectLst/>
                <a:latin typeface="Helvetica Neue"/>
              </a:rPr>
              <a:t>The company wants to know if the employees who have spent good number of years in their company are leaving the company or not. For that, they want to know the average year spent in the company by the employees in different departments.</a:t>
            </a:r>
            <a:endParaRPr lang="en-IN" sz="1400" dirty="0">
              <a:solidFill>
                <a:schemeClr val="tx1"/>
              </a:solidFill>
            </a:endParaRPr>
          </a:p>
        </p:txBody>
      </p:sp>
      <p:pic>
        <p:nvPicPr>
          <p:cNvPr id="6" name="Graphic 5" descr="Bullseye">
            <a:extLst>
              <a:ext uri="{FF2B5EF4-FFF2-40B4-BE49-F238E27FC236}">
                <a16:creationId xmlns:a16="http://schemas.microsoft.com/office/drawing/2014/main" id="{2A29A2A7-2AF5-C153-79C9-EBA8620C01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26613" y="5874313"/>
            <a:ext cx="914400" cy="914400"/>
          </a:xfrm>
          <a:prstGeom prst="rect">
            <a:avLst/>
          </a:prstGeom>
        </p:spPr>
      </p:pic>
      <p:pic>
        <p:nvPicPr>
          <p:cNvPr id="9" name="Graphic 8" descr="Bullseye">
            <a:extLst>
              <a:ext uri="{FF2B5EF4-FFF2-40B4-BE49-F238E27FC236}">
                <a16:creationId xmlns:a16="http://schemas.microsoft.com/office/drawing/2014/main" id="{E5C0CC75-43F8-8349-BF4F-7D99B057FE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 y="4806063"/>
            <a:ext cx="914400" cy="914400"/>
          </a:xfrm>
          <a:prstGeom prst="rect">
            <a:avLst/>
          </a:prstGeom>
        </p:spPr>
      </p:pic>
      <p:sp useBgFill="1">
        <p:nvSpPr>
          <p:cNvPr id="4" name="Flowchart: Alternate Process 3">
            <a:extLst>
              <a:ext uri="{FF2B5EF4-FFF2-40B4-BE49-F238E27FC236}">
                <a16:creationId xmlns:a16="http://schemas.microsoft.com/office/drawing/2014/main" id="{BD468720-3820-1258-579B-AAB986DFDD7B}"/>
              </a:ext>
            </a:extLst>
          </p:cNvPr>
          <p:cNvSpPr/>
          <p:nvPr/>
        </p:nvSpPr>
        <p:spPr>
          <a:xfrm>
            <a:off x="329453" y="4841388"/>
            <a:ext cx="9848850" cy="1819387"/>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7. </a:t>
            </a:r>
            <a:r>
              <a:rPr lang="en-GB" sz="1400" b="0" i="0" dirty="0">
                <a:solidFill>
                  <a:srgbClr val="000000"/>
                </a:solidFill>
                <a:effectLst/>
                <a:latin typeface="Helvetica Neue"/>
              </a:rPr>
              <a:t>Find the mean, median, and mode of work-life balance ratings for the employees who are married and are from the medical field.</a:t>
            </a:r>
          </a:p>
          <a:p>
            <a:r>
              <a:rPr lang="en-GB" sz="1400" dirty="0">
                <a:solidFill>
                  <a:schemeClr val="tx1"/>
                </a:solidFill>
              </a:rPr>
              <a:t>8 . </a:t>
            </a:r>
            <a:r>
              <a:rPr lang="en-GB" sz="1400" b="0" i="0" dirty="0">
                <a:solidFill>
                  <a:srgbClr val="000000"/>
                </a:solidFill>
                <a:effectLst/>
                <a:latin typeface="Helvetica Neue"/>
              </a:rPr>
              <a:t>Find the mean, median, and mode of the number of companies the employee has worked for before joining ABC for the employees whose monthly salary is greater than 3000 and are from Research &amp; Development department.</a:t>
            </a:r>
          </a:p>
          <a:p>
            <a:r>
              <a:rPr lang="en-GB" sz="1400" dirty="0">
                <a:solidFill>
                  <a:srgbClr val="000000"/>
                </a:solidFill>
                <a:latin typeface="Helvetica Neue"/>
              </a:rPr>
              <a:t>9. </a:t>
            </a:r>
            <a:r>
              <a:rPr lang="en-GB" sz="1400" b="0" i="0" dirty="0">
                <a:solidFill>
                  <a:srgbClr val="000000"/>
                </a:solidFill>
                <a:effectLst/>
                <a:latin typeface="Helvetica Neue"/>
              </a:rPr>
              <a:t> Create a Correlation matrix as well as the correlation heatmap and find out the following correlation values: 9a.What is the correlation value between the monthly salary and the number of years the employee has worked in that company 10.What is the correlation value between the monthly salary and the age of the employee.</a:t>
            </a:r>
            <a:endParaRPr lang="en-IN" sz="1400" dirty="0">
              <a:solidFill>
                <a:schemeClr val="tx1"/>
              </a:solidFill>
            </a:endParaRPr>
          </a:p>
        </p:txBody>
      </p:sp>
    </p:spTree>
    <p:extLst>
      <p:ext uri="{BB962C8B-B14F-4D97-AF65-F5344CB8AC3E}">
        <p14:creationId xmlns:p14="http://schemas.microsoft.com/office/powerpoint/2010/main" val="82233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0360-8731-3878-B34C-69CD1AB31401}"/>
              </a:ext>
            </a:extLst>
          </p:cNvPr>
          <p:cNvSpPr>
            <a:spLocks noGrp="1"/>
          </p:cNvSpPr>
          <p:nvPr>
            <p:ph type="title"/>
          </p:nvPr>
        </p:nvSpPr>
        <p:spPr>
          <a:xfrm>
            <a:off x="1847851" y="624109"/>
            <a:ext cx="9656761" cy="642715"/>
          </a:xfr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txBody>
          <a:bodyPr>
            <a:noAutofit/>
          </a:bodyPr>
          <a:lstStyle/>
          <a:p>
            <a:r>
              <a:rPr lang="en-GB" sz="3200" b="1" dirty="0">
                <a:solidFill>
                  <a:schemeClr val="accent1">
                    <a:lumMod val="60000"/>
                    <a:lumOff val="40000"/>
                  </a:schemeClr>
                </a:solidFill>
                <a:effectLst>
                  <a:outerShdw blurRad="38100" dist="38100" dir="2700000" algn="tl">
                    <a:srgbClr val="000000">
                      <a:alpha val="43137"/>
                    </a:srgbClr>
                  </a:outerShdw>
                </a:effectLst>
              </a:rPr>
              <a:t>Power BI : Used to create the dashboard</a:t>
            </a:r>
            <a:endParaRPr lang="en-IN" sz="3200" dirty="0">
              <a:solidFill>
                <a:schemeClr val="accent1">
                  <a:lumMod val="60000"/>
                  <a:lumOff val="40000"/>
                </a:schemeClr>
              </a:solidFill>
              <a:effectLst>
                <a:outerShdw blurRad="38100" dist="38100" dir="2700000" algn="tl">
                  <a:srgbClr val="000000">
                    <a:alpha val="43137"/>
                  </a:srgbClr>
                </a:outerShdw>
              </a:effectLst>
            </a:endParaRPr>
          </a:p>
        </p:txBody>
      </p:sp>
      <p:pic>
        <p:nvPicPr>
          <p:cNvPr id="10" name="Content Placeholder 9" descr="Target Audience">
            <a:extLst>
              <a:ext uri="{FF2B5EF4-FFF2-40B4-BE49-F238E27FC236}">
                <a16:creationId xmlns:a16="http://schemas.microsoft.com/office/drawing/2014/main" id="{96D68E12-CFC4-8C3F-80A8-6896FCA2B51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7412" y="488266"/>
            <a:ext cx="914400" cy="914400"/>
          </a:xfrm>
        </p:spPr>
      </p:pic>
      <p:sp>
        <p:nvSpPr>
          <p:cNvPr id="6" name="TextBox 5">
            <a:extLst>
              <a:ext uri="{FF2B5EF4-FFF2-40B4-BE49-F238E27FC236}">
                <a16:creationId xmlns:a16="http://schemas.microsoft.com/office/drawing/2014/main" id="{155BA475-1BEC-DCC6-56C0-F4040F9AE709}"/>
              </a:ext>
            </a:extLst>
          </p:cNvPr>
          <p:cNvSpPr txBox="1"/>
          <p:nvPr/>
        </p:nvSpPr>
        <p:spPr>
          <a:xfrm>
            <a:off x="1237130" y="2594537"/>
            <a:ext cx="510988" cy="369332"/>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txBody>
          <a:bodyPr wrap="square" rtlCol="0">
            <a:spAutoFit/>
          </a:bodyPr>
          <a:lstStyle/>
          <a:p>
            <a:r>
              <a:rPr lang="en-GB" b="1" dirty="0"/>
              <a:t>1.</a:t>
            </a:r>
            <a:endParaRPr lang="en-IN" b="1" dirty="0"/>
          </a:p>
        </p:txBody>
      </p:sp>
      <p:pic>
        <p:nvPicPr>
          <p:cNvPr id="16" name="Graphic 15" descr="Document">
            <a:extLst>
              <a:ext uri="{FF2B5EF4-FFF2-40B4-BE49-F238E27FC236}">
                <a16:creationId xmlns:a16="http://schemas.microsoft.com/office/drawing/2014/main" id="{01CBC1C4-768E-94B6-30D4-BCB4F3694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47412" y="5912534"/>
            <a:ext cx="914400" cy="914400"/>
          </a:xfrm>
          <a:prstGeom prst="rect">
            <a:avLst/>
          </a:prstGeom>
        </p:spPr>
      </p:pic>
      <p:pic>
        <p:nvPicPr>
          <p:cNvPr id="5" name="Picture 4">
            <a:extLst>
              <a:ext uri="{FF2B5EF4-FFF2-40B4-BE49-F238E27FC236}">
                <a16:creationId xmlns:a16="http://schemas.microsoft.com/office/drawing/2014/main" id="{85458268-ECB4-D8ED-6A8E-6CCA23C25878}"/>
              </a:ext>
            </a:extLst>
          </p:cNvPr>
          <p:cNvPicPr>
            <a:picLocks noChangeAspect="1"/>
          </p:cNvPicPr>
          <p:nvPr/>
        </p:nvPicPr>
        <p:blipFill>
          <a:blip r:embed="rId6"/>
          <a:stretch>
            <a:fillRect/>
          </a:stretch>
        </p:blipFill>
        <p:spPr>
          <a:xfrm>
            <a:off x="1748118" y="2594537"/>
            <a:ext cx="8059270" cy="3317997"/>
          </a:xfrm>
          <a:prstGeom prst="rect">
            <a:avLst/>
          </a:prstGeom>
        </p:spPr>
      </p:pic>
    </p:spTree>
    <p:extLst>
      <p:ext uri="{BB962C8B-B14F-4D97-AF65-F5344CB8AC3E}">
        <p14:creationId xmlns:p14="http://schemas.microsoft.com/office/powerpoint/2010/main" val="7956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0360-8731-3878-B34C-69CD1AB31401}"/>
              </a:ext>
            </a:extLst>
          </p:cNvPr>
          <p:cNvSpPr>
            <a:spLocks noGrp="1"/>
          </p:cNvSpPr>
          <p:nvPr>
            <p:ph type="title"/>
          </p:nvPr>
        </p:nvSpPr>
        <p:spPr>
          <a:xfrm>
            <a:off x="1847851" y="624109"/>
            <a:ext cx="9656761" cy="642715"/>
          </a:xfr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txBody>
          <a:bodyPr>
            <a:noAutofit/>
          </a:bodyPr>
          <a:lstStyle/>
          <a:p>
            <a:r>
              <a:rPr lang="en-GB" sz="3200" b="1" dirty="0">
                <a:solidFill>
                  <a:schemeClr val="accent1">
                    <a:lumMod val="60000"/>
                    <a:lumOff val="40000"/>
                  </a:schemeClr>
                </a:solidFill>
                <a:effectLst>
                  <a:outerShdw blurRad="38100" dist="38100" dir="2700000" algn="tl">
                    <a:srgbClr val="000000">
                      <a:alpha val="43137"/>
                    </a:srgbClr>
                  </a:outerShdw>
                </a:effectLst>
              </a:rPr>
              <a:t>Power BI : Used to create the dashboard</a:t>
            </a:r>
            <a:endParaRPr lang="en-IN" sz="3200" dirty="0">
              <a:solidFill>
                <a:schemeClr val="accent1">
                  <a:lumMod val="60000"/>
                  <a:lumOff val="40000"/>
                </a:schemeClr>
              </a:solidFill>
              <a:effectLst>
                <a:outerShdw blurRad="38100" dist="38100" dir="2700000" algn="tl">
                  <a:srgbClr val="000000">
                    <a:alpha val="43137"/>
                  </a:srgbClr>
                </a:outerShdw>
              </a:effectLst>
            </a:endParaRPr>
          </a:p>
        </p:txBody>
      </p:sp>
      <p:pic>
        <p:nvPicPr>
          <p:cNvPr id="10" name="Content Placeholder 9" descr="Target Audience">
            <a:extLst>
              <a:ext uri="{FF2B5EF4-FFF2-40B4-BE49-F238E27FC236}">
                <a16:creationId xmlns:a16="http://schemas.microsoft.com/office/drawing/2014/main" id="{96D68E12-CFC4-8C3F-80A8-6896FCA2B51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7412" y="488266"/>
            <a:ext cx="914400" cy="914400"/>
          </a:xfrm>
        </p:spPr>
      </p:pic>
      <p:sp>
        <p:nvSpPr>
          <p:cNvPr id="6" name="TextBox 5">
            <a:extLst>
              <a:ext uri="{FF2B5EF4-FFF2-40B4-BE49-F238E27FC236}">
                <a16:creationId xmlns:a16="http://schemas.microsoft.com/office/drawing/2014/main" id="{155BA475-1BEC-DCC6-56C0-F4040F9AE709}"/>
              </a:ext>
            </a:extLst>
          </p:cNvPr>
          <p:cNvSpPr txBox="1"/>
          <p:nvPr/>
        </p:nvSpPr>
        <p:spPr>
          <a:xfrm>
            <a:off x="1237130" y="2594537"/>
            <a:ext cx="510988" cy="369332"/>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txBody>
          <a:bodyPr wrap="square" rtlCol="0">
            <a:spAutoFit/>
          </a:bodyPr>
          <a:lstStyle/>
          <a:p>
            <a:r>
              <a:rPr lang="en-GB" b="1" dirty="0"/>
              <a:t>2.</a:t>
            </a:r>
            <a:endParaRPr lang="en-IN" b="1" dirty="0"/>
          </a:p>
        </p:txBody>
      </p:sp>
      <p:pic>
        <p:nvPicPr>
          <p:cNvPr id="16" name="Graphic 15" descr="Document">
            <a:extLst>
              <a:ext uri="{FF2B5EF4-FFF2-40B4-BE49-F238E27FC236}">
                <a16:creationId xmlns:a16="http://schemas.microsoft.com/office/drawing/2014/main" id="{01CBC1C4-768E-94B6-30D4-BCB4F3694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47412" y="5912534"/>
            <a:ext cx="914400" cy="914400"/>
          </a:xfrm>
          <a:prstGeom prst="rect">
            <a:avLst/>
          </a:prstGeom>
        </p:spPr>
      </p:pic>
      <p:pic>
        <p:nvPicPr>
          <p:cNvPr id="4" name="Picture 3">
            <a:extLst>
              <a:ext uri="{FF2B5EF4-FFF2-40B4-BE49-F238E27FC236}">
                <a16:creationId xmlns:a16="http://schemas.microsoft.com/office/drawing/2014/main" id="{27655B63-2F4C-0A9F-F63C-AF88784C51AD}"/>
              </a:ext>
            </a:extLst>
          </p:cNvPr>
          <p:cNvPicPr>
            <a:picLocks noChangeAspect="1"/>
          </p:cNvPicPr>
          <p:nvPr/>
        </p:nvPicPr>
        <p:blipFill>
          <a:blip r:embed="rId6"/>
          <a:stretch>
            <a:fillRect/>
          </a:stretch>
        </p:blipFill>
        <p:spPr>
          <a:xfrm>
            <a:off x="2026024" y="2575485"/>
            <a:ext cx="8014447" cy="3658405"/>
          </a:xfrm>
          <a:prstGeom prst="rect">
            <a:avLst/>
          </a:prstGeom>
        </p:spPr>
      </p:pic>
    </p:spTree>
    <p:extLst>
      <p:ext uri="{BB962C8B-B14F-4D97-AF65-F5344CB8AC3E}">
        <p14:creationId xmlns:p14="http://schemas.microsoft.com/office/powerpoint/2010/main" val="251306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0360-8731-3878-B34C-69CD1AB31401}"/>
              </a:ext>
            </a:extLst>
          </p:cNvPr>
          <p:cNvSpPr>
            <a:spLocks noGrp="1"/>
          </p:cNvSpPr>
          <p:nvPr>
            <p:ph type="title"/>
          </p:nvPr>
        </p:nvSpPr>
        <p:spPr>
          <a:xfrm>
            <a:off x="1847851" y="624109"/>
            <a:ext cx="9656761" cy="642715"/>
          </a:xfr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txBody>
          <a:bodyPr>
            <a:noAutofit/>
          </a:bodyPr>
          <a:lstStyle/>
          <a:p>
            <a:r>
              <a:rPr lang="en-GB" sz="3200" b="1" dirty="0">
                <a:solidFill>
                  <a:schemeClr val="accent1">
                    <a:lumMod val="60000"/>
                    <a:lumOff val="40000"/>
                  </a:schemeClr>
                </a:solidFill>
                <a:effectLst>
                  <a:outerShdw blurRad="38100" dist="38100" dir="2700000" algn="tl">
                    <a:srgbClr val="000000">
                      <a:alpha val="43137"/>
                    </a:srgbClr>
                  </a:outerShdw>
                </a:effectLst>
              </a:rPr>
              <a:t>Conclusion:</a:t>
            </a:r>
            <a:endParaRPr lang="en-IN" sz="3200" dirty="0">
              <a:solidFill>
                <a:schemeClr val="accent1">
                  <a:lumMod val="60000"/>
                  <a:lumOff val="40000"/>
                </a:schemeClr>
              </a:solidFill>
              <a:effectLst>
                <a:outerShdw blurRad="38100" dist="38100" dir="2700000" algn="tl">
                  <a:srgbClr val="000000">
                    <a:alpha val="43137"/>
                  </a:srgbClr>
                </a:outerShdw>
              </a:effectLst>
            </a:endParaRPr>
          </a:p>
        </p:txBody>
      </p:sp>
      <p:pic>
        <p:nvPicPr>
          <p:cNvPr id="10" name="Content Placeholder 9" descr="Target Audience">
            <a:extLst>
              <a:ext uri="{FF2B5EF4-FFF2-40B4-BE49-F238E27FC236}">
                <a16:creationId xmlns:a16="http://schemas.microsoft.com/office/drawing/2014/main" id="{96D68E12-CFC4-8C3F-80A8-6896FCA2B51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4149" y="488266"/>
            <a:ext cx="914400" cy="914400"/>
          </a:xfrm>
        </p:spPr>
      </p:pic>
      <p:sp>
        <p:nvSpPr>
          <p:cNvPr id="6" name="TextBox 5">
            <a:extLst>
              <a:ext uri="{FF2B5EF4-FFF2-40B4-BE49-F238E27FC236}">
                <a16:creationId xmlns:a16="http://schemas.microsoft.com/office/drawing/2014/main" id="{155BA475-1BEC-DCC6-56C0-F4040F9AE709}"/>
              </a:ext>
            </a:extLst>
          </p:cNvPr>
          <p:cNvSpPr txBox="1"/>
          <p:nvPr/>
        </p:nvSpPr>
        <p:spPr>
          <a:xfrm>
            <a:off x="1847851" y="1528056"/>
            <a:ext cx="9848850" cy="364972"/>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txBody>
          <a:bodyPr wrap="square" rtlCol="0">
            <a:spAutoFit/>
          </a:bodyPr>
          <a:lstStyle/>
          <a:p>
            <a:pPr marL="342900" lvl="0" indent="-342900">
              <a:lnSpc>
                <a:spcPct val="107000"/>
              </a:lnSpc>
              <a:spcAft>
                <a:spcPts val="800"/>
              </a:spcAft>
              <a:buFont typeface="Calibri" panose="020F0502020204030204" pitchFamily="34" charset="0"/>
              <a:buChar char="-"/>
            </a:pPr>
            <a:r>
              <a:rPr lang="en-IN" b="1" kern="100" dirty="0">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Times New Roman" panose="02020603050405020304" pitchFamily="18" charset="0"/>
              </a:rPr>
              <a:t>Concluder remarks are shared below</a:t>
            </a:r>
            <a:endParaRPr lang="en-IN" sz="1800" b="1" kern="100" dirty="0">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Times New Roman" panose="02020603050405020304" pitchFamily="18" charset="0"/>
            </a:endParaRPr>
          </a:p>
        </p:txBody>
      </p:sp>
      <p:sp useBgFill="1">
        <p:nvSpPr>
          <p:cNvPr id="4" name="Flowchart: Alternate Process 3">
            <a:extLst>
              <a:ext uri="{FF2B5EF4-FFF2-40B4-BE49-F238E27FC236}">
                <a16:creationId xmlns:a16="http://schemas.microsoft.com/office/drawing/2014/main" id="{1B1C887C-C690-0214-EEDF-4B84502D7370}"/>
              </a:ext>
            </a:extLst>
          </p:cNvPr>
          <p:cNvSpPr/>
          <p:nvPr/>
        </p:nvSpPr>
        <p:spPr>
          <a:xfrm>
            <a:off x="1847851" y="2070893"/>
            <a:ext cx="4974290" cy="583123"/>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0" i="0" dirty="0">
                <a:solidFill>
                  <a:srgbClr val="374151"/>
                </a:solidFill>
                <a:effectLst/>
              </a:rPr>
              <a:t>The company </a:t>
            </a:r>
            <a:r>
              <a:rPr lang="en-GB" sz="1400" dirty="0">
                <a:solidFill>
                  <a:srgbClr val="374151"/>
                </a:solidFill>
              </a:rPr>
              <a:t>has total number of employees </a:t>
            </a:r>
            <a:r>
              <a:rPr lang="en-GB" sz="1400" b="1" dirty="0">
                <a:solidFill>
                  <a:srgbClr val="374151"/>
                </a:solidFill>
              </a:rPr>
              <a:t>1413</a:t>
            </a:r>
            <a:endParaRPr lang="en-IN" sz="1400" b="1" dirty="0">
              <a:solidFill>
                <a:schemeClr val="tx1"/>
              </a:solidFill>
            </a:endParaRPr>
          </a:p>
        </p:txBody>
      </p:sp>
      <p:sp useBgFill="1">
        <p:nvSpPr>
          <p:cNvPr id="9" name="Flowchart: Alternate Process 8">
            <a:extLst>
              <a:ext uri="{FF2B5EF4-FFF2-40B4-BE49-F238E27FC236}">
                <a16:creationId xmlns:a16="http://schemas.microsoft.com/office/drawing/2014/main" id="{9A64A5F3-4680-F01F-917F-ACEF53818A11}"/>
              </a:ext>
            </a:extLst>
          </p:cNvPr>
          <p:cNvSpPr/>
          <p:nvPr/>
        </p:nvSpPr>
        <p:spPr>
          <a:xfrm>
            <a:off x="1847851" y="2733234"/>
            <a:ext cx="5816973" cy="583123"/>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0" i="0" dirty="0">
                <a:solidFill>
                  <a:srgbClr val="374151"/>
                </a:solidFill>
                <a:effectLst/>
                <a:latin typeface="Century Gothic" panose="020B0502020202020204" pitchFamily="34" charset="0"/>
              </a:rPr>
              <a:t>Total number of attrition is </a:t>
            </a:r>
            <a:r>
              <a:rPr lang="en-GB" sz="1400" b="1" i="0" dirty="0">
                <a:solidFill>
                  <a:srgbClr val="374151"/>
                </a:solidFill>
                <a:effectLst/>
                <a:latin typeface="Century Gothic" panose="020B0502020202020204" pitchFamily="34" charset="0"/>
              </a:rPr>
              <a:t>229 </a:t>
            </a:r>
            <a:r>
              <a:rPr lang="en-GB" sz="1400" i="0" dirty="0">
                <a:solidFill>
                  <a:srgbClr val="374151"/>
                </a:solidFill>
                <a:effectLst/>
                <a:latin typeface="Century Gothic" panose="020B0502020202020204" pitchFamily="34" charset="0"/>
              </a:rPr>
              <a:t>with an attrition rate of </a:t>
            </a:r>
            <a:r>
              <a:rPr lang="en-GB" sz="1400" b="1" i="0" dirty="0">
                <a:solidFill>
                  <a:srgbClr val="374151"/>
                </a:solidFill>
                <a:effectLst/>
                <a:latin typeface="Century Gothic" panose="020B0502020202020204" pitchFamily="34" charset="0"/>
              </a:rPr>
              <a:t>16.29%</a:t>
            </a:r>
            <a:endParaRPr lang="en-IN" sz="1400" b="1" dirty="0">
              <a:solidFill>
                <a:schemeClr val="tx1"/>
              </a:solidFill>
              <a:latin typeface="Century Gothic" panose="020B0502020202020204" pitchFamily="34" charset="0"/>
            </a:endParaRPr>
          </a:p>
        </p:txBody>
      </p:sp>
      <p:sp useBgFill="1">
        <p:nvSpPr>
          <p:cNvPr id="3" name="Flowchart: Alternate Process 2">
            <a:extLst>
              <a:ext uri="{FF2B5EF4-FFF2-40B4-BE49-F238E27FC236}">
                <a16:creationId xmlns:a16="http://schemas.microsoft.com/office/drawing/2014/main" id="{B55E0B41-82D4-5503-F490-5A7034B77A10}"/>
              </a:ext>
            </a:extLst>
          </p:cNvPr>
          <p:cNvSpPr/>
          <p:nvPr/>
        </p:nvSpPr>
        <p:spPr>
          <a:xfrm>
            <a:off x="1847851" y="3448050"/>
            <a:ext cx="9848850" cy="757889"/>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rgbClr val="374151"/>
                </a:solidFill>
                <a:latin typeface="Century Gothic" panose="020B0502020202020204" pitchFamily="34" charset="0"/>
              </a:rPr>
              <a:t>Average salary of employees is </a:t>
            </a:r>
            <a:r>
              <a:rPr lang="en-GB" sz="1400" b="1" dirty="0">
                <a:solidFill>
                  <a:srgbClr val="374151"/>
                </a:solidFill>
                <a:latin typeface="Century Gothic" panose="020B0502020202020204" pitchFamily="34" charset="0"/>
              </a:rPr>
              <a:t>6520 </a:t>
            </a:r>
            <a:r>
              <a:rPr lang="en-GB" sz="1400" dirty="0">
                <a:solidFill>
                  <a:srgbClr val="374151"/>
                </a:solidFill>
                <a:latin typeface="Century Gothic" panose="020B0502020202020204" pitchFamily="34" charset="0"/>
              </a:rPr>
              <a:t> and average age of employee is </a:t>
            </a:r>
            <a:r>
              <a:rPr lang="en-GB" sz="1400" b="1" dirty="0">
                <a:solidFill>
                  <a:srgbClr val="374151"/>
                </a:solidFill>
                <a:latin typeface="Century Gothic" panose="020B0502020202020204" pitchFamily="34" charset="0"/>
              </a:rPr>
              <a:t>27.</a:t>
            </a:r>
            <a:endParaRPr lang="en-IN" sz="1400" b="1" dirty="0">
              <a:solidFill>
                <a:schemeClr val="tx1"/>
              </a:solidFill>
              <a:latin typeface="Century Gothic" panose="020B0502020202020204" pitchFamily="34" charset="0"/>
            </a:endParaRPr>
          </a:p>
        </p:txBody>
      </p:sp>
      <p:sp useBgFill="1">
        <p:nvSpPr>
          <p:cNvPr id="5" name="Flowchart: Alternate Process 4">
            <a:extLst>
              <a:ext uri="{FF2B5EF4-FFF2-40B4-BE49-F238E27FC236}">
                <a16:creationId xmlns:a16="http://schemas.microsoft.com/office/drawing/2014/main" id="{7F1CE45C-6DD9-6BE4-8757-EF20B468684B}"/>
              </a:ext>
            </a:extLst>
          </p:cNvPr>
          <p:cNvSpPr/>
          <p:nvPr/>
        </p:nvSpPr>
        <p:spPr>
          <a:xfrm>
            <a:off x="1897716" y="4373802"/>
            <a:ext cx="9848850" cy="757889"/>
          </a:xfrm>
          <a:prstGeom prst="flowChartAlternateProcess">
            <a:avLst/>
          </a:prstGeom>
          <a:ln>
            <a:solidFill>
              <a:schemeClr val="tx2">
                <a:lumMod val="20000"/>
                <a:lumOff val="80000"/>
              </a:schemeClr>
            </a:solidFill>
          </a:ln>
          <a:effectLst>
            <a:glow rad="139700">
              <a:schemeClr val="accent6">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i="0" dirty="0">
                <a:solidFill>
                  <a:srgbClr val="374151"/>
                </a:solidFill>
                <a:effectLst/>
                <a:latin typeface="Century Gothic" panose="020B0502020202020204" pitchFamily="34" charset="0"/>
              </a:rPr>
              <a:t>Laboratory Technician </a:t>
            </a:r>
            <a:r>
              <a:rPr lang="en-GB" sz="1400" i="0" dirty="0">
                <a:solidFill>
                  <a:srgbClr val="374151"/>
                </a:solidFill>
                <a:effectLst/>
                <a:latin typeface="Century Gothic" panose="020B0502020202020204" pitchFamily="34" charset="0"/>
              </a:rPr>
              <a:t>has seen the maximum attrition followed by </a:t>
            </a:r>
            <a:r>
              <a:rPr lang="en-GB" sz="1400" b="1" i="0" dirty="0">
                <a:solidFill>
                  <a:srgbClr val="374151"/>
                </a:solidFill>
                <a:effectLst/>
                <a:latin typeface="Century Gothic" panose="020B0502020202020204" pitchFamily="34" charset="0"/>
              </a:rPr>
              <a:t>Sales Executive.</a:t>
            </a:r>
            <a:endParaRPr lang="en-IN" sz="1400" b="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272691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791</TotalTime>
  <Words>642</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Bahnschrift SemiBold</vt:lpstr>
      <vt:lpstr>Bookman Old Style</vt:lpstr>
      <vt:lpstr>Calibri</vt:lpstr>
      <vt:lpstr>Century Gothic</vt:lpstr>
      <vt:lpstr>Helvetica Neue</vt:lpstr>
      <vt:lpstr>Ink Journal</vt:lpstr>
      <vt:lpstr>Trebuchet MS</vt:lpstr>
      <vt:lpstr>Wingdings 3</vt:lpstr>
      <vt:lpstr>Facet</vt:lpstr>
      <vt:lpstr>PowerPoint Presentation</vt:lpstr>
      <vt:lpstr>PowerPoint Presentation</vt:lpstr>
      <vt:lpstr>PowerPoint Presentation</vt:lpstr>
      <vt:lpstr>Power BI : Used to create the dashboard</vt:lpstr>
      <vt:lpstr>Power BI : Used to create the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Bhadauria</dc:creator>
  <cp:lastModifiedBy>Rahul Bhadauria</cp:lastModifiedBy>
  <cp:revision>5</cp:revision>
  <dcterms:created xsi:type="dcterms:W3CDTF">2023-03-03T12:26:16Z</dcterms:created>
  <dcterms:modified xsi:type="dcterms:W3CDTF">2023-05-18T16:58:35Z</dcterms:modified>
</cp:coreProperties>
</file>