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7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1CD4B-A21B-423D-9140-93BBC27368AD}" type="datetimeFigureOut">
              <a:rPr lang="ko-KR" altLang="en-US" smtClean="0"/>
              <a:t>2015-06-01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2F2E2-E1AF-460A-A334-1F3D7794D8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370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2F2E2-E1AF-460A-A334-1F3D7794D8F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495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D251-38C1-4096-96AC-0FA76F5B2EB9}" type="datetime1">
              <a:rPr lang="ko-KR" altLang="en-US" smtClean="0"/>
              <a:t>2015-06-01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A507-01F6-42B5-A359-70BD980A6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105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2515-63D6-4513-882E-DBB9E419FFEF}" type="datetime1">
              <a:rPr lang="ko-KR" altLang="en-US" smtClean="0"/>
              <a:t>2015-06-01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A507-01F6-42B5-A359-70BD980A6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01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9E34E-3ECF-4164-A059-6ADB701FA612}" type="datetime1">
              <a:rPr lang="ko-KR" altLang="en-US" smtClean="0"/>
              <a:t>2015-06-01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A507-01F6-42B5-A359-70BD980A6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070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92B0-C314-4E0F-8A8C-5A66C35E065B}" type="datetime1">
              <a:rPr lang="ko-KR" altLang="en-US" smtClean="0"/>
              <a:t>2015-06-01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A507-01F6-42B5-A359-70BD980A6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64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3ABE-F4F1-4072-B722-EB707B854F49}" type="datetime1">
              <a:rPr lang="ko-KR" altLang="en-US" smtClean="0"/>
              <a:t>2015-06-01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A507-01F6-42B5-A359-70BD980A6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1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8D30-10BE-4366-A11D-E4961F96D571}" type="datetime1">
              <a:rPr lang="ko-KR" altLang="en-US" smtClean="0"/>
              <a:t>2015-06-01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A507-01F6-42B5-A359-70BD980A6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350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B997-B48A-4BBC-A922-11A8E436D5F8}" type="datetime1">
              <a:rPr lang="ko-KR" altLang="en-US" smtClean="0"/>
              <a:t>2015-06-01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A507-01F6-42B5-A359-70BD980A6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91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57326-1468-4595-8DAE-4BDF91076851}" type="datetime1">
              <a:rPr lang="ko-KR" altLang="en-US" smtClean="0"/>
              <a:t>2015-06-01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A507-01F6-42B5-A359-70BD980A6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221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335F7-0A54-441F-849E-21B8DDC2AA1D}" type="datetime1">
              <a:rPr lang="ko-KR" altLang="en-US" smtClean="0"/>
              <a:t>2015-06-01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A507-01F6-42B5-A359-70BD980A6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120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BC52-5A63-4D3A-9DFE-71F3C60F419D}" type="datetime1">
              <a:rPr lang="ko-KR" altLang="en-US" smtClean="0"/>
              <a:t>2015-06-01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A507-01F6-42B5-A359-70BD980A6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476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A1315-9EF4-4FB0-B3C0-9DB1C55062AA}" type="datetime1">
              <a:rPr lang="ko-KR" altLang="en-US" smtClean="0"/>
              <a:t>2015-06-01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A507-01F6-42B5-A359-70BD980A6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81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9FE03-44BF-454E-AF31-AA8A977F6F77}" type="datetime1">
              <a:rPr lang="ko-KR" altLang="en-US" smtClean="0"/>
              <a:t>2015-06-01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AA507-01F6-42B5-A359-70BD980A6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188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10239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Term Project Proposal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078556"/>
            <a:ext cx="9144000" cy="1655762"/>
          </a:xfrm>
        </p:spPr>
        <p:txBody>
          <a:bodyPr/>
          <a:lstStyle/>
          <a:p>
            <a:r>
              <a:rPr lang="en-US" altLang="ko-KR" dirty="0" smtClean="0"/>
              <a:t>Jae Woo </a:t>
            </a:r>
            <a:r>
              <a:rPr lang="en-US" altLang="ko-KR" dirty="0" err="1" smtClean="0"/>
              <a:t>Joo</a:t>
            </a:r>
            <a:r>
              <a:rPr lang="en-US" altLang="ko-KR" dirty="0" smtClean="0"/>
              <a:t>, Jong </a:t>
            </a:r>
            <a:r>
              <a:rPr lang="en-US" altLang="ko-KR" dirty="0" err="1" smtClean="0"/>
              <a:t>Seon</a:t>
            </a:r>
            <a:r>
              <a:rPr lang="en-US" altLang="ko-KR" dirty="0" smtClean="0"/>
              <a:t> Kim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A507-01F6-42B5-A359-70BD980A632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65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78004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5131205" y="1406556"/>
            <a:ext cx="5340301" cy="4770407"/>
            <a:chOff x="4649637" y="1923691"/>
            <a:chExt cx="4114801" cy="4770407"/>
          </a:xfrm>
        </p:grpSpPr>
        <p:sp>
          <p:nvSpPr>
            <p:cNvPr id="5" name="직사각형 4"/>
            <p:cNvSpPr/>
            <p:nvPr/>
          </p:nvSpPr>
          <p:spPr>
            <a:xfrm>
              <a:off x="4649638" y="2390433"/>
              <a:ext cx="1173192" cy="4744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/>
                <a:t>Remote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649637" y="3049247"/>
              <a:ext cx="1173192" cy="4744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/>
                <a:t>Planner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649638" y="6275438"/>
              <a:ext cx="4106173" cy="414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/>
                <a:t>File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658265" y="5645715"/>
              <a:ext cx="2605177" cy="414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/>
                <a:t>Buffer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7565366" y="5645715"/>
              <a:ext cx="1190445" cy="414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/>
                <a:t>Log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58265" y="5076374"/>
              <a:ext cx="4106173" cy="414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/>
                <a:t>Transaction</a:t>
              </a:r>
              <a:endParaRPr lang="ko-KR" altLang="en-US" dirty="0"/>
            </a:p>
          </p:txBody>
        </p:sp>
        <p:cxnSp>
          <p:nvCxnSpPr>
            <p:cNvPr id="11" name="직선 화살표 연결선 10"/>
            <p:cNvCxnSpPr>
              <a:stCxn id="5" idx="2"/>
              <a:endCxn id="6" idx="0"/>
            </p:cNvCxnSpPr>
            <p:nvPr/>
          </p:nvCxnSpPr>
          <p:spPr>
            <a:xfrm flipH="1">
              <a:off x="5236233" y="2864885"/>
              <a:ext cx="1" cy="18436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endCxn id="8" idx="0"/>
            </p:cNvCxnSpPr>
            <p:nvPr/>
          </p:nvCxnSpPr>
          <p:spPr>
            <a:xfrm flipH="1">
              <a:off x="5960854" y="5490442"/>
              <a:ext cx="690112" cy="1552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10" idx="2"/>
              <a:endCxn id="9" idx="0"/>
            </p:cNvCxnSpPr>
            <p:nvPr/>
          </p:nvCxnSpPr>
          <p:spPr>
            <a:xfrm>
              <a:off x="6711352" y="5490442"/>
              <a:ext cx="1449237" cy="1552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9" idx="1"/>
              <a:endCxn id="8" idx="3"/>
            </p:cNvCxnSpPr>
            <p:nvPr/>
          </p:nvCxnSpPr>
          <p:spPr>
            <a:xfrm flipH="1">
              <a:off x="7263442" y="5852749"/>
              <a:ext cx="3019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8" idx="2"/>
            </p:cNvCxnSpPr>
            <p:nvPr/>
          </p:nvCxnSpPr>
          <p:spPr>
            <a:xfrm>
              <a:off x="5960854" y="6059783"/>
              <a:ext cx="0" cy="215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4649637" y="1923691"/>
              <a:ext cx="4114800" cy="4770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658265" y="3696469"/>
              <a:ext cx="1173192" cy="4744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/>
                <a:t>Parser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577299" y="3317132"/>
              <a:ext cx="1173192" cy="8072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/>
                <a:t>Metadata</a:t>
              </a:r>
              <a:endParaRPr lang="ko-KR" altLang="en-US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121083" y="3307371"/>
              <a:ext cx="1173192" cy="8072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/>
                <a:t>Record</a:t>
              </a:r>
              <a:endParaRPr lang="ko-KR" altLang="en-US" dirty="0"/>
            </a:p>
          </p:txBody>
        </p:sp>
        <p:cxnSp>
          <p:nvCxnSpPr>
            <p:cNvPr id="20" name="직선 화살표 연결선 19"/>
            <p:cNvCxnSpPr>
              <a:stCxn id="6" idx="2"/>
              <a:endCxn id="17" idx="0"/>
            </p:cNvCxnSpPr>
            <p:nvPr/>
          </p:nvCxnSpPr>
          <p:spPr>
            <a:xfrm>
              <a:off x="5236233" y="3523699"/>
              <a:ext cx="8628" cy="1727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/>
            <p:cNvSpPr/>
            <p:nvPr/>
          </p:nvSpPr>
          <p:spPr>
            <a:xfrm>
              <a:off x="4653584" y="4331198"/>
              <a:ext cx="1173192" cy="4744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/>
                <a:t>Query</a:t>
              </a:r>
              <a:endParaRPr lang="ko-KR" altLang="en-US" dirty="0"/>
            </a:p>
          </p:txBody>
        </p:sp>
        <p:cxnSp>
          <p:nvCxnSpPr>
            <p:cNvPr id="22" name="직선 화살표 연결선 21"/>
            <p:cNvCxnSpPr>
              <a:stCxn id="17" idx="2"/>
              <a:endCxn id="21" idx="0"/>
            </p:cNvCxnSpPr>
            <p:nvPr/>
          </p:nvCxnSpPr>
          <p:spPr>
            <a:xfrm flipH="1">
              <a:off x="5240180" y="4170921"/>
              <a:ext cx="4681" cy="16027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19" idx="2"/>
            </p:cNvCxnSpPr>
            <p:nvPr/>
          </p:nvCxnSpPr>
          <p:spPr>
            <a:xfrm flipH="1">
              <a:off x="6702723" y="4114572"/>
              <a:ext cx="4956" cy="94207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 flipH="1">
              <a:off x="8160588" y="4130497"/>
              <a:ext cx="4956" cy="94207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>
              <a:off x="5236233" y="4825038"/>
              <a:ext cx="0" cy="23161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A507-01F6-42B5-A359-70BD980A632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58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78004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5131205" y="1406556"/>
            <a:ext cx="5340301" cy="4770407"/>
            <a:chOff x="4649637" y="1923691"/>
            <a:chExt cx="4114801" cy="4770407"/>
          </a:xfrm>
        </p:grpSpPr>
        <p:sp>
          <p:nvSpPr>
            <p:cNvPr id="5" name="직사각형 4"/>
            <p:cNvSpPr/>
            <p:nvPr/>
          </p:nvSpPr>
          <p:spPr>
            <a:xfrm>
              <a:off x="4649638" y="2390433"/>
              <a:ext cx="1173192" cy="4744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/>
                <a:t>Remote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649637" y="3049247"/>
              <a:ext cx="1173192" cy="4744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/>
                <a:t>Planner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649638" y="6275438"/>
              <a:ext cx="4106173" cy="414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/>
                <a:t>File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658265" y="5645715"/>
              <a:ext cx="2605177" cy="414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/>
                <a:t>Buffer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7565366" y="5645715"/>
              <a:ext cx="1190445" cy="414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/>
                <a:t>Log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58265" y="5076374"/>
              <a:ext cx="4106173" cy="414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/>
                <a:t>Transaction</a:t>
              </a:r>
              <a:endParaRPr lang="ko-KR" altLang="en-US" dirty="0"/>
            </a:p>
          </p:txBody>
        </p:sp>
        <p:cxnSp>
          <p:nvCxnSpPr>
            <p:cNvPr id="11" name="직선 화살표 연결선 10"/>
            <p:cNvCxnSpPr>
              <a:stCxn id="5" idx="2"/>
              <a:endCxn id="6" idx="0"/>
            </p:cNvCxnSpPr>
            <p:nvPr/>
          </p:nvCxnSpPr>
          <p:spPr>
            <a:xfrm flipH="1">
              <a:off x="5236233" y="2864885"/>
              <a:ext cx="1" cy="18436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endCxn id="8" idx="0"/>
            </p:cNvCxnSpPr>
            <p:nvPr/>
          </p:nvCxnSpPr>
          <p:spPr>
            <a:xfrm flipH="1">
              <a:off x="5960854" y="5490442"/>
              <a:ext cx="690112" cy="1552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10" idx="2"/>
              <a:endCxn id="9" idx="0"/>
            </p:cNvCxnSpPr>
            <p:nvPr/>
          </p:nvCxnSpPr>
          <p:spPr>
            <a:xfrm>
              <a:off x="6711352" y="5490442"/>
              <a:ext cx="1449237" cy="1552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9" idx="1"/>
              <a:endCxn id="8" idx="3"/>
            </p:cNvCxnSpPr>
            <p:nvPr/>
          </p:nvCxnSpPr>
          <p:spPr>
            <a:xfrm flipH="1">
              <a:off x="7263442" y="5852749"/>
              <a:ext cx="3019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8" idx="2"/>
            </p:cNvCxnSpPr>
            <p:nvPr/>
          </p:nvCxnSpPr>
          <p:spPr>
            <a:xfrm>
              <a:off x="5960854" y="6059783"/>
              <a:ext cx="0" cy="215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4649637" y="1923691"/>
              <a:ext cx="4114800" cy="4770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658265" y="3696469"/>
              <a:ext cx="1173192" cy="4744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/>
                <a:t>Parser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577299" y="3317132"/>
              <a:ext cx="1173192" cy="8072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/>
                <a:t>Metadata</a:t>
              </a:r>
              <a:endParaRPr lang="ko-KR" altLang="en-US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121083" y="3307371"/>
              <a:ext cx="1173192" cy="8072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/>
                <a:t>Record</a:t>
              </a:r>
              <a:endParaRPr lang="ko-KR" altLang="en-US" dirty="0"/>
            </a:p>
          </p:txBody>
        </p:sp>
        <p:cxnSp>
          <p:nvCxnSpPr>
            <p:cNvPr id="20" name="직선 화살표 연결선 19"/>
            <p:cNvCxnSpPr>
              <a:stCxn id="6" idx="2"/>
              <a:endCxn id="17" idx="0"/>
            </p:cNvCxnSpPr>
            <p:nvPr/>
          </p:nvCxnSpPr>
          <p:spPr>
            <a:xfrm>
              <a:off x="5236233" y="3523699"/>
              <a:ext cx="8628" cy="1727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/>
            <p:cNvSpPr/>
            <p:nvPr/>
          </p:nvSpPr>
          <p:spPr>
            <a:xfrm>
              <a:off x="4653584" y="4331198"/>
              <a:ext cx="1173192" cy="4744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/>
                <a:t>Query</a:t>
              </a:r>
              <a:endParaRPr lang="ko-KR" altLang="en-US" dirty="0"/>
            </a:p>
          </p:txBody>
        </p:sp>
        <p:cxnSp>
          <p:nvCxnSpPr>
            <p:cNvPr id="22" name="직선 화살표 연결선 21"/>
            <p:cNvCxnSpPr>
              <a:stCxn id="17" idx="2"/>
              <a:endCxn id="21" idx="0"/>
            </p:cNvCxnSpPr>
            <p:nvPr/>
          </p:nvCxnSpPr>
          <p:spPr>
            <a:xfrm flipH="1">
              <a:off x="5240180" y="4170921"/>
              <a:ext cx="4681" cy="16027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19" idx="2"/>
            </p:cNvCxnSpPr>
            <p:nvPr/>
          </p:nvCxnSpPr>
          <p:spPr>
            <a:xfrm flipH="1">
              <a:off x="6702723" y="4114572"/>
              <a:ext cx="4956" cy="94207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 flipH="1">
              <a:off x="8160588" y="4130497"/>
              <a:ext cx="4956" cy="94207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>
              <a:off x="5236233" y="4825038"/>
              <a:ext cx="0" cy="23161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직사각형 25"/>
          <p:cNvSpPr/>
          <p:nvPr/>
        </p:nvSpPr>
        <p:spPr>
          <a:xfrm>
            <a:off x="4875074" y="2475684"/>
            <a:ext cx="3866262" cy="192828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350395" y="2475685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createQueryPlan</a:t>
            </a:r>
            <a:endParaRPr lang="ko-KR" altLang="en-US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993813" y="3115982"/>
            <a:ext cx="2454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Query, </a:t>
            </a:r>
            <a:r>
              <a:rPr lang="en-US" altLang="ko-KR" b="1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selectList</a:t>
            </a:r>
            <a:r>
              <a:rPr lang="en-US" altLang="ko-KR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</a:t>
            </a:r>
            <a:r>
              <a:rPr lang="en-US" altLang="ko-KR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field</a:t>
            </a:r>
            <a:endParaRPr lang="ko-KR" altLang="en-US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993813" y="3774823"/>
            <a:ext cx="2480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Scan, Term, Predicate</a:t>
            </a:r>
            <a:endParaRPr lang="ko-KR" altLang="en-US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322573" y="1983708"/>
            <a:ext cx="2736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ProjectScan</a:t>
            </a:r>
            <a:r>
              <a:rPr lang="en-US" altLang="ko-KR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</a:t>
            </a:r>
            <a:r>
              <a:rPr lang="en-US" altLang="ko-KR" b="1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ProjectPlan</a:t>
            </a:r>
            <a:endParaRPr lang="ko-KR" altLang="en-US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A507-01F6-42B5-A359-70BD980A632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39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Improvement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SimpleDB</a:t>
            </a:r>
            <a:r>
              <a:rPr lang="en-US" altLang="ko-KR" dirty="0" smtClean="0"/>
              <a:t> does not support  ‘*’ (all) in </a:t>
            </a:r>
            <a:r>
              <a:rPr lang="en-US" altLang="ko-KR" b="1" i="1" dirty="0" smtClean="0"/>
              <a:t>select</a:t>
            </a:r>
            <a:r>
              <a:rPr lang="en-US" altLang="ko-KR" dirty="0" smtClean="0"/>
              <a:t> clause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SimpleDB</a:t>
            </a:r>
            <a:r>
              <a:rPr lang="en-US" altLang="ko-KR" dirty="0" smtClean="0"/>
              <a:t> does not support inner join in </a:t>
            </a:r>
            <a:r>
              <a:rPr lang="en-US" altLang="ko-KR" b="1" i="1" dirty="0" smtClean="0"/>
              <a:t>from</a:t>
            </a:r>
            <a:r>
              <a:rPr lang="en-US" altLang="ko-KR" dirty="0" smtClean="0"/>
              <a:t> clause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SimpleDB</a:t>
            </a:r>
            <a:r>
              <a:rPr lang="en-US" altLang="ko-KR" dirty="0" smtClean="0"/>
              <a:t> does not support comparison in </a:t>
            </a:r>
            <a:r>
              <a:rPr lang="en-US" altLang="ko-KR" b="1" i="1" dirty="0" smtClean="0"/>
              <a:t>where</a:t>
            </a:r>
            <a:r>
              <a:rPr lang="en-US" altLang="ko-KR" dirty="0" smtClean="0"/>
              <a:t> clause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A507-01F6-42B5-A359-70BD980A632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76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Select * </a:t>
            </a:r>
          </a:p>
          <a:p>
            <a:pPr marL="0" indent="0">
              <a:buNone/>
            </a:pPr>
            <a:r>
              <a:rPr lang="en-US" altLang="ko-KR" dirty="0" smtClean="0"/>
              <a:t>  From STUDENT</a:t>
            </a:r>
          </a:p>
          <a:p>
            <a:endParaRPr lang="en-US" altLang="ko-KR" dirty="0"/>
          </a:p>
          <a:p>
            <a:r>
              <a:rPr lang="en-US" altLang="ko-KR" dirty="0" smtClean="0"/>
              <a:t>Select </a:t>
            </a:r>
            <a:r>
              <a:rPr lang="en-US" altLang="ko-KR" dirty="0" err="1" smtClean="0"/>
              <a:t>StudentId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From ENROLL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Where grade &gt; 50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Select </a:t>
            </a:r>
            <a:r>
              <a:rPr lang="en-US" altLang="ko-KR" dirty="0" err="1" smtClean="0"/>
              <a:t>STUDENT.Grade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STUDENT.Sname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ENROLL.SectionId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From STUDENT inner join ENROLL ON Sid = </a:t>
            </a:r>
            <a:r>
              <a:rPr lang="en-US" altLang="ko-KR" dirty="0" err="1" smtClean="0"/>
              <a:t>StudentId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A507-01F6-42B5-A359-70BD980A632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7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 &amp; 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49107"/>
            <a:ext cx="10515600" cy="4351338"/>
          </a:xfrm>
        </p:spPr>
        <p:txBody>
          <a:bodyPr>
            <a:normAutofit/>
          </a:bodyPr>
          <a:lstStyle/>
          <a:p>
            <a:endParaRPr lang="en-US" altLang="ko-KR" sz="6600" dirty="0" smtClean="0"/>
          </a:p>
          <a:p>
            <a:pPr marL="0" indent="0">
              <a:buNone/>
            </a:pPr>
            <a:endParaRPr lang="en-US" altLang="ko-KR" sz="6600" dirty="0"/>
          </a:p>
          <a:p>
            <a:pPr marL="0" indent="0" algn="ctr">
              <a:buNone/>
            </a:pPr>
            <a:r>
              <a:rPr lang="en-US" altLang="ko-KR" sz="6600" dirty="0" smtClean="0"/>
              <a:t>Thank You!</a:t>
            </a:r>
            <a:endParaRPr lang="ko-KR" altLang="en-US" sz="6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A507-01F6-42B5-A359-70BD980A632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38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120</Words>
  <Application>Microsoft Office PowerPoint</Application>
  <PresentationFormat>와이드스크린</PresentationFormat>
  <Paragraphs>57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 Unicode MS</vt:lpstr>
      <vt:lpstr>맑은 고딕</vt:lpstr>
      <vt:lpstr>Arial</vt:lpstr>
      <vt:lpstr>Office 테마</vt:lpstr>
      <vt:lpstr>Term Project Proposal</vt:lpstr>
      <vt:lpstr>Overview</vt:lpstr>
      <vt:lpstr>Overview</vt:lpstr>
      <vt:lpstr>Improvement</vt:lpstr>
      <vt:lpstr>Example</vt:lpstr>
      <vt:lpstr>Q &amp; 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Project Proposal</dc:title>
  <dc:creator>Sonelly</dc:creator>
  <cp:lastModifiedBy>Sonelly</cp:lastModifiedBy>
  <cp:revision>15</cp:revision>
  <dcterms:created xsi:type="dcterms:W3CDTF">2015-06-01T10:55:11Z</dcterms:created>
  <dcterms:modified xsi:type="dcterms:W3CDTF">2015-06-01T11:21:15Z</dcterms:modified>
</cp:coreProperties>
</file>