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70.xml" ContentType="application/inkml+xml"/>
  <Override PartName="/ppt/tags/tag14.xml" ContentType="application/vnd.openxmlformats-officedocument.presentationml.tags+xml"/>
  <Override PartName="/ppt/ink/ink71.xml" ContentType="application/inkml+xml"/>
  <Override PartName="/ppt/ink/ink72.xml" ContentType="application/inkml+xml"/>
  <Override PartName="/ppt/ink/ink73.xml" ContentType="application/inkml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18" r:id="rId3"/>
    <p:sldId id="319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320" r:id="rId14"/>
    <p:sldId id="266" r:id="rId15"/>
    <p:sldId id="267" r:id="rId16"/>
    <p:sldId id="268" r:id="rId17"/>
    <p:sldId id="269" r:id="rId18"/>
    <p:sldId id="321" r:id="rId19"/>
    <p:sldId id="270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537F-A7CA-4864-820A-BFDEFDE2B057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4A8E97EF-36E5-4010-B270-2D23BC549F87}">
      <dgm:prSet phldrT="[텍스트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 err="1" smtClean="0"/>
            <a:t>makeSelectPlan</a:t>
          </a:r>
          <a:endParaRPr lang="ko-KR" altLang="en-US" dirty="0"/>
        </a:p>
      </dgm:t>
    </dgm:pt>
    <dgm:pt modelId="{BA152681-AF21-4ED7-8A08-31EE2930D76D}" type="parTrans" cxnId="{180071DC-B5C0-420A-BC5E-13C18C318DCE}">
      <dgm:prSet/>
      <dgm:spPr/>
      <dgm:t>
        <a:bodyPr/>
        <a:lstStyle/>
        <a:p>
          <a:pPr latinLnBrk="1"/>
          <a:endParaRPr lang="ko-KR" altLang="en-US"/>
        </a:p>
      </dgm:t>
    </dgm:pt>
    <dgm:pt modelId="{3432A343-EECA-4272-965F-A96E2F375B48}" type="sibTrans" cxnId="{180071DC-B5C0-420A-BC5E-13C18C318DC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8E785517-945C-4350-BDCF-55B50C4D54EE}">
      <dgm:prSet phldrT="[텍스트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 err="1" smtClean="0"/>
            <a:t>makeIndexSelect</a:t>
          </a:r>
          <a:endParaRPr lang="ko-KR" altLang="en-US" dirty="0"/>
        </a:p>
      </dgm:t>
    </dgm:pt>
    <dgm:pt modelId="{0769C9B2-1035-4E6B-A129-906FAA144E0C}" type="parTrans" cxnId="{45E1C098-0FA2-4907-8CDC-7AF6DB882583}">
      <dgm:prSet/>
      <dgm:spPr/>
      <dgm:t>
        <a:bodyPr/>
        <a:lstStyle/>
        <a:p>
          <a:pPr latinLnBrk="1"/>
          <a:endParaRPr lang="ko-KR" altLang="en-US"/>
        </a:p>
      </dgm:t>
    </dgm:pt>
    <dgm:pt modelId="{92B122C1-83F1-48AF-A3C6-5AA56557872A}" type="sibTrans" cxnId="{45E1C098-0FA2-4907-8CDC-7AF6DB88258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ko-KR" altLang="en-US"/>
        </a:p>
      </dgm:t>
    </dgm:pt>
    <dgm:pt modelId="{C9BA07B9-BF52-431D-ACD1-7B5282418EFD}">
      <dgm:prSet phldrT="[텍스트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 err="1" smtClean="0"/>
            <a:t>addSelectPred</a:t>
          </a:r>
          <a:endParaRPr lang="ko-KR" altLang="en-US" dirty="0"/>
        </a:p>
      </dgm:t>
    </dgm:pt>
    <dgm:pt modelId="{7030FDF6-7F57-42A7-B502-CFEAF621134A}" type="parTrans" cxnId="{2E222DFA-CF96-4608-B149-F35FC31E27BF}">
      <dgm:prSet/>
      <dgm:spPr/>
      <dgm:t>
        <a:bodyPr/>
        <a:lstStyle/>
        <a:p>
          <a:pPr latinLnBrk="1"/>
          <a:endParaRPr lang="ko-KR" altLang="en-US"/>
        </a:p>
      </dgm:t>
    </dgm:pt>
    <dgm:pt modelId="{07889532-FD24-44B0-840B-D3EE7B7C01AE}" type="sibTrans" cxnId="{2E222DFA-CF96-4608-B149-F35FC31E27BF}">
      <dgm:prSet/>
      <dgm:spPr/>
      <dgm:t>
        <a:bodyPr/>
        <a:lstStyle/>
        <a:p>
          <a:pPr latinLnBrk="1"/>
          <a:endParaRPr lang="ko-KR" altLang="en-US"/>
        </a:p>
      </dgm:t>
    </dgm:pt>
    <dgm:pt modelId="{E25CECE9-DD8D-495A-BA14-90ABC0DE5FD3}" type="pres">
      <dgm:prSet presAssocID="{5C04537F-A7CA-4864-820A-BFDEFDE2B057}" presName="Name0" presStyleCnt="0">
        <dgm:presLayoutVars>
          <dgm:dir/>
          <dgm:resizeHandles val="exact"/>
        </dgm:presLayoutVars>
      </dgm:prSet>
      <dgm:spPr/>
    </dgm:pt>
    <dgm:pt modelId="{1EF17656-ECF6-4610-A39A-37A9587D041E}" type="pres">
      <dgm:prSet presAssocID="{4A8E97EF-36E5-4010-B270-2D23BC549F87}" presName="node" presStyleLbl="node1" presStyleIdx="0" presStyleCnt="3" custScaleY="57344" custLinFactY="-3372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E81956-0CE1-4288-BF71-0A8DC9DC32E5}" type="pres">
      <dgm:prSet presAssocID="{3432A343-EECA-4272-965F-A96E2F375B48}" presName="sibTrans" presStyleLbl="sibTrans2D1" presStyleIdx="0" presStyleCnt="2" custScaleY="57344"/>
      <dgm:spPr/>
      <dgm:t>
        <a:bodyPr/>
        <a:lstStyle/>
        <a:p>
          <a:pPr latinLnBrk="1"/>
          <a:endParaRPr lang="ko-KR" altLang="en-US"/>
        </a:p>
      </dgm:t>
    </dgm:pt>
    <dgm:pt modelId="{13E1E313-C51E-4AB8-86F7-63C46C9612FD}" type="pres">
      <dgm:prSet presAssocID="{3432A343-EECA-4272-965F-A96E2F375B4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89D8334-2363-4A54-B01E-90097F067635}" type="pres">
      <dgm:prSet presAssocID="{8E785517-945C-4350-BDCF-55B50C4D54EE}" presName="node" presStyleLbl="node1" presStyleIdx="1" presStyleCnt="3" custScaleY="57344" custLinFactY="-4900" custLinFactNeighborX="-15152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98D29A-D93B-44D3-9888-17346F760E5C}" type="pres">
      <dgm:prSet presAssocID="{92B122C1-83F1-48AF-A3C6-5AA56557872A}" presName="sibTrans" presStyleLbl="sibTrans2D1" presStyleIdx="1" presStyleCnt="2" custScaleY="57344"/>
      <dgm:spPr/>
      <dgm:t>
        <a:bodyPr/>
        <a:lstStyle/>
        <a:p>
          <a:pPr latinLnBrk="1"/>
          <a:endParaRPr lang="ko-KR" altLang="en-US"/>
        </a:p>
      </dgm:t>
    </dgm:pt>
    <dgm:pt modelId="{7118D7D7-0D7A-4403-887C-EE9D7F0EF3F3}" type="pres">
      <dgm:prSet presAssocID="{92B122C1-83F1-48AF-A3C6-5AA56557872A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6F2FD09-85E0-42D7-BBF4-8A9B55AFC6A5}" type="pres">
      <dgm:prSet presAssocID="{C9BA07B9-BF52-431D-ACD1-7B5282418EFD}" presName="node" presStyleLbl="node1" presStyleIdx="2" presStyleCnt="3" custScaleY="57344" custLinFactY="-4900" custLinFactNeighborX="-15152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CF30FC-DA99-484B-9C48-D0B34CF02CE5}" type="presOf" srcId="{5C04537F-A7CA-4864-820A-BFDEFDE2B057}" destId="{E25CECE9-DD8D-495A-BA14-90ABC0DE5FD3}" srcOrd="0" destOrd="0" presId="urn:microsoft.com/office/officeart/2005/8/layout/process1"/>
    <dgm:cxn modelId="{2E222DFA-CF96-4608-B149-F35FC31E27BF}" srcId="{5C04537F-A7CA-4864-820A-BFDEFDE2B057}" destId="{C9BA07B9-BF52-431D-ACD1-7B5282418EFD}" srcOrd="2" destOrd="0" parTransId="{7030FDF6-7F57-42A7-B502-CFEAF621134A}" sibTransId="{07889532-FD24-44B0-840B-D3EE7B7C01AE}"/>
    <dgm:cxn modelId="{180071DC-B5C0-420A-BC5E-13C18C318DCE}" srcId="{5C04537F-A7CA-4864-820A-BFDEFDE2B057}" destId="{4A8E97EF-36E5-4010-B270-2D23BC549F87}" srcOrd="0" destOrd="0" parTransId="{BA152681-AF21-4ED7-8A08-31EE2930D76D}" sibTransId="{3432A343-EECA-4272-965F-A96E2F375B48}"/>
    <dgm:cxn modelId="{2A557AAF-4A41-484E-B712-036D5CAEC253}" type="presOf" srcId="{92B122C1-83F1-48AF-A3C6-5AA56557872A}" destId="{9398D29A-D93B-44D3-9888-17346F760E5C}" srcOrd="0" destOrd="0" presId="urn:microsoft.com/office/officeart/2005/8/layout/process1"/>
    <dgm:cxn modelId="{052DF7A2-3100-41EC-AA2B-12400B662B8E}" type="presOf" srcId="{92B122C1-83F1-48AF-A3C6-5AA56557872A}" destId="{7118D7D7-0D7A-4403-887C-EE9D7F0EF3F3}" srcOrd="1" destOrd="0" presId="urn:microsoft.com/office/officeart/2005/8/layout/process1"/>
    <dgm:cxn modelId="{1D7D9204-7691-45AF-9DFF-121742761B0F}" type="presOf" srcId="{3432A343-EECA-4272-965F-A96E2F375B48}" destId="{13E1E313-C51E-4AB8-86F7-63C46C9612FD}" srcOrd="1" destOrd="0" presId="urn:microsoft.com/office/officeart/2005/8/layout/process1"/>
    <dgm:cxn modelId="{81576F72-41F0-4568-95E6-14115C6E071D}" type="presOf" srcId="{4A8E97EF-36E5-4010-B270-2D23BC549F87}" destId="{1EF17656-ECF6-4610-A39A-37A9587D041E}" srcOrd="0" destOrd="0" presId="urn:microsoft.com/office/officeart/2005/8/layout/process1"/>
    <dgm:cxn modelId="{6C83650C-6FF0-46B0-81AA-405E04B6B18D}" type="presOf" srcId="{3432A343-EECA-4272-965F-A96E2F375B48}" destId="{C6E81956-0CE1-4288-BF71-0A8DC9DC32E5}" srcOrd="0" destOrd="0" presId="urn:microsoft.com/office/officeart/2005/8/layout/process1"/>
    <dgm:cxn modelId="{45E1C098-0FA2-4907-8CDC-7AF6DB882583}" srcId="{5C04537F-A7CA-4864-820A-BFDEFDE2B057}" destId="{8E785517-945C-4350-BDCF-55B50C4D54EE}" srcOrd="1" destOrd="0" parTransId="{0769C9B2-1035-4E6B-A129-906FAA144E0C}" sibTransId="{92B122C1-83F1-48AF-A3C6-5AA56557872A}"/>
    <dgm:cxn modelId="{D58788E0-381A-4013-B7A9-431706A64B7D}" type="presOf" srcId="{8E785517-945C-4350-BDCF-55B50C4D54EE}" destId="{E89D8334-2363-4A54-B01E-90097F067635}" srcOrd="0" destOrd="0" presId="urn:microsoft.com/office/officeart/2005/8/layout/process1"/>
    <dgm:cxn modelId="{B01D70E0-4023-46EC-9E89-5662530591E4}" type="presOf" srcId="{C9BA07B9-BF52-431D-ACD1-7B5282418EFD}" destId="{C6F2FD09-85E0-42D7-BBF4-8A9B55AFC6A5}" srcOrd="0" destOrd="0" presId="urn:microsoft.com/office/officeart/2005/8/layout/process1"/>
    <dgm:cxn modelId="{0140C00E-3DF5-4B86-8D86-82345EE02D45}" type="presParOf" srcId="{E25CECE9-DD8D-495A-BA14-90ABC0DE5FD3}" destId="{1EF17656-ECF6-4610-A39A-37A9587D041E}" srcOrd="0" destOrd="0" presId="urn:microsoft.com/office/officeart/2005/8/layout/process1"/>
    <dgm:cxn modelId="{8E993236-9D90-4B3B-86C2-D9AEE6635E0B}" type="presParOf" srcId="{E25CECE9-DD8D-495A-BA14-90ABC0DE5FD3}" destId="{C6E81956-0CE1-4288-BF71-0A8DC9DC32E5}" srcOrd="1" destOrd="0" presId="urn:microsoft.com/office/officeart/2005/8/layout/process1"/>
    <dgm:cxn modelId="{BA6D0717-6A70-42DA-94A4-62C1439D58A5}" type="presParOf" srcId="{C6E81956-0CE1-4288-BF71-0A8DC9DC32E5}" destId="{13E1E313-C51E-4AB8-86F7-63C46C9612FD}" srcOrd="0" destOrd="0" presId="urn:microsoft.com/office/officeart/2005/8/layout/process1"/>
    <dgm:cxn modelId="{64619010-560A-4DCE-ACDE-30F3932F7A4D}" type="presParOf" srcId="{E25CECE9-DD8D-495A-BA14-90ABC0DE5FD3}" destId="{E89D8334-2363-4A54-B01E-90097F067635}" srcOrd="2" destOrd="0" presId="urn:microsoft.com/office/officeart/2005/8/layout/process1"/>
    <dgm:cxn modelId="{ED8B5C76-043A-4201-985A-9191F5BA1A30}" type="presParOf" srcId="{E25CECE9-DD8D-495A-BA14-90ABC0DE5FD3}" destId="{9398D29A-D93B-44D3-9888-17346F760E5C}" srcOrd="3" destOrd="0" presId="urn:microsoft.com/office/officeart/2005/8/layout/process1"/>
    <dgm:cxn modelId="{41E22A5F-ED9E-4C55-91A2-EFF6A965C805}" type="presParOf" srcId="{9398D29A-D93B-44D3-9888-17346F760E5C}" destId="{7118D7D7-0D7A-4403-887C-EE9D7F0EF3F3}" srcOrd="0" destOrd="0" presId="urn:microsoft.com/office/officeart/2005/8/layout/process1"/>
    <dgm:cxn modelId="{80B8AC0E-A63D-48B0-9E60-3507BCA508A7}" type="presParOf" srcId="{E25CECE9-DD8D-495A-BA14-90ABC0DE5FD3}" destId="{C6F2FD09-85E0-42D7-BBF4-8A9B55AFC6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1:21.1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25747 14039 0,'25'0'78,"-25"0"-78,25 0 16,24 0-16,26 0 15,-25-24-15,-26 24 16,76 0-16,-26-50 15,-24 25-15,24 0 16,-24 1 0,-26 24-16,1-25 15,25 25-15,-25 0 16,24 0-16,26 0 15,-1 0-15,0-25 16,-24 25-16,0 0 16,-1 0-16,1 0 15,-25 0-15,-1 0 16,1 0-16,0 0 15,25 0-15,24 0 16,-24 0-16,-1 0 16,1 0-16,0 0 15,-1 0-15,-24 0 16,-25 0-16,25 0 15,0 0-15,-1 0 16,-24 0 0,25 25-16,0-25 15,0 0-15,-25 0 16,49 0-1,-49 0-15,25 0 16,-25 0 0,50 25-16,-25-25 15,-1 24-15,1-24 16,0 0-16,0 0 15,-25 0-15,25 0 16,-1 0-16,-24 0 16,25 0-1,-25 0 1,25 0-16,0 0 15,0 0-15,-25 0 16,24-24 0,-24 24-16,25 0 15,0 0 1,0 0-16,-25 0 15,25 0-15,0 0 16,-1 0-16,-24 0 16,25 0-16,0 0 15,0 0 1,24 0-1,-24 0-15,25 0 16,-50-25-16,0 25 31,0 0 156,0 0-171,0 25-16,0-1 16,0 1-1,0-25 1,0 25-16,0-25 15,0 25 1,0 0 0,0-25-1,0 24 63,0-24-62,-25 0-16,0 0 15,0 0 1,1 0-16,-1 0 16,-25 0-16,1 0 15,-26 0-15,25 0 16,-24 25-16,0-25 15,24 0-15,-24 0 16,24 0-16,25 0 16,-24 0-16,-26 0 15,26 0 1,-1 0-16,0 0 15,-24 0-15,24 0 16,-24 0-16,49 0 16,-24 0-16,-1 0 15,0 0-15,25 0 16,1 0-16,-26 0 15,0 0-15,50 0 16,-49 0-16,24 0 16,-25 0-16,1 0 15,-1 0-15,1 0 16,-26 0-16,50 0 15,-24 0-15,24 0 16,0 0-16,-74 0 16,49 0-16,-24 0 15,49 0-15,-49 0 16,49 0-16,-25 0 15,26 0-15,-1 0 16,-25 0-16,0 0 16,26 0-16,-1 0 15,25 0 1,-25 0 31,0 0-32,25 0 1,-25 0-16,1 0 15,24 0 1,-25 0-16,0 0 31,25 0 172,25-25-187,-25-49-16,0 74 15,0-25-15,0 0 16,25 1-16,-25 24 15,0-25-15,0 25 47,49 0 172,26 0-219,-26-25 15,100 25-15,-25 0 16,0 0-16,50 0 15,-100 0-15,1 0 16,-1 0-16,-49 0 16,0 0-16,-1 0 15,-24 0-15,25-25 31,-25 25-31,25 0 16,0 0-16,0 0 16,-1 0-16,1 0 15,0 0 1,-25 0-16,25 0 15,0 0-15,-25 0 16,24 0-16,1 0 16,0-25-16,0 25 31,0 0-31,-25 0 15,25 0 1,-1 0-16,1 0 16,25 0-16,24 0 15,1 0-15,-26 0 16,26 0-16,-26 0 15,1 0-15,-1 0 16,1 0-16,-25 0 16,24 0-16,1 0 15,-50 0 1,25 0-1,-25 0-15,49 0 16,-24 0-16,25 0 16,-1-49-16,1 49 15,-25 0-15,25 0 16,-1 0-16,1 0 15,-50 0-15,49 0 16,-24 0-16,-25 0 16,25 0-16,0 0 15,0 0 1,-25 0 31,24 0 93,1 0-109,-25 25-15,0 24-16,25-24 15,-25 25-15,0-1 16,0 1-16,0-50 16,0 49-16,0-24 15,0-25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49.23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9227 9996 0,'0'-25'78,"25"25"-62,0 0-16,25 0 16,49 0-16,-25-24 15,75 24-15,-50 0 16,0 0-16,25 0 15,-99 0-15,75-25 16,-1 25-16,25 0 16,-25 0-16,-49 0 15,24 0-15,-24 0 16,-1-25-16,-49 25 15,50 0-15,-50 0 16,25 0-16,-1 0 16,1 0-16,25 0 15,-25-25-15,49 25 16,-24 0-16,-1 0 15,26 0-15,-1-25 16,-24 25-16,24 0 16,-24 0-16,-1 0 15,26 0 1,-26 0-16,26 0 15,-26 0-15,1 0 16,24 0-16,-24 0 16,24 0-16,1 0 15,-1 0-15,1 0 16,-51 0-16,26 0 15,25 0-15,-1 0 16,-24 0-16,-1 0 16,1 0-16,-1 0 15,1 0-15,-50 0 16,25 0-16,24 0 15,-49 0-15,50 0 16,-50 0-16,25 0 16,24 0-16,-49-24 15,25 24-15,-25 0 16,50 0-16,-25 0 15,24 0-15,-24 0 16,49 0-16,-24-25 16,0 25-16,-1 0 15,26 0 1,-50 0-16,24 0 15,1 0-15,-25 0 16,24 0-16,1 0 16,-1 0-16,26 0 15,-1 0-15,25 0 16,-49 0-16,24 0 15,-49 0-15,0 0 16,0 0-16,0 0 16,-1 0-16,1 0 15,0 0-15,0 0 16,-25 0-16,25 0 15,-25 0-15,49 0 16,-24 0-16,0 0 16,0 0-16,24-25 15,1 25-15,0 0 16,-50 0-16,24 0 15,-24 0-15,50 0 16,-50 0 0,25-25-16,24 25 15,-24 0 1,25 0-16,-1 0 15,26 0-15,-50 0 16,24 0-16,1 0 16,-1 0-16,26 0 15,-26 0-15,1 0 16,0 0-16,24 0 15,0 0-15,1 0 16,-1 0-16,1 0 16,-1 0-16,1 0 15,-1 0-15,-74 0 16,50 0-16,-50 0 15,0 0 1,24 0-16,-24 0 16,50 0-16,-25 0 15,0 0-15,-1 0 16,1 0-16,0 0 15,0 0-15,24 0 16,-24 0-16,50 0 16,-1 0-16,-49 0 15,24 0 1,-24 0-16,-25 0 15,25 0-15,-25 0 16,25 0-16,0 0 16,0 0-16,-1 0 15,1 0 1,-25 0-16,25 0 15,0 0 1,-25 0-16,25 0 94,-1 0-79,1 25 1,-25-25-16,25 0 15,-25 25-15,25-25 16,-25 25-16,0-1 31,0-24-15,0 25-16,25 0 15,-25 0 1,24-25 0,-24 0-16,0 25 46,0-25 48,0 24-78,0 1 15,0-25-31,0 25 15,0-25-15,0 25 32,-24-25-1,-1 0-31,0 25 15,0-25-15,-24 0 16,-1 0-16,0 0 16,1 25-16,-1-1 15,25-24-15,-24 0 16,-26 0-16,26 25 15,-26-25 1,26 25-16,-1-25 16,0 0-16,1 0 15,-1 0-15,25 0 16,-24 0-16,-1 0 15,50 0-15,-49 25 16,24-25-16,0 0 16,0 0-16,0 0 15,-49 0-15,49 0 16,-74 0-16,24 0 15,-24 0-15,0 0 16,-25 0-16,0 0 16,50 0-16,-26 25 15,26-25 1,0 0-16,-26 24 15,-73-24-15,73 0 16,-48 0-16,48 0 16,1 0-16,25 0 15,-1 0-15,1 0 16,24 0-16,26 0 15,-51 0-15,26 0 16,-1 0-16,-24 0 16,49 0-16,-25 0 15,0 0-15,-24 0 16,24 0-16,26 0 15,-51 0-15,26 0 16,-26 0-16,-24 0 16,25 0-16,24 0 15,-24 0-15,-1 0 16,1 0-16,-1-24 15,1 24-15,-25 0 16,24 0-16,-24 0 16,0 0-16,-25 0 15,25 0 1,-25 0-16,49 0 15,1-50-15,-1 50 16,26 0-16,-26 0 16,26-25-16,-1 25 15,-24 0-15,24 0 16,0 0-16,1 0 15,-1 0-15,25 0 16,-24 0-16,-26 0 16,51 0-16,-51-25 15,26 25-15,-1 0 16,0 0-16,1 0 15,24 0-15,-25 0 16,26 0-16,-26 0 16,0-24-16,-24 24 15,-1 0-15,26 0 16,-1-25-16,1 25 15,-1 0-15,0 0 16,26 0-16,-26 0 16,0-25-16,26 25 15,-1 0 1,0 0-16,25 0 15,-25 0-15,0 0 16,25 0-16,-24 0 16,24 0-16,-25 0 15,25 0 1,-25 0-16,0 0 31,0 0-15,25 0-1,-24 0 1,-1 0-1,-25 0-15,50 0 16,-25 0-16,25 0 78,-24 25-62,24-25-16,0 25 15,-25-25 1,25 24-16,0 1 15,0 0 48,0-25-48,0 25 1,0 0-16,0-25 16,25 0 15,-1 0-31,1 0 15,25 0-15,-1 0 16,-24 0-16,0 0 16,0 0-16,49 0 15,-49 0-15,0 0 16,24 0-16,1 0 15,-25 0-15,0 0 16,24 0-16,-24 0 16,0 0-16,24 0 15,-24-25 1,0 25-16,25 0 15,-1 0-15,-24 0 16,25 0-16,-25 0 16,-1 0-16,1 0 15,25 0-15,-1 0 16,1 0-16,-25 0 15,24 0-15,1 0 16,0 0-16,-26 0 16,26 0-16,-25 0 15,0 0-15,49 0 16,-49 0-16,0 0 15,24 0-15,26 0 16,-26 0-16,-24-25 16,49 25-16,-24 0 15,-25 0-15,0 0 16,-1 0-16,1 0 15,0 0-15,0 0 16,-25 0-16,25 0 16,0 0-16,-1 0 15,26 0 1,-25 0-16,24 0 15,1 0-15,0 0 16,-26 0-16,1 0 16,25 0-16,-25 0 15,24 0-15,1 0 16,49 0-16,-49 0 15,24 0-15,0 0 16,-49 0-16,25 0 16,-1 0-16,-24 0 15,0 0-15,25 0 16,-25 0-16,24 0 15,26 0-15,-26 0 16,1 0-16,-25 0 16,-1 0-16,1 0 15,-25 0 1,25 0-1,0 0-15,0 0 16,74 0-16,-74 0 16,49 0-1,0 0-15,-24 0 16,-25 0-16,49 0 15,-24 0-15,-25 0 16,49 0-16,-24 0 16,49 0-16,-25 0 15,-24 0-15,-25 0 16,0 0-16,49 0 15,-24 0-15,24 0 16,-49 0-16,49 0 16,1 0-16,-1 0 15,0 0-15,-24 0 16,49 0-16,-24 0 15,-1 0-15,1 0 16,-1 0-16,0 0 16,1 0-16,-1 0 15,1 0-15,-26 0 16,1 0-16,-1 0 15,-24 0-15,25 0 16,-25 0-16,24-25 16,1 0-1,-25 25-15,24 0 16,1 0-16,-25 0 15,-1 0-15,1 0 16,25 0-16,0-24 16,-26 24-16,51 0 15,-1 0-15,-24 0 16,24 0-16,-24 0 15,-25 0-15,-1 0 16,26 0-16,-25 0 16,0 0-16,24 0 15,1 0-15,-25 0 16,24 0-16,26 0 15,-51 0-15,1 0 16,0 0-16,-25 0 16,25 0-16,0 0 15,24 0 1,-49 0-16,25 0 15,0 0-15,0 0 16,24 0-16,-49 0 31,25 0-31,0 0 31,0 0-15,-25 24 0,0-24-16,25 0 15,-25 0 1,24 0-16,1 25 15,-25-25 1,25 0 15,-25 0-31,25 0 31,-25 0-15,25 25 0,-1-25-16,-24 0 15,25 0-15,-25 0 16,0 25 155,0-25-155,0 25-16,0-25 16,0 0-16,-49 0 15,49 24 1,-50-24-16,25 0 15,25 0-15,-25 0 16,1 25-16,-26 0 16,50-25-16,-25 0 15,0 0-15,1 0 16,-26 0-16,0 0 15,1 0-15,24 0 16,-50 0-16,75 0 16,-24 0-1,-51 25-15,50-25 16,1 0-16,-26 0 15,0 0-15,50 0 16,-49 0-16,-1 0 16,25 0-16,-24 0 15,24 0-15,-25 0 16,50 0-1,-49 0-15,24 25 16,-25-25-16,50 0 16,-24 0-16,-51 0 15,26 24-15,-26-24 16,1 0-16,49 25 15,-50-25-15,1 0 16,24 0-16,-24 0 16,0 0-16,-26 0 15,26 0-15,-25 0 16,0 0-1,24 0-15,1 0 16,24 0-16,25 0 16,0 0-1,-49 25-15,24-25 16,1 0-16,-26 0 15,26 0-15,-26 0 16,-24 0-16,50 0 16,-26 0-16,26 0 15,-26 0-15,26 0 16,-1 0-16,0 0 15,1 0-15,-26 0 16,26 0-16,-1 0 16,-24 0-16,-1 0 15,26 0-15,-26 0 16,50 0-16,-24 0 15,-26 0-15,51 0 16,-26 0-16,25 0 16,-49 0-16,49 0 15,-25 0-15,1 0 16,-1 0-16,1 0 15,24 0-15,0 0 16,-25 0-16,1 0 16,-1 0-1,0 0-15,1 0 16,-1 0-16,25 0 15,1 0-15,-51 0 16,50 0-16,-24 0 16,-1 0-16,1 0 15,-1 0-15,25 0 16,-24 0-16,-1 0 15,25 0-15,0-25 16,1 25-16,-1 0 16,0 0-16,0 0 15,0 0-15,-24 0 16,24 0-16,0 0 15,-24 0-15,49 0 16,-25 0-16,-25 0 16,0 0-16,26 0 15,-26 0-15,25 0 16,-49 0-16,49 0 15,-25-25-15,50 1 16,-74 24-16,49 0 16,-24-25-1,-1 25-15,0 0 16,1 0-16,24 0 15,-49 0-15,24 0 16,0 0-16,26 0 16,-1 0-16,0 0 15,0 0-15,25 0 16,-49-25-16,-1 25 15,25 0-15,-24 0 16,-1 0-16,0 0 16,50 0-16,-49 0 15,49 0-15,-25 0 16,0-25-16,0 25 15,0 0-15,1 0 16,24 0-16,-25 0 16,0 0-16,25 0 15,-25 0-15,0 0 16,1 0-16,-1 0 15,0 0 1,25 0 0,-25 0-1,25 0-15,-25 0 16,1 0-1,-1 0-15,0 0 16,0 25-16,25-25 16,-25 0-16,1 0 15,24 0 1,-25 0-1,0 0-15,0 0 16,-24 0-16,49 0 16,-25 25-16,25-25 15,-25 0 16,25 0-31,-50 25 16,26-25-16,-1 0 16,25 0-1,-25 0 16,25 24 16,0-24 62,25 0-93,0 0-16,-1 0 16,1 0-16,0 0 15,25 0-15,-1 0 16,1 0-16,24 0 15,-24 0-15,-25 0 16,24 0-16,-24 0 16,0 0-16,-25 0 15,49 0-15,-49 0 16,25 25-16,-25-25 15,25 0 1,25 0-16,-1 0 16,-24 0-16,25 0 15,-1 0-15,-49 0 16,50 0-16,-25 0 15,0 0-15,-25 0 16,24 0-16,1 0 16,0 0-16,-25 0 15,25 0-15,0 0 16,-25 0-16,49 0 15,-24 0-15,0 0 16,49 0-16,-74 0 16,25 0-1,-25 0-15,25 0 31,-25 0-31,25 0 16,-1 0-16,26 0 16,0 0-16,-26 0 15,1 0-15,0 0 16,0 0-16,0 0 15,-25 0 1,24 0-16,1 0 16,0 0-1,25 0 1,-26 0-16,26 0 15,0 25-15,-26-25 16,1 0-16,25 0 16,-50 0-16,49 0 15,-49 0-15,25 0 16,-25 0-16,25 0 15,0 0-15,-25 0 16,25 0 0,24 0-16,-24 0 15,25 0-15,-1 0 16,1 0-16,0 0 15,-1 0-15,26 0 16,-26 0-16,1 0 16,24 0-16,-49 0 15,49-25-15,-24 25 16,0-25-1,-26 25-15,1 0 16,25 0-16,-1 0 16,-24 0-16,25 0 15,24 0-15,-24 0 16,-25 0-16,24 0 15,1 0-15,24 0 16,1 0-16,-26-24 16,75 24-16,25-25 15,-74 25-15,24-25 16,-25 0-16,50 0 15,-49 25-15,24-24 16,50 24-16,-75 0 16,50-50-16,0 50 15,-25-25-15,50 25 16,-25 0-16,25 0 15,25-25-15,-25 1 16,-25 24-16,0-50 16,-25 50-16,-25-25 15,-24 25-15,24-25 16,-24 25-1,0 0-15,-26 0 16,1-25-16,-25 25 16,25 0-16,0 0 0,24 0 15,-24 0-15,0-24 16,25 24-1,-26 0-15,1 0 16,25 0-16,-50 0 16,25 0-16,-1 0 15,-98 0 79,-25 0-79,-25 0-15,-25 0 16,0 0-16,-49 24 16,74 26-16,-75-50 15,26 0-15,49 0 16,-75 0-16,75 0 15,0 0-15,0 0 16,25 0-16,49 0 16,1 0-16,-1 0 15,0 0-15,1 0 16,24 0-1,-49 0-15,24 0 16,-24 0-16,-1 0 16,25 25-16,1-25 15,-26 0-15,26 0 16,-26 0-16,1 0 15,24 0-15,-24 25 16,0-25-16,49 0 16,-50 0-16,26 25 15,24-1-15,0-24 16,0 0 15,1 0-31,24 0 16,-25 0-16,25 0 15,-25 0-15,25 0 125,50-24-125,-1-1 16,26 25-16,-1 0 15,25-50-15,0 50 16,1-50-16,48 26 15,-98 24-15,49 0 16,-24 0-16,24 0 16,-49 0-16,-50 0 15,49 0-15,-49 0 16,25 0-1,-25 0 1,25 0-16,-25 0 16,49 0-16,-24 0 15,25 0-15,-25 0 16,24 0-16,-24 0 15,25 24-15,-26-24 16,-24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24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11460 7144 0,'0'0'63,"0"0"-48,25 0-15,24 0 16,1 0-16,-25 0 15,24 0-15,1 0 16,-50 0-16,25 0 16,-1 0-16,1 0 15,25 0-15,-25 0 16,-25 0-16,49 0 15,-24 0-15,0 0 16,-25 0-16,25 0 16,-1 0-16,1 0 15,0 0 1,-25 0-1,25 0-15,0 0 16,-25 0 0,24 0-16,1 0 15,0 0-15,-25 0 16,25 0-16,-25 0 15,25 0-15,-25 0 16,25 0 0,-1 0-1,-24 0-15,25 0 16,-25 0-16,25 0 15,0 0-15,0 0 16,-25 0-16,24 0 31,1 0-31,0 0 16,-25 0-1,50 0-15,-50 0 16,24 0-16,-24 0 16,25 0-1,0 0-15,-25 49 16,25-49-16,-25 0 15,49 0 1,-49 0 0,25 0-16,-25 0 15,50 0 1,-50 0-1,25 0-15,-25 25 16,24-25 0,1 0-1,25 25-15,-25-25 16,-1 0-16,1 0 15,-25 0-15,25 0 16,-25 0-16,25 0 16,0 0-16,-1 0 15,1 0-15,0 0 16,0 0-16,0 0 15,-25 0 1,24 0 0,-24 25-16,50-25 15,-50 0-15,25 0 16,0 0-16,0 0 15,-25 0-15,24 0 16,1 0 0,0 0-1,-25 0-15,25 0 16,0 0-16,-1 0 15,-24 0-15,0 0 16,25 0-16,-25 0 31,25 0-15,0 0 15,0 0-15,-25 0-16,24 0 15,1 0-15,0 0 16,-25 0-16,25 0 15,-25 0 1,25 0 0,-1 0-16,1 0 15,-25 0 1,25 0-16,0 0 15,-25 0-15,25 0 16,-1 0-16,1 0 16,-25 0-1,25 0 1,-25 0-1,25 0-15,-25 0 16,25 0-16,-1 0 16,-24 0-1,25 0-15,-25 0 16,25 0-1,0 0 1,0 0-16,-25 0 16,49 0-1,-49 0-15,25 0 16,-25 0-16,25 0 15,0 0-15,-1 0 16,-24 25 0,25-25-16,0 0 15,0 0-15,0 0 16,-1 0-16,1 0 15,-25 0-15,25 0 16,0 0-16,0 24 16,-25-24-16,25 0 15,-1 0-15,26 0 16,-50 0-1,25 0-15,-25 0 16,25 0 15,-1 0-31,-24 0 16,25 0-16,-25 0 15,25 0-15,-25 0 16,25 0 0,0 0-1,-1 0 1,-24 0-1,25 0-15,0 0 16,-25 0-16,25 0 16,-25 0-16,25 0 31,-1 0-16,-24 0 1,25-24-16,-25 24 16,50 0-1,-50 0 32,25 0-31,-25-25-1,49 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25.6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14188 7243 0,'50'0'78,"24"0"-78,26 0 16,24-25-16,-25 0 15,0 25-15,-49 0 16,-50-24-1,24 24 17,-24 0-17,50 0 1,-50 0-1,25 0 1,-25 0 0,25 0-16,-1 0 15,-24 0 16,25 0 1,25 0-17,-50 0-15,25 0 16,-1 0-16,1 0 15,-25 0-15,25 0 16,25 0-16,-26 0 16,1-25-16,0 25 15,0 0 1,-25 0-1,49 0 1,-24 0-16,-25 0 16,25 0-16,-25 0 15,25 0-15,0 0 16,-25 0-1,25 0 1,-25 0-16,24 0 16,1 0-16,0-25 15,-25 25 1,25 0-1,0 0 1,-25 0 0,24 0-1,-24 0-15,25 0 16,-25 0-16,25-25 15,0 25-15,0 0 16,-25 0-16,49 0 16,-24 0-1,0 0-15,0 0 16,-1 0-1,1 0-15,0 0 16,0 0-16,24-25 16,-49 25-16,25 0 15,0 0 1,-25 0-1,25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31.6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15007 7193 0,'0'0'109,"49"0"-109,51 0 16,-51 0-16,26 25 15,-51-25-15,26 0 16,-25 0-16,25 0 16,-50 0-16,49 0 15,-24 0-15,-25 0 16,50 0-1,-50 0 1,24 0-16,-24 0 16,25 0-1,0 0 1,-25 0-16,25 0 15,-25 0-15,49 0 32,-49 0-17,25 0-15,-25 0 16,50 0-16,-50 0 15,25 0-15,24 0 16,-24 0-16,0 0 16,0 0-16,-1 0 15,1 0-15,0 0 16,-25 0-16,25 0 15,0 0-15,-1 0 16,1 0-16,0 0 16,0 0-16,0 0 15,-25 0-15,24-25 16,1 25-1,0 0-15,0 0 16,0 0-16,24 0 16,-49 0-16,25 0 15,25 0-15,-50 0 16,25 0-16,49 0 15,-49 0-15,0 0 16,24 0-16,26 0 16,-51 0-16,1 0 15,0 0-15,0 0 16,0 0-16,-1 0 15,-24 0-15,25 0 16,0 0-16,0 0 16,0 0-16,24 0 15,-24 0-15,-25 0 16,50-49-16,-50 49 15,49 0 1,-24 0-16,0 0 16,0 0-16,-1 0 15,1 0-15,0 0 16,0 0-1,0 0-15,-1 0 16,1 0 0,-25 0-16,25 0 15,0 0-15,24 0 16,-24 0-16,25 0 15,-25 0-15,0 0 16,-1 0-16,1 0 16,25 0-16,-25 0 15,-1 0-15,1 0 16,0 0-16,0 0 15,-25 0-15,25 0 16,-25 0-16,24 0 16,1 0-1,0 0-15,-25 0 16,25 0-16,0 0 15,-25 0-15,24 0 16,-24 0 0,25 0-16,-25 0 15,25 0-15,0 0 16,-25 0-1,25 0-15,-1 0 16,1 0-16,-25 0 16,25 0-16,0 0 15,0 0 1,-1 0-1,1 0-15,0 0 16,-25 0-16,25 0 16,-25 0-1,49 0-15,-49 0 16,25-25-16,0 25 15,0 0-15,24 0 16,-24 0-16,0 0 16,25 0-16,-25 0 15,-1-25-15,1 25 16,0 0-16,0 0 15,0 0-15,-1 0 16,1 0-16,0 0 16,0 0-16,0-25 15,-1 25 1,1 0-16,0 0 15,0 0-15,-25 0 16,25 0-16,-25 0 16,24 0-16,1 0 15,0 0 1,-25 0-16,25 0 15,-25 0-15,25 0 16,-1 0-16,-24 0 16,25 0-16,0 0 15,0 0 1,-25 0-16,25 0 15,-25 0-15,24 0 16,1 0 0,-25 0-1,25 0 1,-25 0-1,0 0 1,25 0 0,0 0-1,-1 0 1,26 0 15,-50 25-31,50-25 16,-1 0-16,1 0 15,-50 0-15,50 0 16,-26 50-16,1-50 15,-25 0-15,25 0 16,-25 0-16,25 0 16,0 0-16,-25 0 15,24 0-15,1 0 16,0 0-16,-25 0 15,25 0 1,-25 0 0,25 0-16,-1 0 15,-24 0-15,25 0 16,0 0-16,0 0 15,-25 0-15,25 0 16,-25 0 0,24 0 30,-24 0-46,25 0 16,0 0-16,-25 0 62,25 0-46,-25 0 78,0 25-94,0-25 15,0 0-15,-25 0 16,0 24-16,0-24 15,1 25-15,-1-25 16,0 0-16,0 0 16,25 0-1,-25 0 1,25 0-16,-49 0 15,24 0-15,-49 0 16,49 0-16,-50 25 16,75-25-16,-24 0 15,-51 25-15,75-25 16,-50 0-16,26 0 15,-1 0-15,-25 0 16,1 0-16,-26 0 16,50 0-16,1 0 15,-51 0-15,50 0 16,1 0-16,-1 0 15,0 0-15,0 25 16,-24-25-16,-1 0 16,25 0-16,-24 0 15,24 0-15,-25 0 16,25 0-16,-24 0 15,24 24-15,0-24 16,-24 0-16,-1 0 16,25 0-16,-25 0 15,-24 0 1,24 0-16,1 0 15,24 25-15,-49-25 16,49 0-16,-50 0 16,26 0-16,-26 0 15,26 0-15,-26 0 16,26 25-16,24-25 15,-25 0-15,1 0 16,-1 0-16,25 0 16,-24 0-16,-1 0 15,0 0-15,-24 0 16,49 25-16,-24-25 15,-26 0-15,50 0 16,1 0-16,-26 0 16,0 0-16,1 0 15,24 0-15,25 0 16,-25 0-16,0 0 15,-24 25-15,24-25 16,25 0-16,-25 0 16,0 0-16,1 0 15,-26 0 1,0 0-16,50 0 15,-49 0-15,-1 0 16,1 0-16,24 0 16,0 0-16,-49 0 15,24 0-15,0 0 16,-24 0-16,-1 0 15,1 0-15,24 0 16,-24 0-16,24 0 16,26 0-16,-1 0 15,-25 0-15,25 0 16,-49 0-16,49 0 15,-49 0-15,49 0 16,0 0-16,0 0 16,-24 0-16,49 0 15,-50 0-15,50 0 16,-25 0-16,1 0 15,-1 24-15,25-24 16,-50 0-16,25 0 16,0 0-16,1 0 15,-26 0 1,50 0-16,-50 0 15,26 0-15,-1 0 16,0 0-16,-25 0 16,26 0-16,24 0 15,-50 0-15,0 0 16,26 0-16,-26 0 15,0 0-15,1 0 16,24 0-16,-25 0 16,1 0-16,-26 0 15,26 0-15,24 0 16,0 0-16,25 0 15,-49 0-15,-1 0 16,25 0-16,-49 0 16,24 0-16,-24 0 15,49 0-15,0 0 16,0 0-16,0 0 15,-24 0-15,-1 0 16,-24 0-16,24 0 16,-24 0-16,49 0 15,0 0 1,-24 0-16,49 0 15,-50 0-15,0 0 16,-24 0-16,24 0 16,1 0-16,-26 0 15,26 0-15,-1 0 16,50 0-16,-50 0 15,-24 25-15,24-25 16,1 0-16,-1 0 16,-24 0-16,24 0 15,1 0-15,24 0 16,0 0-16,0 0 15,-24 0-15,24 0 16,-25 0-16,50 0 16,-49 0-16,-1 0 15,25 0-15,0 0 16,1 0-16,-26 0 15,50 0-15,-50 0 16,50 0-16,-24 0 16,-1 0-16,-25 0 15,0 0 1,1 0-16,-26 0 15,75 0-15,-49 0 16,49 0-16,-25 0 16,25 0-16,-50 0 15,1 0-15,-1 0 16,-24 0-16,49 0 15,0 0-15,0 0 16,1 0 0,24 0-1,-50 0 1,25 0-16,0 0 15,1 0-15,-26 0 16,50 0-16,0 0 62,-25 0-62,25-25 32,0 25-32,0-24 31,0-1-16,0 25 1,0-25-16,0 25 16,0-25-16,0 0 46,0 25-30,0 0 0,0-24-16,25 24 15,0-25 1,0 0-16,-25 25 15,49 0-15,1 0 16,-1 0-16,26 0 16,24 0-16,75 0 15,-1 0-15,-73 0 16,-1 0-16,-25 0 15,-24 0-15,-1 0 16,-24 0-16,0-25 16,0 25-16,0 0 15,-1-25 1,26 25-16,0 0 15,-1 0-15,26 0 16,-51 0-16,26 0 16,24 0-16,-49 0 15,0 0-15,25-24 16,-26 24-16,1 0 15,25 0-15,-25 0 16,0 0-16,24 0 16,26-25-16,-1 25 15,0 0-15,-24 0 16,49 0-16,-24 0 15,24 0-15,0 0 16,-49 0-16,-26 0 16,1 0-16,-25 0 15,25 0-15,25 0 16,-50 0-16,49 0 15,1 0-15,-25 0 16,24 0 0,-24 0-16,-25 0 15,50 0 1,-50 0-16,49 0 15,-24 0-15,25 0 16,-25 0-16,-1 0 16,1 0-16,25-25 15,-1 25-15,1 0 16,24 0-16,-24 0 15,0 0-15,24 0 16,0 0-16,1-25 16,-1 25-16,1 0 15,-26 0-15,51 0 16,-51 0-16,26 0 15,-1-25-15,-24 25 16,-26 0-16,1 0 16,-25 0-16,25 0 15,0 0-15,0 0 16,-1 0-16,26 0 15,-25 0-15,0 0 16,-25 0 0,24 0-16,1 0 15,-25 0-15,25 0 16,0 0-16,0 0 15,24 0-15,-24 0 16,0 0-16,24 0 16,1 0-16,0 0 15,-1 0-15,51 0 16,-51 0-16,50 0 15,1 0-15,-51 0 16,50 0-16,-49 25 16,-25-25-16,49 0 15,-24 0-15,-1 0 16,-24 0-16,25 0 15,-50 0-15,25 0 16,-1 0-16,1 0 16,25 0-1,24 0-15,25 0 16,1 0-16,-26 0 15,-24 0 1,-1 0-16,-24 0 16,0 0-16,-25 0 15,25 0-15,49 0 16,1 0-16,24 0 15,-50 0-15,26 0 16,-26 0-16,-24 0 16,25 0-16,-25 0 15,24 0-15,1 0 16,24 0-1,-49-25-15,0 25 16,-25 0 0,25 0-16,0 0 15,-1 0 1,1 0-16,0 0 15,0 0 1,0 0 15,-1 0-31,26 0 16,-25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34.1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21555 7169 0,'0'0'47,"50"0"-32,-1 0-15,26 0 16,-1 0-16,1 0 15,-26 0-15,-49 0 16,50 0-16,-25 0 16,-25 0-16,49 0 15,-24 0-15,25 0 16,-1 0-16,26 0 15,-1 0 1,1 0-16,-26 0 16,-49 0-16,25 0 15,0 0-15,0 0 16,-25 0-1,49 0-15,-24 0 16,25 0-16,-26 0 16,-24 0-16,25 0 15,0 0 1,0 0-1,0 0-15,0 0 16,24 0-16,-49-25 16,25 25-16,0 0 15,0 0-15,-25 0 16,24 0-16,26 0 15,0 0-15,-1 0 16,1 0-16,-1 0 16,26 0-16,-50 0 15,-1 0-15,26 0 16,-25 0-16,0 0 15,-1 0 1,1 0-16,0 0 16,49 0-16,-24 0 15,24 0-15,-74 0 16,25 0-16,0 0 15,-25 0-15,25 0 16,-25 0 0,25 0-16,-25 0 15,49 0-15,-49 0 16,50 0-16,-25 0 15,-25 0-15,25 0 16,-1 0-16,26 0 16,-25-25-16,0 25 15,-1 0-15,1 0 16,0 0-16,0 0 15,0 0-15,24 0 16,-49 0-16,25 0 16,25 0-16,-50 0 15,49 0-15,-24 0 16,0 0-16,0 0 15,-1 0 1,1 0-16,0 0 16,0 0-16,0 0 15,24 0-15,-49 0 16,50 0-16,-25 0 15,-1 0-15,1 0 16,25 0-16,-50 0 16,49 0-16,-24 0 15,-25 0-15,25 0 16,0 0-1,-25 0 32,25 0-31,-25 0 15,25 0 125,-25 0-140,24 0-1,1 0-15,-25 0 94,25 0-32,-25 0-62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35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21729 7392 0,'25'0'31,"24"0"-15,-24 0-16,25 0 15,24 0 1,-24 0-16,-1 0 16,1 0-16,0 0 15,74 0-15,-25 0 16,0 0-16,50 0 15,-50 0-15,-49 0 16,-25 0-16,-25 0 16,24 0-1,1 0 1,25 0-16,-1-25 15,26 25-15,-50 0 16,-1 0-16,26 0 16,-50 0-16,50-25 15,-26 25-15,51 0 16,-26 0-16,1 0 15,0 0-15,-1 0 16,26 0-16,-26 0 16,-24 0-16,0 0 15,24 0-15,-24 0 16,-25 0-16,50 0 15,-1 0 1,-24 0-16,0 0 16,-25 0-16,25 0 15,0 0-15,0 0 16,24 0-16,1 0 15,24 0-15,-24 0 16,24 0-16,-49 0 16,49 0-16,1 0 15,-50 0-15,24 0 16,1 0-16,-1 0 15,-24 0-15,25 0 16,-25 0-16,-25 0 16,24 0-16,1 0 15,-25 0-15,25 0 16,-25 0 31,25 0-32,-25 0 141,25 0-140,-1 0-16,1 0 15,-25 0 17,25 0-17,0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40.2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11633 9773 0,'0'0'47,"25"0"-31,0 0-16,74 0 15,-49 0-15,-1 0 16,75 0-16,-49 0 15,-26 0-15,26 0 16,-25 0-16,-1 0 16,1 0-16,-1 0 15,-49 0-15,50 0 16,-25 0-16,24 0 15,-24 0 1,0 0-16,25 0 16,-26 0-16,1 0 15,50 0-15,-26 0 16,1 0-16,-25 0 15,24 0-15,-24 0 16,0 0-16,24 0 16,-49-25-16,25 25 15,-25 0-15,50 0 16,-25 0-16,-25 0 15,49 0-15,-24 0 16,25-25-16,-1 25 16,1 0-16,-50 0 15,50 0-15,-26 0 16,-24 0-16,50 0 15,-25 0-15,0 0 16,-1 0-16,1 0 16,25 0-16,-1 0 15,-24 0-15,0 0 16,0 0-16,0 0 15,-1-49 1,1 49-16,0 0 16,0 0-16,0 0 15,24 0-15,1 0 16,-1 0-16,1 0 15,24 0-15,-24 0 16,-25 0-16,0-25 16,-1 25-16,1 0 15,0 0-15,25 0 16,-25 0-16,-1 0 15,1 0-15,0 0 16,0 0-16,0 0 16,-1 0-16,51 0 15,-1 0-15,-24 0 16,-1 0-16,1 0 15,24 0-15,-49 0 16,25 0-16,-25 0 16,24 0-16,1 0 15,-25 0-15,24 0 16,26 0-16,-51 0 15,51 0 1,-50 0 0,0 0-16,-1 0 15,-24 0-15,50 0 16,-25 0-16,24 0 15,-24 0-15,50 0 16,-51 0-16,1 0 16,25 0-16,-50 0 15,25 0-15,-1 0 16,1 0-16,0 0 15,49 0-15,-24 0 16,24 0-16,1 0 16,-1 0-16,25 0 15,-49 0-15,0 0 16,24 0-16,-24 0 15,24 0-15,-49 0 16,49 0-16,-24 0 16,49 0-16,0 0 15,-24 0-15,24 0 16,-49 0-16,49 0 15,-50 0 1,-24 0-16,50 0 16,-26 0-16,1 0 15,0 0-15,-1 0 16,50 0-16,-74 0 15,50 0-15,-1 0 16,-24 0-16,49 0 16,-25 0-16,1 0 15,-1-25-15,-49 25 16,24 0-16,1 0 15,-25-25-15,0 25 16,24 0-16,26 0 16,-26 0-16,1 0 15,0 0-15,-1 0 16,26 0-16,-51 0 15,26 0-15,0 0 16,-26 0-16,-24 0 16,50 0-1,-50 0-15,25 0 16,24 0-16,26 0 15,-26 0 1,-24 0-16,25 0 16,-50 0-16,25 0 15,-25 0-15,24 0 16,1 0-16,0 0 15,-25 0-15,25 0 16,0 0 0,-1 0-16,1 0 15,0 0-15,0 0 16,-25 0-1,0 0-15,25 0 32,0 0-32,-25 0 15,24 0-15,-24 25 16,25-25-1,0 0 17,-25 0-17,0 25-15,25 0 16,-25-25 15,25 25-15,-1 24-16,-24-24 15,25 0-15,-25 0 16,25-25-16,-25 0 15,-50 0 204,-98 0-219,-26 0 15,50 0 1,-25 0-16,50 0 16,24 0-16,-24 0 15,25 0-15,-1 0 16,1 0-16,0 0 15,-1 0-15,25 0 16,1 0-16,-1 0 16,1 0-16,-26 0 15,26 0-15,24 0 16,-50 0-16,1 0 15,24 0-15,-24 0 16,0 0-16,24 0 16,-24 0-16,-1 0 15,-24 0-15,24 0 16,26 0-16,-1 0 15,-49 0-15,49 0 16,26 0-16,-26 0 16,-24 0-16,24 0 15,0 0-15,1 0 16,24 0-1,0 0-15,0 0 16,1 0-16,-51 0 16,1 0-16,-1 0 15,1 0-15,24 0 16,1 0-16,-1 0 15,0 0-15,1 0 16,-1 0-16,1 0 16,-1 0-16,-24 0 15,-1 0-15,-24 0 16,25 0-16,-1 0 15,-24 0-15,49 0 16,1 0-16,-1 0 16,-24 0-16,24 0 15,-49 24-15,0-24 16,-25 25-16,24-25 15,26 0-15,0 0 16,24 0-16,0 0 16,1 0-1,24 0-15,-25 0 16,1 0-16,-50 0 15,24 0-15,25 0 16,1 0-16,-1 0 16,25 0-16,-49 0 15,49 0-15,0 0 16,-24 0-16,-1 0 15,25 0-15,1 0 16,-26 0-16,25 0 16,0 0-16,-24 0 15,24 0-15,0 0 16,-24 0-16,24 0 15,-25 0-15,1 0 16,24 0-16,-25 0 16,25 0-16,1 0 15,-51 0-15,-24 0 16,49 0-16,25 0 15,1 0-15,-1 0 16,0 0-16,-25 0 16,1 0-1,49 0-15,-50 0 16,25 0-16,-24 0 15,24 0-15,0 0 16,0 0-16,1 0 16,24 0-16,-25 0 15,-25 0-15,25 0 16,-24 0-16,24 0 15,25 0-15,-50 0 16,26 0-16,24 0 16,-25 0-16,0 0 15,0 0-15,-24 0 16,24 0-16,-25 0 15,1 0-15,-1 0 16,25 0-16,0 0 16,0 0-16,1 0 15,-26 0-15,0 0 16,26 0-16,-1 0 15,25 0-15,-25 0 16,0 0 0,25 0-1,-25 0-15,1 0 16,-1 0-16,25 0 15,-25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42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21630 9798 0,'24'0'62,"76"0"-62,24 0 16,-75 0-16,51 0 15,-26 0-15,-49 0 16,49 0-16,-49 0 16,0 0-16,24 0 15,26 0-15,-50 0 16,24 0-16,1 0 15,-1 0-15,1 0 16,-25 0-16,49 0 16,-24 0-16,-25 0 15,0 0-15,-1 0 16,26 0-16,-25 0 15,24 0-15,1 0 16,24 0-16,-49 0 16,25 0-1,-1 0-15,1 0 16,-50 0-16,74 0 15,-24 0-15,49 0 16,-24 0-16,-1 0 16,50 0-16,-50 0 15,1 0-15,-50 0 16,24 0-16,1 0 15,-25 0-15,49 0 16,-24 0-16,-1 0 16,1 0-16,-50 0 15,25 0 1,0 0-16,-1 0 15,51 0-15,-50 0 16,-1 0-16,1 0 16,-25 0-16,25 0 31,-25 0-16,25 0-15,0 0 16,-1 0-16,-24 0 16,25 0-1,0 0 1,0 0-16,0 0 15,-1 0-15,-24 0 16,25 0-16,0 0 16,0 0 93,-25 0-94,25 0 1,-25 0 0,24 0-1,1 0 16,0 0-15,-25 0 15,0 0-31,25 0 16,0 0 15,24 0-15,-49 0-1,25 0-15,0 0 16,-25 0-16,50 0 15,-50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47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11609 12551 0,'0'0'63,"0"0"-48,24 0 1,-24 0 0,25 0-16,0 0 15,0 0 1,0 0-16,-1 0 15,26 0-15,-25 0 16,0 0-16,24 0 16,-49 0-16,50 0 15,-25 0-15,-25 0 16,49 0-16,1 0 15,-1 0-15,-24 0 16,50 0 0,-26 0-16,26 0 15,-50 0-15,-1 0 16,26 0-16,-50 0 15,25 0-15,-25 0 16,25 0 0,-25 0-16,49 0 15,-49 0-15,25 0 16,-25 0-16,25 0 15,0 0-15,-25 0 16,24 0-16,1 0 16,0 0-16,0 0 15,24 0-15,-24 0 16,25 0-16,-25 0 15,-1 0-15,1 0 16,-25 0-16,25 0 16,0 0-16,-25 0 15,49 0-15,-24 0 16,0 0-16,0 0 15,0 0-15,-25 0 16,49 0 0,-24 0-16,0 0 15,-25 0 1,25 0-16,0 0 15,-1 0-15,1 0 16,0 0-16,25 0 16,-26 0-16,26 0 15,-25 0-15,0 0 16,24 0-16,-24 0 15,25 0-15,-26 0 16,26 0-16,-25 0 16,0 0-16,-1 0 15,-24 0 1,25 0-16,0 0 15,0 0-15,0 0 16,-1 0-16,1 0 16,0-25-16,0 25 15,0 0-15,-1 0 16,26 0 15,-50 0-15,50 0-16,-1 0 15,1 0-15,-25 0 16,24 0-16,-49 0 15,25 0-15,25 0 16,-25 0 0,24 0-16,1 0 15,-1 0-15,-24 0 16,25 0-16,-25 0 15,49 0-15,-24 0 16,49 0-16,-25 0 16,-24 0-16,-25 0 15,-1 0-15,-24 0 16,25 0-1,0 0-15,0 0 16,0 0-16,-1 0 16,1 0-16,0 0 15,0 0-15,-25 0 16,25 0-16,-1 0 31,1 0-15,0 0-1,0 0-15,0 0 16,0 0-16,24 0 15,-24 0-15,0 0 16,0 0-16,-1 0 16,1 0-16,25 0 15,-1 0-15,-24 0 16,0 0-16,25 0 15,-26 0-15,1 0 16,25 0-16,24 0 16,-24 0-16,-1 0 15,-24 0-15,25 0 16,-50 0-16,25 0 15,24 0-15,-49 0 16,25 0-16,0 0 16,0 0-16,-25 0 15,24 0 1,1 0-16,-25 0 15,25 0-15,-25 0 16,25 0 0,25 0-1,-50 0-15,24 0 16,1 0-16,0-24 15,0 24-15,0 0 16,-1 0-16,-24 0 16,50-25-16,0 25 15,-50 0-15,49 0 16,-49 0-16,50 0 15,-25 0-15,-1 0 16,1 0-16,0 0 16,-25 0-16,25 0 15,0 0 1,-25 0-16,24 0 15,1 0 1,0 0-16,-25 0 16,25 0-16,-25 0 15,25 0-15,-25 0 16,24 0-16,1 0 15,-25 0-15,25 0 32,0 0-17,0 0-15,-1 0 16,1 0-16,-25 0 15,25 0-15,-25 0 16,50 0-16,-50 0 16,24 0-1,-24 0-15,25 0 16,0 0-1,0 0-15,-25 0 16,25 0-16,-25 0 16,24 0-1,1 0-15,0 0 16,0 0-1,-25-25 1,25 25 0,0 0-1,-1 0-15,1 0 16,-25 0-1,25 0-15,0 0 16,0 0 31,-1 0-32,1 0-15,25 0 16,-50 0 0,25 0-1,-25 0-15,49 0 16,-49 0-1,25 0 1,-25 0-16,25 0 16,-25 0-16,25 0 15,-1 0 1,1 0-1,-25 0-15,25 0 16,0 0-16,-25 0 16,25 0-16,24 0 15,-49 0-15,25 0 16,0 0-16,-25 0 31,25 0-15,-25 0-1,0-25 1,49 25-1,-49 0 1,25 0-16,-25 0 16,25 0-16,-25 0 15,25 0 1,-1 0-1,26 0 1,-25 0 0,-25 0-1,49-25 1,-49 25-1,25 0 1,0 0-16,-25 0 16,25 0-16,-25 0 15,50-24-15,-50 24 16,24 0-16,-24 0 15,50 0-15,0 0 16,-50 0 0,24 0-16,1 0 15,0 0 1,-25 0 15,25-25-31,0 25 16,-1 0-16,-24 0 15,25 0-15,-25 0 31,25 0-31,0 0 16,-25 0 0,25-25-16,-25 25 15,24 0-15,1 0 16,0 0-16,0 0 15,-25 0 1,25 0-16,-1 0 16,1 0-16,-25 0 15,0 0-15,25 0 31,0 0-15,0 0 0,-25 0-16,49 0 15,-24 0-15,0 0 31,-25 0-15,25 0-16,-1 0 16,1 0-16,-25 0 15,25 0-15,0 0 16,-25 0-1,25 0-15,-1 0 16,-24 25 0,0-25-1,25 0-15,0 0 16,0 0-16,0 0 15,0 25-15,-25-25 16,24 0 0,1 0 15,0 0-16,0 0 17,-25 0-17,49 0-15,-24 0 16,0 0-1,-25 0 1,25 0 15,-25 0-31,25 0 16,-25 0-1,24 0 1,1 24 0,-25-24-1,25 0-15,-25 25 16,0-25 31,0 0-47,0 25 124,0-25-108,-25 25-16,0-25 16,-24 0-16,-1 25 15,25-25-15,1 0 16,-1 0-16,25 24 15,-50-24-15,50 0 16,-25 0-16,-49 0 16,24 0-16,1 0 15,-26 0-15,26 0 16,-1 0-16,25 0 15,25 0-15,-49 0 16,24 0-16,-25 0 16,25 0-16,-24 0 15,24 0-15,0 0 16,-24 0-1,24 0-15,-25 0 0,1 0 16,-1 0 0,25 0-16,-24 0 15,-1 0-15,0 0 16,1 0-16,-1 0 15,-24 0-15,24 0 16,-24 0-16,49 0 16,0 0-16,0 0 15,-24 25-15,49-25 16,-25 0-16,0 0 15,-25 0-15,-24 0 16,74 0-16,-25 0 16,0 0-16,25 0 15,-24 0-15,24 0 16,-25 0-1,0 0-15,0 0 16,0 0-16,25 25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49.8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21654 12452 0,'0'0'31,"25"0"-31,25 0 16,0 0-16,49 0 15,0 0-15,0 0 16,25 0-16,-74 0 16,-1 0-16,1 0 15,0 0-15,-26 0 16,-24 0-1,25 0 1,0 0 0,25 0-1,-1 0 1,1 0-16,24 0 15,-49 0-15,50 0 16,-51 0-16,1 0 16,25 25-16,-1-25 15,-24 0-15,25 0 16,-25 0-16,-1 0 15,1 0-15,50 0 16,-1 0-16,-24 0 16,-1 0-16,1 0 15,24 0-15,-24 0 16,24 0-16,-49 0 15,0 0-15,0 0 16,-25 0-16,24 0 16,1 0-1,-25 0 1,25 0-1,0 0-15,0 0 16,-1 0-16,-24 0 16,25 0-1,0 0 1,25 0-16,-50 0 15,25 0 1,-1 0-16,1 0 16,0 0-16,-25 0 15,50 0-15,-50 0 16,24 0-16,1 0 15,0 0-15,0 0 16,0 0-16,-1 0 16,26 0-16,-50 0 15,25 0-15,-25-25 16,25 25-16,-25 0 15,0 0-15,24 0 16,1 0-16,-25 0 16,50 0-16,-25 0 15,-1 0-15,1 0 16,0 0-16,0 0 78,0 0-78,-1 0 15,1 0-15,-25 0 16,25 0 15,0 0-15,24 0-16,-49 0 15,25 0-15,0 0 16,0 0 15,-25 0-31,25 0 31,-25 0-15,24 0-16,1 0 16,25 0-16,-50 0 15,25 0-15,0 0 16,-25 0 62,24 0-31,1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13.2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9227 6623 0,'0'0'78,"25"0"-63,25 0-15,24 0 16,1 0-1,-1 0-15,0 0 16,1 0-16,-75 0 16,49 0-16,1 0 15,-50 0-15,50 0 16,-26 0-16,1 0 15,0 0-15,-25 0 16,25 0-16,-25 0 16,25 0-16,-25 0 15,24 0-15,1 0 16,-25 0-16,25 0 15,0 0-15,0 0 16,-25 0-16,25 0 16,-1 0-1,1 0 1,0 0-16,0 0 31,-25 0-31,25 0 16,-1 0-16,1 0 15,0 0-15,-25 0 16,50 0-16,-50 0 15,24 0-15,-24 0 16,25 0 0,0 0-1,0 0-15,-25 0 16,49 0-16,-49 0 15,25 0-15,-25 0 16,25 0 0,0 0-1,0 0 1,-1 0-16,1 0 15,0 0-15,0 0 16,-25 0-16,25 0 47,-1 0-47,1 0 15,0 0 1,-25 0 0,25 0-16,0 0 15,-1 0-15,1 25 16,0-25-16,0 0 15,-25 0-15,49 0 16,-24 0-16,0 0 16,-25 0-16,25 0 15,-25 0-15,25 0 16,-1 0-16,-24 0 15,25 0 1,0 0-16,0 0 16,-25 0-16,25 0 15,-25 0-15,49 0 16,-49 0-16,25 0 15,0 0-15,0 0 16,0 0-16,24 0 16,-49 0-1,50 0 1,-50 0-16,25 0 15,-25 0 1,24 0 0,1 0-16,0 0 15,-25 0-15,25 0 16,0 0-16,-1 0 15,-24 0-15,25 0 16,0 0-16,0 0 16,74 0-16,-74 0 15,0 0-15,-1 0 16,1 0-16,0 0 15,0 0-15,-25 0 16,25 0 0,-1 0-1,1 0-15,-25 0 16,50 0-16,-50 0 15,25 0-15,-25 0 16,24 0 0,1 0-16,0 0 15,-25 0 1,50 0-16,-50 0 0,25 0 15,-25 0 1,24 0 0,1 0-1,-25 0-15,25 0 16,0 0-1,0 0-15,-25 0 16,24 0-16,-24 0 16,25 0-16,50 24 15,-51 1-15,26-25 16,0 0-16,-1 0 15,-24 0-15,0 0 16,-25 0-16,25 0 16,-25 0 15,24 0-31,1 0 15,-25 0-15,25 0 16,49 0-16,-74 0 16,25 0-16,0 0 15,0 0-15,-25 0 16,25 0 15,-1 0-31,1 0 16,25 0-16,-25 0 15,-1 0-15,1 0 16,0 0-1,0 0 1,-25 0 0,25 0-16,0 0 15,-1 0 1,1 0 15,0 0-15,25 0-1,-26 0-15,1 0 16,0 0-16,0 0 15,0 0 1,-25 0 15,24 0-31,1 0 0,0 0 16,25 0-1,-26 0-15,1 0 16,0 0-16,-25 0 47,50 0-47,-1 0 15,-24 0 1,25 0-16,-50 0 16,24 0-16,-24 0 15,50 0 1,-50 0-16,25 0 15,24 0-15,1 0 16,24 0-16,-49 0 16,25 0-16,-50 0 15,25 0 1,-1 0-1,1 0 1,0 0-16,0 0 16,0 0-16,0 0 15,-1 0 1,-24 0-16,25 0 15,0 0 1,0-25-16,-25 25 16,25 0-1,-25 0 1,24 0-1,1 0-15,0 0 16,-25 0-16,25 0 16,0 0 15,-1 0-16,1 0 1,0 0-16,25 0 16,-50 0-16,24 0 15,1 0 1,0 0-16,-25 0 15,25 0-15,0 0 16,-1 0-16,26 0 16,-25 0-1,-25 0-15,49 0 16,1 0-16,-50 0 15,25 0-15,0 0 16,-25 0-16,24 0 16,1 0-16,0 0 15,-25 0-15,25 0 16,24 0-16,-49 0 15,25 0-15,-25 0 32,25 0-32,0 0 15,0-24 1,0 24-16,-1 0 15,1 0-15,-25 0 16,25 0-16,0 0 16,-25 0-1,25 0-15,-25 0 16,24 0-16,1 0 15,25 0 1,-50-25 0,25 25-1,-1 0-15,1 0 16,0 0-16,-25 0 15,25 0-15,0 0 16,-1 0 0,1 0-1,0 0-15,0 0 16,-25 0-16,25 0 15,-1 0-15,1 0 32,-25 0-32,25 0 15,0 0-15,24 0 16,-49 0-16,50 0 15,-25 0-15,0 0 16,-1 0-16,1 0 16,-25 0-1,50 0-15,-25 0 16,-1 0-1,1 0-15,-25 0 16,25 0-16,0 0 16,-25 0-1,25 0 1,0 0-1,-1 0-15,1 0 16,0 0-16,0 0 16,-25 0-1,25-25 16,-25 25-15,24 0 0,1 0-1,-25 0 16,25 0-31,0 0 16,0 0-16,-25 0 16,24 0-16,-24 0 124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53.7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11435 15156 0,'0'0'62,"0"0"-46,25 0-16,24 0 16,1 0-16,-25 0 15,0 0-15,49 0 16,-49 0-16,49 0 15,1 0-15,24 0 16,0 0-16,25 0 16,-25 0-16,-49 0 15,-25 0-15,-25 0 16,25 0 15,-1 0-31,1 0 16,25 0-16,-50 0 15,25 0 1,-25 0-16,49 0 15,-49 0-15,25 0 16,-25 0-16,50 0 16,-50 0-16,24-25 15,26 25 1,-50 0-16,25 0 15,0 0-15,-1 0 16,-24 0-16,25 0 16,-25 0-16,25 0 15,0 0 1,-25 0-16,25 0 15,24-25-15,-24 25 16,0 0-16,0 0 16,-1 0-16,26 0 15,-25 0-15,-25 0 16,25 0-16,-1 0 15,-24 0-15,25 0 16,-25-25-16,50 25 16,-25 0-16,0 0 15,-1 0 1,1 0-1,0 0-15,-25 0 16,25 0-16,-25 0 16,49 0-16,-49 0 15,25 0-15,0 0 16,0 0-16,0 0 15,-25 0-15,24 0 47,1 0-31,0 0-16,0 0 15,0 0-15,-25 0 16,49 0-16,-49 0 31,25 0-15,0 0-1,0 0-15,24 0 16,-24 0-16,0-25 16,0 25-16,-1 0 15,1 0 1,-25 0-1,25 0-15,25 0 16,-26 0-16,1 0 16,0 0-16,0 0 15,-25 0 1,25 0-1,-1 0-15,1 0 16,25 0 0,-25 0-16,24 0 15,1 0-15,0 0 16,-26 0-16,1-24 15,0-1-15,-25 25 16,25 0 0,0 0-1,-1 0-15,-24 0 16,50 0-16,-25 0 15,-25 0-15,25 0 16,-1 0-16,1 0 16,-25 0-16,50 0 15,-25 0 1,24 0-16,1 0 15,-25 0-15,24 0 16,-24 0-16,49 0 16,-74 0-16,50 0 15,-25 0-15,24 0 16,-24 0-16,0 0 15,0 0 1,0 0-16,-1 0 16,51 0-16,-25 0 15,-1 0-15,-24 0 16,25 0-16,-26 0 15,1 0-15,0 0 16,-25 0 0,50 0-16,-26 0 15,26 0-15,24 0 16,-24 0-16,-25 0 15,0 0-15,-1 0 16,-24 0-16,25 0 16,0 0-1,0 0 1,0 0-16,49 0 15,-24 0-15,24 0 16,-49 0-16,24 0 16,-24 0-16,0 0 15,0 0-15,25 0 16,24 0-16,-24 0 15,-1 0-15,-24 0 16,0 0-16,0 0 16,-1 0-16,1 0 15,50 0-15,-1 0 16,0 0-16,-24 0 15,24 0-15,-24 0 16,0-25-16,-26 25 16,26 0-16,0 0 15,24 0-15,-24 0 16,24-25-16,-74 25 15,25 0-15,-25 0 16,25 0-16,0 0 16,24 0-16,-24 0 15,0 0 1,49-25-16,-49 25 15,25 0-15,-26 0 16,-24 0-16,25 0 16,0 0-16,0-24 15,0 24-15,-1 0 16,1 0-16,0 0 15,0 0-15,24 0 16,1 0-16,0 0 16,-1 0-16,-24 0 15,25 0-15,-26 0 16,1 0-16,-25 0 15,25 0-15,0 0 16,0 0-16,49 0 16,-49 0-16,-25 0 15,50 0-15,-50 0 16,24 0-16,1 0 15,0 0-15,25 0 16,-1 0-16,26 0 16,-26 0-16,26 0 15,-26 0 1,1 0-16,-50 0 15,25 0-15,-25 0 16,24 0-16,1 0 16,25 0-16,-1 0 15,1 0-15,0 0 16,-1 0-16,-24 0 15,-25 0 1,25 0 0,0 0-1,24 0-15,-24 0 16,25 0-16,-1 24 15,-49-24 32,25 0-47,0 0 16,25 0-16,-26 25 15,1-25-15,0 0 16,0 0-16,-25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56.3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13444 15230 0,'99'0'15,"1"0"1,24 0-16,24 0 15,1 0-15,50 0 16,-26 0-16,1 0 16,-75 0-16,0 0 15,-24 0-15,-50 0 16,-1 0-16,1-25 15,25 25-15,-1 0 16,1 0-16,24 0 16,-24 0-16,0 0 15,-26 0-15,26 0 16,0 0-16,-1 0 15,-24-25-15,25 25 16,-1 0-16,-24 0 16,0 0-16,49 0 15,-74 0-15,25 0 16,0 0-16,0 0 15,-25 0-15,25 0 16,24 0-16,1 0 16,24 0-16,1 0 15,-26 0 1,1 0-16,-25 0 15,-1 0 1,1 0 0,0 0-16,0 0 15,0 0-15,-1 0 16,1 0-16,0 0 15,0 0-15,0 0 16,0 0-16,-25 0 16,24 0-16,26 0 15,-50 0-15,25 0 16,-25 0-16,49 0 15,-49 0-15,25 0 16,25 0-16,-50 0 16,25 0-16,-1 0 15,1 0-15,25 0 16,-25 0-16,-1 0 15,1 0-15,0 0 16,0 0-16,24 0 16,-24 0-1,0 0-15,25 0 16,-50 0-16,49 0 15,-49 0-15,25 0 16,-25 0-16,50 0 16,-50 0-16,24 0 15,-24 0-15,50 0 16,-50 0-16,25 0 15,0 0-15,-25 0 16,49 0-16,26 0 16,-51 0-16,1 0 15,25 0-15,-50 0 16,25 0-16,-25 0 15,25 0 1,-25 0-16,24 0 16,1 0-16,25 0 15,-50 0-15,49 0 16,-24 0-16,25 0 15,-50 0-15,25 0 16,-1 0-16,1 0 31,0 0-31,0 0 16,0 0-16,24 0 15,1 0-15,-1 0 16,26 0-16,-75 0 16,25 0-16,24 0 15,-49 0-15,50 0 16,-1 0-16,-24 0 16,0 0-16,0 0 15,0 0-15,-25 0 16,24 0-16,1 0 15,0 0-15,0 0 16,-25 0-16,25 0 16,0 0-16,24 0 15,-49 0-15,25 0 16,25 0-16,-26 0 15,1 0-15,0 0 16,-25 0-16,25 0 16,0 0-16,-25 0 15,24 0-15,26 0 16,0 0-1,-26 0-15,26 0 16,0 0-16,-50 0 16,24 0-1,-24 0 1,50 0-16,-50 0 15,25 0 1,-25 0 0,25 0-16,-1 0 15,1 0-15,25 0 16,-25 0-16,49 0 15,-49 0-15,-25 0 16,25 0-16,-1 0 16,1 0-16,-25 0 15,50 0-15,-25 0 16,0 0-16,-25 0 15,24 0 1,1 0 0,0 0-16,0 0 15,0 25-15,-1-25 16,-24 0-1,25 0 1,0 0 15,-25 0-15,25 0-16,0 0 15,-25 0 1,0 0-16,24 0 109,1 0-93,-25 0-16,25 0 15,0 0-15,0 25 16,-25-25-16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4:58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22622 15156 0,'0'0'32,"25"0"-32,24 0 15,26 0-15,-1 24 16,-24 1-16,-1-25 15,1 0-15,-25 0 16,0 0-16,24 0 16,1 0-16,-25 0 15,-1 0-15,51 25 16,-26-25-16,1 0 15,-25 0-15,-25 0 16,25 0-16,-25 0 16,49 0-16,1 0 15,-1 0-15,1 0 16,24 25-16,-24-25 15,0 0-15,-50 0 16,24 0-16,26 25 16,-50-25-1,50 0-15,49 0 16,-25 24-16,-24-24 15,-25 0-15,24 0 16,-49 0-16,25 0 16,-25 0-16,25 0 15,0 0-15,0 0 16,49 0-16,-24 25 15,-1-25-15,-24 0 16,-25 0-16,25 0 31,0 0-15,-1 0-16,26 0 15,-50 0-15,25 0 16,0 0 0,-1 0-16,-24 0 15,25 0-15,0 0 31,0 0 16,-25 0-47,25 0 16,-25 0-16,49 0 15,-49 0-15,25 0 16,0 0-16,0 0 16,-25 0 15,25 0-16,-1-25 1,1 25 0,-25 0 15,25 0-31,0 0 15,0 0-15,-25 0 16,49-24-16,-49 24 16,0-25 46,25 0-31,-25 25-15,0-25 15,0 25-15,0-25-1,0 1-15,0-26 16,0 50-1,0-25-15,0 25 16,-25 0 15,0 0 32,1 0-48,-1 0-15,25-25 16,-50 25-16,1-24 15,24 24-15,0 0 16,0 0-16,25 0 16,-50 0-1,50 0-15,-49 0 16,24 0-16,-49 0 15,74 0-15,-25 0 16,-25 0-16,50 0 16,-49 0-16,49 0 15,-25 0-15,25 0 16,-25 0-16,0 0 15,-24 0-15,-1 0 16,0 0-16,26 0 16,-26 24-16,25-24 15,-24 0-15,-1 0 16,0 0-16,-24 0 15,49 25-15,-24 0 16,-26-25-16,25 0 16,-24 0-16,49 25 15,-24-25-15,-26 0 16,50 0-16,-49 0 15,24 0-15,1 0 16,-26 25-16,51-25 16,-1 0-1,-25 0-15,25 0 16,1 24-16,-26-24 15,0 0-15,26 0 16,-1 0-16,-25 0 16,25 0-16,1 0 15,-26 0-15,0 0 16,1 0-16,-26 0 15,26 0-15,-26 0 16,1 0-16,49 0 16,0 0-16,0 0 15,25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5:40.5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4539 6102 0,'25'0'125,"0"0"-125,49 0 15,-24 0-15,24 0 16,1 0-16,-1 0 16,1 0-16,-1 0 15,-49 0-15,0 0 16,-1 0-16,1 0 15,0 0-15,0 0 16,0 0-16,24 0 16,-24 0-16,0 0 15,24 0-15,1 0 16,0 0-16,-1 0 15,1 0-15,-1 0 16,-24 0-16,0 0 16,0 0-16,0 0 15,-1 0 1,1 0-16,25 0 15,-25 0-15,24 0 16,26 0-16,-26 0 16,26 0-16,-26 0 15,-24 0-15,0 25 16,0-25-16,0 0 15,-1 0-15,1 0 16,0 0-16,0 0 16,0 0-16,-25 0 15,49 0-15,-49 0 16,25 0-1,-25 0-15,25 0 16,0 0-16,-25 0 16,24 0-16,1 0 15,0 0-15,-25 0 16,25 0-16,-25 0 78,25 0-63,-1 0-15,-24 0 16,25 0-16,50 0 16,24 0-16,-25 0 15,-24 0-15,-25 0 16,24 0-16,-49 0 15,25 0 48,-25 0-32,25 0-15,0 0-1,-25 0 110,25 0-47,-25 0-78,24 0 16,-24 0-1,25 0-15,0 0 16,25 0-16,-26 0 15,1 0-15,0 0 16,74 0-16,-49 0 16,-25 0-16,24 0 15,1 0 1,-25 0-16,-1 0 15,1 0-15,0 0 16,0 0-16,-25 0 16,25 0-1,24 0 1,-49 0-1,50 0 1,-25 0-16,-25 0 16,24 0-16,1 0 15,0 0-15,-25 0 16,25 0-16,0 0 15,0 0-15,24 0 16,-49 0-16,50 0 16,-25 25-16,-1-25 15,-24 0-15,50 0 16,-25 0-16,0 0 15,-1 0-15,26 0 16,-25 0-16,24 0 16,-24 0-16,0 0 15,0 0-15,-25 0 16,25 0-16,-25 0 15,24 0-15,1 0 16,0 0 0,0 0-16,0 0 0,-1 0 15,1 0 1,0 0-1,-25 0-15,25 0 16,0 0-16,-25 0 16,24 0-16,-24 0 15,25 0-15,0 0 16,0 0-16,24 0 15,-24 0-15,0 0 16,-25 0-16,25 0 16,0 0-1,0 0-15,24 0 16,-24 0-16,0 0 15,24 0-15,1 0 16,-25 0-16,0 0 16,-25 0-16,24 0 15,-24 0 1,50 0-1,-50 0-15,50 0 16,-26 0 0,51 0-16,-50 0 0,-1 0 15,-24 0 1,25 0-16,-25 0 15,50 0-15,-1 0 16,-24 0-16,25 0 16,-25 0-16,49 0 15,-49 0-15,24 0 16,-24 0-16,0 0 15,0 0-15,0 0 16,-25 0-16,49 0 16,-49 0-16,50 0 15,0-25-15,-1 25 16,-49 0-16,25 0 15,-25 0-15,50 0 16,-50 0-16,24 0 16,-24-25-1,25 25 1,0 0-16,0 0 15,-25 0-15,49 0 16,-49 0 31,25 0-32,-25-25 1,50 25-16,-50 0 47,25 0-32,-25 0 1,0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5:44.2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4589 6350 0,'0'0'93,"25"0"-77,-1 0-1,26 25-15,-25-25 16,-25 0-16,49 0 16,26 0-1,-25 0-15,-26 0 16,1 0-1,0 0-15,0 0 16,-25 0 0,25 0-16,24 0 15,-24 0-15,25 0 16,-1 0-16,-24 0 15,0 0-15,-25 0 32,25 0-32,-1 0 15,1 0 1,25 0-16,-1 0 15,-49 0-15,50 0 16,-25 0-16,-25 0 16,25 0-16,-1 0 15,1 0-15,-25 0 16,50 0-16,-1 0 15,-24 0-15,25 0 16,-1 0-16,-24 0 16,0 0-1,-25 0 1,25 0-16,-25 0 15,25 0-15,0 0 16,-1 0-16,26 0 16,-50 0-16,50 0 15,-50 0-15,24 0 16,1 0-16,0 0 15,0 0 1,0 0-16,-1 0 16,1 0-16,0 0 15,25 0-15,-26 0 16,26 0-16,-25 0 15,0 0 1,-25 0 0,49 0-16,-24 0 15,0 0-15,49 0 16,-49 25-16,0-25 15,24 24-15,-49-24 16,50 0-16,-25 0 16,-25 0-16,49 0 15,-49 0-15,50 0 16,-50 0-16,25 0 15,0 0-15,0 25 16,-1-25-16,26 0 16,-50 0-16,50 0 15,-50 0-15,24 0 16,-24 0-16,25 0 15,0 0 1,0 0-16,-25 0 16,25 0-16,-1 0 15,1 0-15,25 0 16,-25 0-16,-25 0 15,24 0-15,1 0 16,0 0-16,0 0 16,0 0-16,24 0 15,-24 0-15,25 0 16,-50 0-16,49 0 15,-24 0-15,0 0 16,0 0-16,24 0 16,-24 0-16,25 0 15,-1 0-15,-24 0 16,0 0-16,-25 0 15,25 0-15,-1 0 16,26 0-16,25 0 16,-51 0-16,26 0 15,-50 0-15,25 0 16,0 0-16,-1 0 15,-24 0 1,50 0-16,-50 0 16,25 0-16,-25 0 15,25 0-15,-25 0 16,49 0-16,-49 0 15,50 0-15,-1 0 16,1 0-16,-25 0 16,0 0-16,24 0 15,-49 0-15,25 0 16,0 0-16,0 0 15,-1 0-15,26 0 16,-25 0-16,-25 0 16,25 0-16,-1 0 15,26 0-15,-25 0 16,24 0-16,1 0 15,-25 0-15,0 0 16,0 0-16,-25 0 16,49 0-16,-24 0 15,0 0-15,24 0 16,-24 0-16,-25 0 15,25 0 1,0 0-16,-25 0 16,25 0-16,24 0 15,-24 0 1,0 0-16,0 0 15,-25 0 1,49 0-16,-24 0 16,0 0-16,0 0 15,24 0-15,-49 0 16,25 0-16,0 0 15,24 0-15,-24 0 16,0 0-16,-25 0 16,25 0-16,0 0 31,-1 0-16,1 0-15,-25 0 16,50 0-16,-25-25 16,-1 25-16,-24 0 15,25 0 1,-25 0-1,25 0 1,0 0-16,25 0 16,-26 0-16,1 0 15,0 0-15,-25 0 16,25 0-1,0 0 1,-1-24-16,-24 24 16,25 0-16,-25 0 15,25 0 1,0 0-1,0 0 1,-25 0 0,24 0-1,1 0 1,-25 0-16,25 0 15,-25-25 17,0 25-32,25 0 15,0 0 1,-25 0-16,24 0 15,-24 0 1,25 0-16,-25 0 78,25 0-78,0 0 16,-25 0-16,25 0 15,-25 0-15,24 0 63,1 0-48,-25 0-15,25 0 16,-25 0 109,50 0-125,-50-25 15,0 0 63,0 0-78,0 25 16,0-24-16,0-1 15,0 25-15,0-25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17.2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8186 5829 0,'24'0'62,"26"0"-62,0 0 16,-1 25-16,1-25 15,-1 25-15,-24-25 16,25 0-16,-25 0 16,24 0-16,-24 0 15,0 0-15,0 0 16,-1 0-16,1 0 15,0 0-15,-25 0 16,25 0-16,0 0 16,-1 0-16,1 0 15,0 0-15,25 0 16,-50 0-16,24 0 15,26 0-15,-50 0 16,50 0-16,-1 0 16,-24 0-16,25 0 15,-1 0 1,1 0-16,-25 0 15,24 0-15,1 0 16,0 0-16,-26 0 16,1 0-16,0 0 15,0 0 1,24 0-16,-49 0 15,25 0-15,25 0 16,-25 0-16,24 0 16,-24 25-16,0-25 15,0 0-15,-1 24 16,1-24-16,0 0 15,0 0-15,0 0 16,24 0-16,-24 0 16,0 0-16,0 0 15,-25 0-15,25 0 16,-1 0-16,-24 0 31,25 0-31,-25 0 16,50 0-16,-50 0 15,25 0 1,-1 0-16,1 0 15,0 0-15,-25 0 16,25 0-16,-25 0 16,25 0-16,-1 0 15,-24 0-15,25 0 16,0 0-16,0 0 15,-25 0-15,25 0 16,-1 0-16,1 0 16,-25 0-16,25 0 15,-25 0 1,25 0-16,0 0 15,-25 0-15,24 0 16,1 0 0,0 0-16,-25 0 15,25 0-15,24 0 16,-49 0-16,25 0 15,0 0-15,0 0 16,-25 0 0,0-24-1,25 24 1,-1 0-16,1 0 15,0 0-15,0 0 16,24 0-16,26 0 16,-50 0-16,-25 0 15,49 0-15,1 0 16,-25 0-16,0 0 15,-25-25-15,24 25 16,26 0-16,-50 0 16,25 0-16,0 0 15,-1 0-15,-24 0 16,25 0-1,0 0-15,0 0 16,0 0 0,-1 0-16,-24-25 15,25 25-15,-25 0 16,25 0-1,-25 0-15,25 0 16,0 0-16,-1 0 16,1 0-16,0 0 15,0 0 1,0 0-16,-1 0 15,-24 0-15,25 0 16,0 0-16,-25 0 16,25 0-16,0 0 15,-1 0-15,1 0 16,0 0-16,0 0 15,0 0-15,-1 0 16,26 0-16,-25 0 16,0 0-16,-1 0 15,26 0 1,-25 0-1,0 0 1,-25 0 15,25 0-31,-1 0 16,1 0-1,0 0-15,25 0 16,-26 0-16,26 0 16,-25 0-16,0 0 15,24 0 1,-49 0-16,25 0 15,0 0-15,0 0 16,-25 0-16,24 0 16,26 0-16,-25 0 15,24 0-15,1 0 16,-25 0-16,0 0 15,49 0-15,-74 0 16,74 25-16,-74-25 16,75 0-16,-50 0 15,-1 0-15,1 0 16,-25 0-16,25 0 15,0 0-15,0 0 16,0 0-16,-25 0 16,24 0-16,1 0 15,-25 0-15,25 0 16,25 0-16,-26 0 15,1 0-15,25 0 16,24 0-16,-49 0 16,0 0-16,24 0 31,-49 0-16,25 0-15,0 25 16,0-25-16,-25 0 16,25 0-1,-25 0-15,49 0 31,-24 0-15,-25 0-16,50 0 16,24 0-16,-49 0 15,0 0-15,24 0 16,-49 0-16,25 0 125,-25 0-110,0 0 1,25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21.1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8111 6102 0,'0'0'109,"50"0"-94,-1 0-15,-24 0 16,0 0-16,0 0 16,0 0-16,-25 0 15,24 0 1,1 0-16,0 0 15,-25 0-15,25-25 16,-25 25-16,49 0 16,1 0-16,-25 0 15,24-25-15,-24 25 16,25 0-16,-50 0 15,49 0-15,-49 0 16,25 0-16,0 0 16,0 0-16,0 0 15,-1 0-15,1 0 16,-25 0-16,25 0 15,0 0-15,-25 0 16,25 0 0,24 0-16,-24 0 15,0 0-15,0 0 16,-25 0-16,25 0 15,-1 0-15,-24 0 16,25 0-16,25 0 16,-25 0-16,-1 0 15,26 0 1,-25 0-16,0 0 15,-1 0-15,-24 0 16,25 0 0,0 0-1,-25 0-15,25 0 16,-25 0-16,49 0 15,-24 0-15,0 0 16,0 0-16,0 0 16,-1 0-16,-24 0 15,25 0-15,0 0 16,0 0-1,24 0 1,-49 0-16,25 0 16,0 0-1,0 0-15,-25 0 16,25 0-16,-1 0 15,1 0-15,-25 0 16,25 0-16,0 0 16,0 0-16,24 25 15,-24-25 1,0 0-16,0 0 15,-25 0-15,25 0 16,-1 0 0,1 0-1,-25 0-15,50 0 16,-25 0-16,-1 0 15,1 0-15,0 0 16,0 0-16,0 25 16,-1-25-16,1 0 15,-25 0-15,25 0 16,0 0-1,24 0 1,-49 0-16,25 0 16,50 0-16,-51 0 15,1 0-15,0 0 16,0 25-16,0-25 15,49 0-15,-74 0 16,25 0-16,49 0 16,-49 0-16,0 0 15,0 0 1,-1 0-16,1 0 15,0 0-15,-25 0 16,25 0-16,0 0 16,-25 0-16,24 0 15,-24 0 1,25 0-16,0 0 15,-25 0-15,25 0 16,0 0-16,0 0 16,-1 0-16,1 0 15,0 0 1,25 0-16,-50 0 15,24 0-15,26 0 16,-50 0-16,25 0 16,0 0-16,-1 0 15,51 0-15,-50 0 16,24 0-16,-24 0 15,49 0-15,-49 0 16,0 0-16,25 0 16,-1 0-16,-24 0 15,0 0 1,0 0-16,-1 0 15,26 0-15,-25 0 16,-25 0-16,49 0 16,-24 0-16,25 0 15,0 0-15,-1 0 16,1 0-16,-50 0 15,49 25-15,-24-25 16,25 0-16,-1 0 16,-49 0-16,25 0 15,0 0-15,0 0 16,-25 0-16,25 0 15,24 0 1,-49 0 15,25 0-31,-25 0 16,50 0-16,-50 0 15,24 0-15,26 0 16,-50 0-16,50 0 16,-50 0-16,24 0 15,-24 0 1,50 0-16,-25 0 15,-25 0-15,49 0 16,-24 0-16,0 0 16,49 0-16,-74 0 15,25 0-15,25 0 16,-50 0-16,25 0 15,0 0-15,-1 0 16,26 0-16,-50 0 16,25 0-1,-25 0 1,25 0-16,-1 0 15,1 0-15,25 0 16,-50 0-16,49 0 16,-24 0-1,-25 0-15,50 0 16,-50 0-16,25 0 15,-1 0-15,1 0 16,-25 0 0,25 0-16,-25 0 31,25 0-16,0 0-15,-25 0 16,24 0-16,1 0 16,0 0-16,-25 0 15,25 0 1,-25 0-1,25 0-15,-1 0 47,1 0-16,-25 0-15,25 0-16,0 0 16,-25 0 15,25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26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6276 9327 0,'24'0'47,"1"0"0,-25 0-32,25 0 1,-25 0-16,50 0 16,-50 0-1,24 0-15,1 0 31,0 0-31,25 0 16,-50 0 0,24 0-1,26 0-15,-50 0 16,50 0-16,-26 0 15,-24 0-15,25 0 16,0 0-16,0 0 16,-25 0-1,25 0-15,-1 0 16,-24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29.5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6201 9302 0,'0'0'94,"50"0"-94,-1 0 16,1 0-16,24 0 15,1 0-15,-50 0 16,49 0-16,-49 0 15,-25 0-15,49 0 16,1 0-16,-25 0 16,49 0-16,-24 0 15,24 0-15,-24 0 16,24 0-16,-24 0 15,0 0-15,-1 0 16,1 0-16,-25 0 16,-1 0-16,26 0 15,-25 0-15,24 0 16,-24 0-1,0 0-15,0 0 16,24 0-16,1 0 16,-25 0-16,0 0 15,-1 0-15,1 0 16,-25 0-16,25 0 15,0 0-15,24 0 16,1 0-16,49 0 16,-24 0-16,-1 0 15,-24 25-15,-1-25 16,-24 0-16,25 24 15,-25-24-15,-1 0 16,1 0-16,0 0 16,25 0-1,-1 0-15,-49 0 16,75 0-16,-26 0 15,1 0-15,24 25 16,-74-25-16,25 0 16,0 0-16,0 0 15,-25 0-15,24 0 31,-24 0-31,25 0 16,0 0-16,0 0 16,-25 0-16,25 0 15,-1 0-15,1 0 16,-25 0-1,25 0-15,0 0 16,0 0 0,0 0-16,-1 0 15,1 0-15,0 0 16,0 0-16,0 0 15,-1 0-15,26 0 16,-50 0-16,25 0 16,24 0-16,-24 0 15,25 0-15,-1 0 16,26 0-16,24 0 15,-25 0-15,-24 0 16,0 0-16,-26 0 16,26 0-16,-50 0 15,25 0-15,24 0 31,-49 0-31,50 0 16,-25 0-16,0 0 16,0 0-16,24 0 15,-24 0-15,0 0 16,0 0-16,-1 0 15,-24 0-15,25 0 16,0 0-16,0 0 16,0 0-16,-1 0 15,1 0-15,25 0 16,-25 0-16,-25 0 15,49 0-15,-49 0 16,50 0-16,-25 0 16,-25 0-16,49 0 15,-49 0-15,25 0 16,0 0-16,24 0 15,-24 0-15,25 0 16,-25 0-16,-1 0 16,26 0-16,24 0 15,-49 0-15,50 0 16,-1 0-1,-24 0-15,24 0 16,-24 0-16,-1 0 16,1 0-16,-25 0 15,24 0-15,-24 0 16,0 0-16,-25 0 15,25 0-15,-25 0 16,25 0-16,-25 0 16,49 0-16,1 0 15,-25 0-15,-1 0 16,1 0-16,0 0 15,0 0-15,-25 0 16,49 0-16,-49 0 16,25 0-16,-25 0 15,25 0 1,0 0-16,24 0 15,-24 0-15,25 0 16,-1 0-16,1 0 16,0 0-16,-50 0 15,25 0-15,-1 0 16,1 0-1,25 0-15,-25 0 16,-1 0-16,26 0 16,-25 0-16,0 0 15,24 0-15,1 0 16,-25 0-16,24 0 15,1-25-15,-25 25 16,24 0-16,1 0 16,-25 0-16,24 0 15,-24 0-15,74 0 16,-74 0-16,49 0 15,1 0-15,-25 0 16,24 0-16,-24 0 16,-1 0-16,1 0 15,-1 0-15,1 0 16,24 0-16,-74 25 15,25-25-15,25 0 16,-25 0-16,24 0 16,-24 0-16,25 0 15,-26 0-15,26 0 16,0 0 0,-26 0-16,-24 0 15,25 0-15,0 0 16,0 0-16,0 0 15,-1 0 1,-24 0 0,25 0-16,0 0 15,-25 0-15,25 0 16,-25 0-16,25 0 15,-1 0 1,1 0-16,0 0 16,0 0-16,0 0 15,0 0-15,-1 0 16,1 0-16,0 0 15,-25 0-15,25 0 16,-25 0-16,25 0 16,-1 0-16,1 0 15,0 0-15,25 0 16,-26 0-16,-24 0 15,25 0-15,-25 0 32,25 0-17,-25 0 1,25 0-1,0 0-15,-25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33.0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6300 9624 0,'25'0'109,"50"0"-109,-1 0 16,25 0 0,0 0-16,25 0 15,1 0-15,23 0 16,-48 0-16,24 0 15,-25 0-15,0 0 16,-49 0-16,-1 0 16,-24 0-16,25 0 15,-50 0-15,24 0 16,26 0-16,0 0 15,-1 0-15,1 0 16,24 0-16,1 0 16,-1 0-16,25 0 15,-49 0-15,-50 0 16,25 0-16,0 0 15,-1 0-15,-24-25 16,25 25 0,0 0-16,-25 0 15,25 0-15,-25 0 16,25 0-16,-1 0 15,-24 0-15,25 0 16,0 0 0,0 0-16,0 0 15,-1-24-15,26 24 16,0 0-16,-50 0 15,49 0-15,1 0 16,24 0-16,-74 0 16,25 0-16,25-25 15,-26 25-15,1 0 16,25 0-16,-25 0 15,24 0-15,1 0 16,-25 0-16,0 0 16,24 0-16,26 0 15,-26 0-15,26 0 16,-1 0-16,-24 0 15,-1 0-15,1 0 16,-1 0-16,-49 0 16,50 0-16,-50 0 15,25 0-15,-25 0 16,25 0-1,-1 0-15,1 0 16,25 0 0,-1 0-16,-49 0 15,50 0-15,0 0 16,-50 0-1,49 0 1,-49 0-16,25 0 16,0 0-16,0 0 15,24 0 1,-24 0-16,-25 0 15,25 0-15,0 0 16,24 0-16,-24 0 16,0 0-16,25 0 15,24 0-15,-49 0 16,0 0-16,24 25 15,1-25-15,-1 0 16,-24 0-16,25 0 16,-50 0-16,25 0 15,24 0-15,-24 0 16,0 0-16,-25 0 15,25 0-15,-25 0 16,24 0 0,1 0-16,25 0 15,-1 0-15,1 24 16,-25-24-16,25 0 15,-26 0-15,1 0 16,-25 25-16,25-25 16,0 0-1,0 0-15,-25 0 16,49 0-16,-24 0 15,-25 0-15,50 0 16,-26 0-16,1 0 16,-25 0-16,25 0 15,0 0 1,24 0-1,-24 0-15,25 0 16,-25 0-16,-25 0 16,24 0-16,1 0 15,0 0-15,-25 0 16,50 0-16,-26 0 15,1 0-15,0 0 16,-25 0 0,25 0-16,-25 25 15,25-25-15,-1 25 16,1-25-16,0 0 15,0 0-15,0 0 16,-1 0-16,1 0 16,0 0-16,0 0 15,49 0-15,-49 0 16,25 0-16,-1 0 15,1 0-15,0 25 16,-26-25-16,1 0 16,25 0-16,-25 0 15,-1 0-15,1 0 16,0 0-16,-25 0 15,25 0-15,24 0 16,-49 0-16,50 0 16,0 0-16,-26 0 15,1 0-15,25 0 16,-1 0-16,-24 0 15,0 0-15,0 0 16,0 0 0,-25 0-16,24 0 15,1 0-15,0 0 16,-25 0-16,25 0 15,0 0-15,0 0 16,-1 0-16,-24 0 16,25 0-16,0 0 15,0 0-15,0 0 16,-1 0-16,-24 0 15,25 0-15,-25 0 16,25 0-16,0 0 16,24 0-16,-24 0 15,-25 0-15,50 0 16,-50 0-16,49 0 15,-49 0-15,25 0 16,25 0-16,-50 0 16,49 0-16,-49 0 15,25 0 1,-25 0-16,25 0 0,0 0 15,0 0-15,24 0 16,-24 0 0,0 0-16,0 0 15,-25 0-15,49 0 16,-24 0-1,0 0 1,0 0-16,-1 0 16,1 0-16,25 0 15,-25 0-15,-1 0 16,-24 0-16,25 0 15,-25 0-15,25 0 16,-25 0 0,25 0-16,0 0 15,0 0-15,-25 0 16,24 0-16,1 0 15,-25 0-15,25 0 16,-25 0 0,25 0-1,0 0 1,-1 0-1,-24 0-15,25 0 16,0 0-16,0 0 16,-25 0-1,25 0-15,-1 0 31,1 0-15,-25 0 15,25 0-15,0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18.5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9302 6995 0,'0'0'93,"0"0"-77,49 0-16,1 0 15,0 0-15,-1 0 16,1 0-16,-25 0 16,-1 0-16,26 0 15,-25 0-15,49 0 16,-24 0-16,24 0 15,-24 0-15,24 0 16,-24 0-16,-25 0 16,0 0-1,49 0-15,-49 0 16,24 0-16,-24 0 15,25 0-15,-1-25 16,-24 25-16,0 0 16,-25 0-16,25 0 15,0 0-15,-25 0 16,24 0-16,1-25 15,0 25-15,25 0 16,24 0-16,-49 0 16,0 0-16,-1-24 15,1 24-15,0 0 16,-25 0-16,25 0 15,24 0 1,1 0-16,0 0 16,-26 0-16,26 0 15,-50 0-15,50 0 16,-50 0-16,24 0 15,1 0-15,0 0 16,0 0-16,-25 0 31,25 0-31,0 0 16,-1 0-16,1 0 15,0 0-15,49 0 16,-49 0-16,25 0 16,-25 0-16,24 0 15,-24 0-15,0 0 16,0 0-16,-1 0 31,1 0-15,-25 0-16,50 0 15,-50 0-15,49 0 16,-24 0-16,0 0 15,0 0-15,-25 0 16,25 0 0,-1 0-1,1 0-15,25 0 16,-1 0-16,-49 0 15,50 0-15,-50 0 16,25 0-16,-25 0 16,25 0-1,-25 0-15,49 0 16,-24 0-16,0 0 15,49 0-15,-24 0 16,-50 0-16,50 0 16,-26 0-16,-24 0 15,50 0 1,-25 0-16,0 0 15,-1 0 1,1 0-16,0 0 16,0 0-16,0 0 15,-1 0-15,-24 0 16,25 0-16,0 0 15,0 0-15,-25 0 16,49 0-16,-24 0 16,0 0-16,0 0 15,24 0-15,-24 0 16,0 0-16,-25 0 15,25 0-15,0 0 16,-1 0-16,1 0 16,-25 0-1,50 0-15,49 0 16,-74 0-16,25 0 15,-26 0-15,1 0 16,0 0-16,0 0 16,0 0-16,-1 0 15,26 0-15,-25 0 16,0 0-16,24 0 15,-24 24-15,0-24 16,0 0-16,-25 0 31,24 0-15,1 0-16,0 0 15,-25 0-15,25 0 16,0 0-16,-25 0 16,24 0-1,1 0-15,0 0 16,0 0-16,24 0 15,1 0-15,0 0 16,24 25-16,-24-25 16,-26 0-1,1 0-15,-25 0 16,25 0-16,0 0 15,0 0 1,-25 0-16,24 0 16,1 0-16,0 0 15,0 0-15,0 0 16,24 0-16,1 25 15,0-25-15,-26 25 16,1-25-16,0 0 16,0 0-16,-25 0 15,49 0-15,-24 0 16,0 0-16,0 0 15,0 0-15,-1 0 16,1 0-16,-25 0 16,50 0-16,-50 0 15,49 0 1,-49 0-16,25 0 15,-25 0-15,25 0 16,-25 0-16,25 0 16,0 0-1,-25 0-15,24 0 16,-24 0-1,25 0 1,0 0-16,-25 0 16,25 0-16,-25 0 15,49 0-15,-49 0 16,25 0 15,-25 0-31,50 0 16,-50 0-16,25 0 15,24 0-15,-49 0 16,25 0-16,0 0 15,0 25 1,-25-25 0,25 0-16,24 0 15,-49 0-15,50 0 16,-25 24-16,-1-24 15,1 0-15,-25 0 16,25 0-16,25 0 16,-26 0-1,26 0-15,-50 0 16,25 0-16,0 0 15,-1 0-15,26 0 16,-25 0-16,24 0 16,1 0-16,0 0 15,-1 0-15,-49 0 16,25 0-16,-25 25 15,25-25 1,-25 0 0,25 0-16,-1 0 15,1 0 1,-25 0 31,25 0-32,-25 0 16,25 0-15,-25 0 0,25 0-16,24 0 15,-24 0-15,0 0 16,0 0-16,0 0 15,-25 0 1,24 0 15,-24 0 16,25 0-31,0 0-1,0 0 1,-25 0-1,49 0-15,-24 0 16,0 0-16,-25 0 16,25 0-16,-25 0 124,25 0-108,-25 0 0,0 0-1,0 0 1,24-25-1,-24 25-15,25 0 16,-25-24-16,0-1 16,0 0 30,0 0-30,0 0 0,0 25-16,0-24 15,0 24-15,0-25 16,0 0-16,0 0 15,0 0-15,0-24 16,0 24 0,0 25-16,0-25 15,0 0-15,-25 25 63,1 0-17,24 0-30,-50 0-16,25 0 16,-24 0-16,-26 0 15,26 0-15,-26 0 16,50 0-16,0 0 15,1 0-15,-26 25 16,25-25-16,-49 0 16,49 0-16,0 0 15,0 0-15,1 0 16,-1 0-16,25 0 15,-25 0-15,0 50 16,0-50 0,-49 24-16,49-24 15,-24 25-15,-1-25 16,25 0-16,25 0 15,-49 0-15,49 0 16,-25 0-16,-25 25 16,25-25-16,1 0 15,-26 25-15,25-25 16,-24 0-16,24 0 15,0 0-15,-25 0 16,25 0-16,-24 25 16,24 0-16,-25-25 15,26 0-15,-1 0 16,25 0-16,-25 0 156,0 0-141,-24 0-15,-1 0 16,0 24-16,26-24 16,24 0 93,49 0-94,50 0-15,25 0 16,0 0-16,50-24 16,49-1-16,-123 25 15,-26 0-15,-24 0 16,-1-25-16,-49 25 15,25 0 32,0 0-47,0 0 16,-1 0-16,1 0 15,0 0-15,0 0 16,-25-25-16,25 25 16,-1 0-16,-24 0 15,25 0 1,-25 0-1,25 0-15,0 0 16,-25 0 31,25-25-47,-1 25 15,1 0-15,25 0 16,0 0-16,-26 0 16,1 0 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40.4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8285 12874 0,'25'0'94,"74"0"-79,25 0-15,-50 0 16,25 0-16,1 0 16,48 0-16,-73 0 15,24 0-15,-24 0 16,-1 0-16,0 0 15,-24 0-15,-25 0 16,49 0-16,-49-25 16,0 25-16,24 0 15,-24-25-15,0 25 16,25 0-16,-26 0 15,1 0-15,-25 0 16,25 0-16,-25 0 16,50 0-16,-50 0 15,24 0-15,1 0 16,0 0-1,0 0-15,-25 0 16,49 0-16,-49 0 16,25 0-1,0 0-15,0 0 16,-25 0-16,25 0 15,0 0-15,-1 0 16,1 0-16,0 0 16,0 0-16,0 0 15,-1 0-15,1 0 16,-25 0-16,25 0 15,0 0-15,0 0 16,-1 0-16,26 0 16,-25 0-16,0 0 15,-1 0-15,1 0 16,0 0-16,0 0 15,24 0-15,1 0 16,49 0-16,-24 0 16,-1 0-16,-24 0 15,-1 0-15,-24 0 16,25 0-16,-50 0 15,24 0-15,1 0 16,0 0-16,0 0 16,-25 0-1,50 0-15,-26 0 16,1 0-16,0 0 15,25 0-15,-26 0 16,1 0-16,0 0 16,0 0-16,24 0 15,-49 0-15,75 0 16,-50 0-16,24 0 15,1 0-15,-1 0 16,-49-25-16,50 25 16,-25 0-16,0 0 15,24 0-15,-24 0 16,49 0-16,-49 0 15,25 0-15,-50 0 16,49 0-16,-24 0 16,50 0-16,-50 0 15,-1 0-15,26 0 16,24 0-16,-49 0 15,0 0-15,25 0 16,-1 0-16,-24 0 16,0 0-1,49 0-15,-49 0 16,25 0-16,-26 0 15,26 0-15,-25 0 16,24 0-16,-24 0 16,25 0-16,-25 0 15,-1 0-15,26 0 16,-50 0-16,25 0 15,-25 0-15,49 0 16,-24 0-16,0 0 16,0 0-16,0 0 15,0 0-15,-1 0 16,1 0-1,-25 25-15,25-25 16,-25 0 0,25 0-16,0 0 15,-25 0-15,24 0 16,-24 0-1,25 0-15,0 0 16,0 0-16,-25 0 16,25 0-1,24 0-15,26 0 16,-51 0-16,26 0 15,24 0-15,-49 0 16,-25 0-16,50 0 16,24 0-16,-24 0 15,-25 0-15,24 0 16,-24 0-16,0 0 15,0 0-15,-1 0 16,1 0-16,-25 0 16,25 0-1,0 0 1,0 0-1,-25 0 1,24 0-16,26 0 16,0 0-16,-1 0 15,-24 0-15,0 0 16,0 0-16,0 0 31,-25 0 0,24 0-15,1 0-1,-25 0 1,25 0-16,0 0 16,0 0-16,24 0 15,-49 0 1,25 0-16,-25 0 15,25 0 1,0 0-16,-25 0 16,24 0-16,26 0 15,0 0-15,-50 0 16,24 0-16,1 0 15,-25 0-15,25 0 16,-25 0-16,25 0 16,-25 0-16,25 0 15,-1 0-15,1 0 16,0 0-16,25 0 15,-26 0-15,1 0 16,25 0-16,-50 0 16,25 0-1,-1 0-15,1 0 16,0 0-16,0 0 15,0 0-15,0 0 16,-1 0-16,1 0 16,-25 0-16,50 0 15,-50 0-15,25 0 16,-25 0-16,49 0 15,-49 0-15,25 0 16,-25 0-16,50 0 16,-26 0-16,1 0 15,0 0-15,25 0 16,-50 25-16,24-25 15,1 0-15,0 0 16,-25 0-16,50 0 16,-50 0-16,24 0 15,1 0-15,0 0 16,0 0-16,0 0 15,-1 0-15,26 0 16,-50 0-16,25 0 16,0 0-1,-25 0-15,24 0 16,26 0-16,-25 0 15,0 0-15,-1 0 16,-24 0-16,25 0 16,0 0-1,-25 0-15,25 0 16,-25 0-1,25 0-15,-25 0 16,25 0 93,-1 0-93,-24 0-1,25 0 48,-25 0-48,50 0-15,-50 0 16,25 0-16,-25 0 16,24 0-1,-24 0-15,25 0 16,0 0-1,-25 0-15,25 0 16,0 0-16,-1 0 16,26 0-16,-50 0 15,25 0-15,-25 0 16,0 0-16,25 0 15,-1 0-15,-24 0 16,25-25 0,-25 25-16,50 0 15,-50 0-15,25 0 16,24 0-1,-49 0-15,0 0 16,25 0 15,0 0-15,0 0-16,-25 0 47,24 0-32,1 0-15,0 0 16,-25-25-16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44.1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8285 13171 0,'25'0'78,"24"0"-78,1-25 15,49 25-15,-25 0 16,26 0-16,-1 0 16,25 0-16,0 0 15,-25 0-15,25 0 16,-49 0-1,24 0-15,-25 0 16,1 0-16,-26 0 16,1 0-16,-1 0 15,-49 0-15,25 0 16,-25 0-1,25 0 1,-25 0 0,50 0-16,-26 0 15,1 0-15,25 0 16,-50 0-16,25 0 15,-1 0-15,1 0 16,25 0-16,-25 0 16,0 0-16,-1 0 15,1 0-15,25 0 16,-1 0-16,-24 0 15,0 0-15,25 0 16,-26 0 0,1 0-16,0 0 15,-25 0-15,50 0 16,-26 0-1,1 0-15,0 0 16,0 0-16,24 0 16,1 0-16,-25 0 15,0 0-15,24 0 16,1 0-16,-25 0 15,-1 0-15,26 0 16,0 0-16,-26 0 16,26 0-16,0 0 15,-1 0-15,-24 0 16,0 0-16,0 0 15,0 0-15,-1 0 16,1 0-16,0 0 16,0 0-16,0 0 15,24 0-15,-49 0 16,25 0-16,0 0 15,0 0-15,-25 0 16,24 0 0,26 0-1,0 0-15,-26 0 16,26 0-1,0 0-15,-50 0 16,49 0-16,-24 0 16,0 0-16,24 0 15,-24 0-15,0 0 16,0 0-16,0 0 15,24 0-15,-24 0 16,25 0-16,-1 0 16,1 0-16,-50 0 15,50 0-15,-26 0 16,1 0-16,0 0 15,0 0-15,0 0 16,-25 0-16,49 0 16,-49 0-16,25 0 15,25 0-15,-26 0 16,1 0-16,-25 0 15,25 0-15,-25 0 16,25 0-16,0 0 16,-1 0-16,-24 0 15,25 0-15,0 0 16,0 0-1,0 0 1,-1 0-16,26 0 16,-25 0-16,0 0 15,24 0-15,1 0 16,-50 0-16,49 0 15,-49 0-15,25 0 16,25 0-16,-25 0 16,24 0-1,1 0-15,-25 0 16,24 0-16,-24 0 15,0 0-15,0 0 16,24 0-16,-24 0 16,0 0-16,0 0 15,0 0-15,-1 0 16,1 0-16,-25 0 15,50 0-15,-25 0 16,-1 0-16,26 0 16,-25 0-16,24 0 15,1 0-15,0 0 16,24 0-1,-24 0-15,-1 0 16,1 0-16,-1 0 16,26 0-16,-26 0 15,26 0-15,-75 25 16,74-25-16,-49 0 15,-25 0-15,25 0 16,0 0-16,0 0 16,-1 0-16,26 0 15,-25 0-15,49 0 16,1 25-16,-26-25 15,-49 0-15,25 0 16,0 0-16,-25 0 16,25 0-16,24 0 15,-49 0 1,25 0-16,0 0 15,0 0 1,49 0-16,0 0 16,1 0-16,24 0 15,0 50-15,-24-50 16,-1 0-1,-24 0-15,-25 0 16,-1 0-16,-24 0 16,25 0-16,-25 0 15,25 0-15,0 0 16,-25 0-1,25 0-15,24 0 16,-49 0-16,50 0 16,-50 0-16,25 0 15,-25 0 1,24 0-1,1 0 1,0 0 0,0 0-16,24 0 15,-24 0-15,0 0 16,0 0-16,0 0 15,-1 0 1,1 0-16,-25 0 16,25-25-16,25 25 15,-50 0-15,74 0 16,-49 0-1,0-25-15,0 25 16,24 0-16,-24-25 16,0 25-16,-25 0 15,49 0-15,-24 0 16,-25-25-1,25 25 1,0 0-16,-25 0 16,25 0-1,-25 0-15,24 0 16,-24 0-16,25-24 15,0 24-15,25 0 16,-50 0-16,24 0 16,-24 0-16,25-25 15,0 25 1,-25 0-1,0 0-15,25 0 16,-25 0 0,0-25-16,49 25 15,-49 0 1,25 0-1,-25 0 1,25 0-16,-25-25 16,25 25-16,0 0 15,-25 0 16,24 0-15,-24 0 0,50 0-16,-25 0 15,-25 0-15,25 0 16,-1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44.8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15106 13122 0,'99'24'0,"25"-24"16,25 0-16,-74 25 15,-1-25-15,0 0 16,-24 0-16,-50 0 16,25 0-16,-25 0 31,49 0-16,-24 0-15,0 0 16,25 0-16,-1 0 16,-24 0-1,0 0-15,0 0 16,-1 0-16,1 0 15,-25 0-15,25 0 16,-25 0-16,25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48.4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5854 16321 0,'25'0'46,"-25"0"-46,49 0 16,-49 0 0,50 0-16,-25 0 15,99 0-15,-25 0 16,-25 0-16,26 0 15,-26 0-15,0 0 16,26 0-16,-51 0 16,26 0-16,-1 0 15,25 0-15,-49 0 16,24 0-1,-24 0-15,0 0 16,-1 0-16,1 0 16,-25 0-16,24 0 15,1 0-15,24 0 16,-24 0-16,-1 0 15,51 0-15,-51 0 16,1 0-16,49 0 16,-49 0-16,49 0 15,-49 0-15,24 0 16,-49 0-16,49 0 15,-49 0-15,-25 0 16,25 0 0,0 0 15,-25-24-31,24 24 15,-24 0-15,25 0 16,0 0-16,0 0 16,-25 0-1,49-25-15,1 25 16,-25 0-1,24 0-15,26 0 16,-50 0-16,24 0 16,-24 0-16,49 0 15,-49 0-15,0 0 16,25 0-16,-1 0 15,-24 0-15,25 0 16,-25 0-16,-1 0 16,1 0-16,25 0 15,-50 0-15,49 0 16,-24 0-16,25 0 15,-1 0-15,1 0 16,0 0-16,24-25 16,-24 25-16,-26 0 15,1 0-15,-25 0 16,25 0-16,0 0 15,0 0-15,24 0 16,-24 0-16,25 0 16,-26 0-16,51 0 15,-50 0-15,-1 0 16,26 0-1,-50 0 1,25 0-16,25 0 16,-26 0-16,1 0 15,25 0-15,-25 0 16,-1 0-16,26 0 15,-25 0 1,-25 0-16,49 0 16,-24 0-16,0 0 15,0 0-15,24 0 16,1 0-16,0 0 15,24 0-15,0 0 16,-24 0-16,-25 0 16,0 0-16,-1 0 15,1 0-15,0 0 31,-25 0-31,25 0 16,0 0-16,24 0 16,-24 0-16,25 0 15,-1 0-15,1 0 16,24 0-1,-49 0-15,25 0 16,-1 0-16,1 0 16,24 0-16,-24 0 15,0 0-15,-26 0 16,26 0-16,-25 0 15,-25 0-15,49 0 16,26 0-16,-1 0 16,1 0-16,-1 0 15,25 0-15,25 0 16,0 0-16,0 25 15,124 0-15,-148-25 16,48 0-16,-98 0 16,24 0-16,-49 0 15,-25 0-15,25 0 16,0 0-1,0 0 1,49 0-16,-24 0 16,24 0-16,-24 0 15,49 0-15,-49 0 16,-1 0-1,1 0-15,-25 0 16,24 0-16,-24 0 16,0 0-16,24 0 15,-24 0-15,0 0 16,25 0-16,24 0 15,-49 0-15,24 0 16,-24 0-16,-25 0 16,25 0-16,-25 0 15,25 0-15,0 0 16,24 0-16,1 0 15,0 0-15,-1 0 16,1 0-16,24 0 16,-74 0-16,25 0 15,0 0-15,-25 0 16,25 0-16,-1 0 15,1 0-15,0 0 16,49 0-16,-24 0 16,0 0-16,-26 0 15,26 0-15,0 0 16,-1-25-1,-24 25-15,25 0 16,-26-25-16,26 25 16,-25 0-16,24 0 15,-24 0-15,25 0 16,0-25-16,-26 25 15,26 0-15,-25 0 16,0 0-16,-1 0 16,1 0-16,0 0 15,0 0-15,24 0 16,1 0-16,0 0 15,24 0-15,-24 0 16,24 0-16,-24 0 16,-26 0-16,1 0 15,-25 0 1,25 0-1,25 0 1,-26 0-16,1 0 16,50 0-16,-1 0 15,-24 0-15,-25 0 16,-1 0-1,-24 0 17,25 0-17,-25 0-15,25 0 16,0 0-16,0 0 15,-25-25 1,0 25 0,24 0-1,1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50.6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5730 16594 0,'0'0'15,"0"0"-15,74 0 16,-74 0-1,25 0 17,-25 0-17,50 0 1,-25 0-16,49 0 15,0 0-15,26 0 16,-26 0-16,25 0 16,25 0-16,-49 0 15,24 0-15,-50 0 16,26 0-16,49 0 15,-50 0-15,1 0 16,-1 0-16,1 0 16,-1 0-16,-49 0 15,24 0 1,26 0-16,-1 0 15,1 0-15,24 0 16,-25 0-16,1 0 16,24 0-16,-25 0 15,-24 0-15,24 0 16,-74 0-16,50 0 15,-50 0-15,25 0 16,-25 0-16,49 0 16,-24 0-1,25 0-15,-25 0 16,24 0-16,1 0 15,-25 0-15,-1 0 16,1 0-16,25 0 16,-1 0-16,51 0 15,-51 0-15,26 0 16,-1 0-16,0 0 15,-24 25-15,0-25 16,24 0 0,-49 0-16,25 0 15,-1 0-15,26 0 16,-1 0-16,0 0 15,-24 0-15,24 0 16,-49 0-16,0 0 16,25 0-16,-26 0 15,26 0-15,0 0 16,-26 0-16,26 0 15,-25 0-15,24 0 16,-49 0-16,50 0 16,0 0-16,-25 0 15,-25 0-15,49 0 16,-24 0-16,25 0 15,-1 25-15,1-25 16,-25 0-16,-1 0 16,1 0-16,0 0 15,0 50-15,0-50 16,-1 0-16,-24 0 15,50 0-15,0 0 16,-50 0-16,74 0 16,-49 0-1,49 0-15,-74 0 16,25 0-16,0 0 15,0 0-15,-25 0 16,24 0-16,26 0 16,-50 0-16,25 0 15,0 0-15,-1 0 16,26 0-16,-25 0 15,0 0-15,24 0 16,-24 0-16,25 0 16,-1 0-16,-24 0 15,0 0-15,0 0 16,0 0-1,-1 0-15,1 0 16,0 0-16,0 0 16,0 0-1,-1-25-15,1 25 16,0 0-16,0 0 15,24 0-15,1 0 16,-25 0 0,24 0-16,-49 0 15,25 0-15,0 0 16,0 0-1,0 0-15,-25 0 16,24 0-16,1 0 16,0 0-1,-25 0-15,25 0 16,0 0-16,-25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51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9922 16570 0,'0'0'46,"25"0"-46,49 0 16,1 0-16,24 0 16,-25 0-16,50 0 15,0 0-15,-25 0 16,25 49-16,-49-49 15,24 0-15,-25 0 16,1 0-16,-1 25 16,1-25-16,-26 0 15,-24 0-15,25 0 16,-25 0-16,-1 0 15,1 0-15,-25 0 16,50 0-16,-50 0 16,25 0-16,-25 0 15,49 0-15,-49 0 16,25 0-16,25 0 15,-26 0-15,1 0 16,25 0 0,-50 0-16,25 0 15,-25 0-15,24 0 16,-24 0-1,0 0 95,0 0-95,-49-25-15,49 25 16,-50 0 31,1 0-47,-26-25 15,26 25-15,-26 0 16,26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6:54.7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9302 16470 0,'49'0'78,"1"0"-78,124 0 16,-1 25-16,26 25 15,49-25-15,-25-1 16,50-24 0,-100 25-16,-24-25 15,25 0-15,-124 0 16,24 0-16,-49 0 15,24 0-15,-49 0 16,50 0-16,0 0 16,-26 0-16,51 0 15,-1 0-15,-24 0 16,-1 0-16,26 0 15,-1 0-15,-24 0 16,-50 0-16,49 0 16,-24 0-16,0 0 15,-25 0-15,25 0 16,-25 0-16,25 0 15,-1 0-15,1 0 16,0-25 0,0 25-16,25 0 15,24 0-15,-24 0 16,-1 0-16,-24 0 15,25 0-15,-1 0 16,1 0-16,-25 0 16,24 0-16,-49 0 15,25 0-15,25 0 16,-50 0-16,49 0 15,-24 0-15,25 0 16,-1 0-16,1 0 16,24 0-16,1 0 15,-75 0-15,49 0 16,-24 0-16,-25 0 15,25 0-15,0 0 16,0 0-16,-1 0 16,26 0-16,-25 0 15,0 0-15,24 0 16,-24 0-16,-25 0 15,50 0-15,-50 0 16,49-24 0,-49 24-16,25 0 15,25 0-15,-50 0 16,24 0-16,-24 0 15,25 0-15,0 0 16,0 0-16,-25 0 31,49 0-31,-49-25 16,25 25-16,25 0 15,-25 0-15,24 0 16,1 0-16,-1 0 16,-24 0-16,0 0 15,0 0-15,24 0 16,-24 0-16,25 0 15,-50 0-15,49 0 16,-24 0-16,-25 0 16,50 0-16,-50 0 15,25 0-15,49 0 16,-49 0-16,25 0 15,-26 0 1,26 0-16,-50 0 16,50 0-16,-26 0 15,1 0 1,0 0-16,25 0 15,24 0-15,-49 0 16,0 0-16,-1 0 16,1 0-16,-25 0 15,25 0 1,0 0-1,24 0-15,1 0 16,0 0-16,-26 0 16,1 0-16,25 0 15,-1 0-15,-49 0 16,25 0-16,0 0 15,-25 0-15,25 0 16,0 0 0,0 0-16,24 0 15,-24 0-15,-25 0 16,50 0-16,-26 0 31,1-25-15,0 25-1,25 0-15,-26 0 16,1 0-1,-25 0-15,50 0 16,-50 0-16,25 0 16,-1 0-16,1 0 15,-25 0-15,25 0 31,0 0-15,0 0 0,-1 0-16,-24 0 15,50 0-15,-25-25 16,0 25-16,-25 0 15,24 0-15,-24 0 16,25 0 0,-25 0-1,50 0-15,-50 0 16,25 0-16,-25 0 15,49 0 1,-49 0-16,50 0 16,-50 0-1,25 0-15,-25 0 16,49 0-16,-24 0 15,-25 0-15,50 0 16,-50 0-16,25 0 16,-25 0-16,49 0 15,-49 0 1,25 0-16,-25 0 15,25 0-15,0 0 16,-1 0 0,1 0-16,0 0 15,25 0-15,-50 0 16,24 0-1,1 0-15,-25-25 16,0 25 202,0 25-218,25-25 32,-25 25-17,0-25 313,0 0-313,0-25-15,0 0 16,0 1 0,0-1-16,0 0 31,0 25-31,0-25 62,0 25-46,0-25 15,0 0-15,0 25-1,0-24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7:45.7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8359 8186 0,'0'0'31,"0"24"-15,25-24-16,0 0 15,24 0-15,1 0 16,-25 0-16,0 0 16,24 0-16,-49 0 15,50 0-15,-25 0 16,-25 0-16,49 0 15,1 0-15,-1 0 16,-24 0-16,25 0 16,-50 0-16,25 0 15,24 0-15,-49 0 16,25 0-16,-25 0 15,50 0-15,-25 0 16,-1 0-16,1 0 16,-25 0-16,25 0 15,0 0 1,0 0-16,-1 0 15,26 0-15,24 25 16,1-25-16,-26 0 16,-24 25-16,0-25 15,0 0-15,0 0 16,-1 0-16,1 0 15,0 0 1,-25 0-16,25 0 16,0 0-16,-25 0 15,24 0-15,51 0 16,-75 0-16,49 0 15,-24 0-15,-25 0 16,25 0-16,-25 0 16,50 0-16,-50 0 15,24 0-15,26 0 16,-50 0-16,50 0 15,-25 0-15,-25 0 16,24 0-16,1 0 16,0 0-16,0 50 15,0-50 1,-1 0-1,1 0-15,25 0 16,-25 0 0,-1 0-16,26 0 15,-25 0-15,0 0 16,-1 0-16,1 0 15,0 0-15,0 0 16,0 0-16,-25 0 16,24 0-16,1 0 15,0 0-15,0 0 16,0 0-16,-1 0 15,1 0-15,0 0 16,25 0-16,-50 0 16,24 0-16,1 0 15,0 0-15,-25 0 16,50 0-16,-26 0 15,51 0-15,-50 0 16,24 0-16,-24 0 16,25 0-16,-50 0 15,25 0 1,-25 0-1,24 0-15,1 0 16,25 0-16,-25 0 16,24 0-16,1 0 15,-1 0-15,-24 0 16,0 0-16,0 0 15,-25 0-15,49 0 16,-24 0-16,0 0 16,25 0-16,-1 0 15,-49 0-15,50 0 16,-25 0-16,-1 0 15,26 0-15,-25 0 16,0 0-16,-1 0 16,1 0-1,0 0-15,25 0 16,-26 0-16,1 0 15,25 0-15,-25 0 16,0 0-16,-1 0 16,1 0-16,0 0 15,25 0 1,-26 0-16,1 0 15,25 0-15,-25 0 16,-1 0-16,26 0 16,0 0-16,-26 0 15,1 0-15,25 0 16,-50 0-16,25 0 15,-25 0-15,24 0 16,1 24-16,0-24 16,0 0-16,0 0 15,49 0-15,-24 0 16,-26 0-16,1 0 15,0 0-15,0 0 16,24 0 0,-24 0-16,25 0 15,0 0-15,-1 0 16,26 0-16,-26 0 15,-24 0-15,0 0 16,49 0-16,-49 0 16,0 0-16,0 0 15,-1 0 1,26 0-16,0 0 15,24 0-15,-24 0 16,-1 0-16,26 0 16,-51 0-16,51 0 15,-50 0-15,-1 0 16,26 0-16,-50 0 15,25 0-15,0 0 16,-1 0 0,1 0-1,-25 0-15,25 0 31,-25 0-15,25 0 0,0 0-1,-25 0-15,25 0 16,-25 0-1,24 0-15,1 0 16,0 0-16,-25 0 16,25-24-16,0 24 31,-1 0-31,-24 0 15,25 0-15,0-25 16,0 25-16,-25 0 16,25 0-16,-1 0 15,26 0-15,24 0 16,-49 0-16,0 0 15,-25 0-15,25 0 16,-25-25-16,25 25 16,-25 0-1,24 0-15,-24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7:48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8409 8458 0,'0'0'46,"25"25"-14,-1-25-32,26 25 15,0-25-15,24 25 16,-24-25-16,-26 0 15,26 0-15,0 0 16,24 0-16,-24 0 16,-1 0-16,26 0 15,-26 0 1,26 0-16,-1 0 15,-24 0-15,-25 0 16,-1 0-16,1 0 16,0 0-16,0 0 15,0 0-15,-1 0 16,1 0-16,0 0 15,25 0-15,-50 0 16,24 0 0,1 0-1,0 0-15,0 0 16,-25 0-16,49 0 15,-24 0-15,0 0 16,25 0-16,-26 0 16,1 0-16,0 0 15,0 0-15,0 0 16,-25 0-16,24 0 15,-24 0-15,25 0 16,25 0-16,-25 0 16,24 0-16,-49 0 15,25 0 1,25 0-16,-1 0 15,-49 0-15,25 0 16,0 0-16,0 0 16,-25 0-1,25 0-15,-1 0 16,-24 0-16,50 0 15,-25 0 1,0 0-16,-1 0 16,1 0-16,0 0 15,0 0-15,0 0 16,-1 0-1,1 0-15,0 0 16,0 0-16,49 0 16,1 0-16,-26 0 15,1 0-15,-25 0 16,24 0-16,-49 0 15,50 0-15,-25 0 16,24 0-16,-24 0 16,25 0-16,-25 0 15,-1 0 1,51 0-16,-50 0 15,24 0-15,26 0 16,-51 0-16,26 0 16,0 0-16,-1 0 15,-24-25-15,0 25 16,0 0-16,-25 0 15,24 0-15,1 0 16,0 0-16,25 0 16,-26 0-16,1 0 15,0 0-15,74 0 16,0 0-16,-24 0 15,-1 0-15,26 0 16,-26 0-16,-24 0 16,-26 0-16,1 0 15,0 0-15,0 0 16,0 0-1,-1 0-15,26 0 16,0 0-16,-50 0 16,74 0-16,-49 0 15,0 0 1,-1 0-16,1 0 15,-25 0-15,25 0 16,0 0-16,0 0 16,-25 0-16,24 0 15,1 0 1,-25 0-16,50 0 15,-25 0-15,49 0 16,-49 0-16,25 0 16,-26 0-16,1 0 15,0 0-15,0 0 16,-25 0-16,49 0 15,1 0-15,0 0 16,-1 0-16,1 0 16,-1 0-16,1 0 15,-25 0-15,0 0 16,24 0-16,-49 0 15,25 0-15,74 0 16,-24 0-16,-1 0 16,-24 0-1,-1 0-15,-24 0 16,0 0-16,0 0 15,-25 0-15,24 0 16,26-50-16,-50 50 0,50 0 16,-50 0-1,25 0 1,-25 0-1,24 0 1,1 0 0,0 0-16,-25 0 15,25 0-15,0-24 16,-1 24-16,-24 0 15,50 0 1,-25 0-16,-25 0 16,49 0-16,-24 0 15,0 0-15,-25 0 16,25 0-16,-25 0 62,25 0-62,-1 0 16,1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8:04.3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5457 10790 0,'0'-25'16,"0"25"15,25 0-31,-25 0 0,25 0 16,-25 0-1,49 0-15,1 0 16,-25 0-16,24 0 16,50 0-16,-49 0 15,74 0-15,-49 0 16,-26 0-16,1 0 15,-25 0-15,-25 0 16,24 0-16,-24 0 16,50 0-16,0 0 15,-1 0-15,-24 0 16,25 0-16,24 0 15,0 0-15,-24 0 16,24 0-16,-49 0 16,0 0-16,0 0 15,0 0-15,-1 0 16,26 0-16,0 0 15,24 0-15,-24 0 16,49 0 0,-49 0-16,24 0 15,0 0-15,1 0 0,-26 0 16,-24 0-1,25 0-15,-50 0 16,49 0-16,-24 0 16,25 0-16,-25 0 15,24 0-15,-24 0 16,0 0-16,24 0 15,-49 0-15,50 0 16,-25 0-16,24 0 16,-24 0-16,0 0 15,25 0-15,-50 0 16,25 0-16,-1 0 15,1 0-15,25 0 16,-50 0-16,25 0 16,-1 0-1,1 0-15,0 0 16,0 0-16,24 0 15,1 0-15,-25 0 16,0 0 0,-25 0-16,24 0 15,1-25-15,25 25 16,-1 0-16,1 0 15,0 0-15,-26 0 16,26 0-16,0 0 16,-26 0-16,1 0 15,0 0 1,0 0-1,0 0 1,-1 0 0,1 0-1,0 0 1,-25 0-16,25 0 15,0 0 1,-25 0 0,25 0-16,-1 0 15,1 0-15,25 0 16,-50 0-16,25 0 15,-1 0-15,1 0 16,-25 0 0,25 0-16,0 0 15,0 0-15,-25 0 16,24 0-1,1 0 1,0 0-16,-25 0 16,25 0-16,24 0 15,-49 0-15,25 0 16,-25 0-16,25 0 15,0 0-15,-25 0 16,25 0-16,-1 0 16,1 0-16,0 0 15,-25 0-15,25 0 16,0 0-1,-25 0 1,24 0 0,1 0-16,0 0 15,0 0-15,24 0 16,-49 0-1,50 0-15,-50 0 16,25 0 0,-25 0-16,49 0 15,-24 0-15,0 0 16,0 0-16,-25 0 15,25 0-15,-25 0 16,25 0 0,-1 0-16,-24 0 15,25 0 1,-25 0-1,25 0 1,0 0-16,0 0 16,-25-24-16,0 24 15,24 0-15,1 0 16,-25 0-1,25 0 1,-25 0 15,25 0-15,-25 0-16,25 0 15,-1 0 1,-24 0 0,25 0-1,25 0-15,-50 0 16,25 0-1,-1 0-15,-24 0 16,25 0 0,-25 0-16,50 0 15,-50 0 1,25 0-1,-25 0 1,49 0 0,1 0-16,-25 0 15,-1 0-15,1 0 31,-25 0 1,25 0-17,-25 0 1,25 0-16,0 0 15,-25 0 1,24 0 0,-24 0-1,25 0-15,0 0 16,-25 0-1,25 0-15,-25 0 16,25 0-16,-1 0 16,1 0-1,-25 0 1,25 0-1,0 0 1,-25 0-16,25 0 16,-1 0-16,1 0 15,0 24-15,-25-24 16,25 0-16,-25 0 47,50 0-32,-50 0-15,24 0 16,-24 0-1,25 0 17,0 0-32,-25 0 15,25 0-15,-25 0 16,49 0-16,-49 0 15,25 0-15,-25 0 16,25 0 0,0 0-16,-25 0 31,25 0 0,-25 0-15,24 0-16,-24 0 15,50 0-15,-50 0 16,0 25-1,50-25-15,-50 0 47,24 0-47,-24 0 31,25 0 16,-25 0-31,25 0-1,0 0 1,-25 0-16,25 0 16,24 0-16,-49 0 15,25 0 16,-25 0-15,25 0 0,0 0-16,-25 0 15,24 0 1,-24 0-16,50 0 15,-50 0 1,25 0-16,-25 0 16,25 0-1,-1 0 1,-24 0-1,25 0 17,25 0-17,-50 0 1,25 0-1,-25 0 1,24 0-16,1 0 16,-25 0-16,25 0 15,0 0 1,0 0-16,-25 0 31,25 0-15,24 0-1,-49 0 1,25 0 15,-25 0-31,25 0 16,0 0-1,-1 0 1,26 0-16,-25 0 15,-25 0 1,25 0 15,-25 0 16,24 0-47,1 0 16,-25 0 15,25 0-15,-25 0-1,25 0-15,-25 0 31,49 0 16,-49 0-16,25 0-31,-25 0 16,25 0 0,0 0-1,-25 0 1,25 0 31,-25 0-32,49 0 1,-49 0-1,25 0-15,-25 0 32,25 0-17,-25 0 1,49 0-1,-49 0 1,50 0 0,-25 0-1,-25 0 1,25 0-1,-1 0 1,-24 0 15,25 0-15,-25 0-16,25 0 15,0 0-15,-25 0 16,25 0 31,-25 0 0,24 0-32,1 0-15,0 0 16,0 0-1,0 0 1,-25 0 15,25 0-15,-25 0-1,24 0-15,-24 0 16,25 0-16,0 0 16,-25 0 30,25 0-30,-25 0-16,25 0 16,-1 0-16,-24 0 15,25 0 1,0 0-16,0 0 15,-25 0 1,25 0 15,24 0-15,-49 0-1,25 0 1,-25 0 0,50 0 15,-50 0 78,24 0-47,-24 0-46,25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22.0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9203 8806 0,'24'0'94,"26"0"-79,24 0-15,-49 0 16,25 0-16,-1 0 15,1 0-15,24 0 16,1 0-16,-26 0 16,26 0-16,-50 0 15,-1 0-15,1 0 16,0 0-16,0 0 15,0 0-15,-1 0 16,1 0-16,25 0 16,0 0-16,-26 0 15,1 0-15,0 0 16,-25 0-16,50 0 15,-26 0-15,26 0 16,0 0 0,-1 0-16,-49 0 15,25 0-15,0 0 16,-25 0-16,25 0 15,-1 0-15,1 0 16,25 0-16,-1 0 16,51 0-16,-76 0 15,26 0-15,24 0 16,-49 0-16,-25 0 15,25 0-15,0 0 16,-25 0-16,25 0 16,-25 0-16,24 0 15,1 0-15,25-25 16,-25 25-16,-1 0 15,1-25-15,25 25 16,-50 0-16,25 0 16,0 0-16,-1 0 31,1 0-31,50 0 0,-51 0 15,1 0 1,25 0-16,-1 0 16,-24 0-16,0 0 15,0 0-15,0 0 16,-25 0-16,24 0 15,1 0-15,0 0 16,25 0-16,-1 0 16,-24 0-16,25 0 15,-1 0-15,-24 0 16,0 0-16,24 0 15,-24-25-15,0 25 16,0 0 0,-25 0-16,25 0 15,-1 0-15,26 0 16,-25 0-16,-25 0 15,50 0-15,-26 0 16,26 0-16,0 0 16,-1 0-16,-49 0 15,50 0-15,-25 0 16,-1 0-16,26 0 15,0 0 1,-1 0-16,1 0 16,-25 0-16,24 0 15,-49 0-15,25 0 16,0 0-1,0 0-15,24 0 16,-49 0-16,50 0 16,-25 0-16,24 0 15,-49 0-15,50 0 16,-25 0-16,24 0 15,1 0-15,0 0 16,49 0-16,-25 0 16,-49 0-16,25 0 15,-26 0-15,1 0 16,-25 0-16,25-25 15,0 25-15,-25 0 16,25 0-16,-1 0 16,1 0-16,25 0 15,-25 0 1,-25 0-16,49 0 15,26 0-15,-51 0 16,26 0-16,0 0 16,-1 0-16,-49 0 15,25 0-15,-25 0 16,74 0-16,-24 0 15,24 25-15,-24-25 16,0 0-16,-1 0 16,1 0-16,0 0 15,-1 0-15,-24 0 16,0 0-1,-25 0-15,25 0 16,-1 0-16,1 0 16,-25 0-16,25 0 15,0 0-15,0 0 16,24 0-16,26 0 15,-26 0-15,1 0 16,-25 0-16,24 0 16,-24 0-16,0 0 31,-25 0-16,49 0-15,1 0 16,24 0-16,-24 0 16,-25 0-16,0 0 15,24 0 1,-49 0-1,25 0 1,0 0-16,0 0 16,-25 0-16,25 0 15,-1 0-15,1 0 16,-25 0-16,25 0 15,25 0-15,-26 0 16,1 0-16,25 0 16,24 0-16,-24 0 15,-1 0-15,1 0 16,0 0-16,-1 0 15,-24 0-15,25 0 16,-1 0-16,-24 0 16,0 0-16,24 0 15,-24 0 1,0 0-16,0 0 16,-25 0-16,50 25 15,-50-25 1,49 0-16,-24 0 15,-25 0-15,25 0 16,24 0-16,-24 0 16,0 0-1,0 0-15,0 0 16,-25 0-16,24 0 15,-24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8:39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5531 9947 0,'0'0'94,"0"0"-78,0 0-16,25 0 15,-25 0-15,25 0 16,0 24-1,-25-24-15,25 0 16,-25 0-16,49 0 16,-49 0-16,50 0 15,-25 0-15,-1 0 16,26 0-16,-25 0 15,-25 0 1,25 0 0,-25 0-16,25 0 15,-1 0 1,-24 0-1,25 0-15,-25 0 16,25 0 15,0 0-31,-25 0 16,25 0 0,-25 0-1,24 0 1,-24 0-1,25 0-15,0 0 16,-25 0 0,25 0-16,-25 0 15,49 0-15,-49 0 16,25 0-16,0 0 15,0 0-15,-25 0 16,25 0 0,-25 0-16,24 0 15,1 0 1,-25 0-16,25 0 15,0 0-15,0 0 16,-25 0 0,24 0-16,1 0 15,0 0 1,0 0-16,-25 0 15,25 0 1,-25 0 0,24 0-16,1 0 31,-25 0-16,25 0 1,-25 0-16,25 0 16,0 0-1,-1 25 1,-24-25-1,25 0-15,0 0 16,-25 0-16,25 0 16,-25 0-1,25 25-15,-1-25 16,1 0-16,0 0 15,0 0-15,25 0 16,-50 0-16,24 0 16,-24 0-16,25 0 15,0 0 1,0 0-16,-25 0 15,25 0-15,-1 0 16,1 0 15,0 0-31,0 0 16,-25 0-16,25 0 15,-1 0-15,1 0 16,-25 0-16,25 0 16,0 0-1,0 0 1,-25 0-16,24 0 31,-24 0-15,25 0-1,-25 0 1,25 0-16,0 0 15,-25 0 1,25 0 0,-25 0 15,24 0-31,1 0 15,-25 0 17,25 0-32,-25 0 31,25 0 0,0 0-15,-1 0-1,-24 0 16,25 0-31,-25 0 16,25 0 0,0 0-1,0 0-15,-25 0 16,24 0-16,1 0 15,-25 0-15,25 0 16,0 0-16,-25 0 16,25 0-16,-25 0 15,24 0-15,1 0 16,0 0-16,-25 0 15,25 0-15,-25-25 16,25 25 0,-25 0-1,49 0-15,-49 0 16,0 0-16,25 0 15,-25 0 1,50 0 0,-50 0-1,25 0-15,-25 0 16,24 0-16,1 0 15,-25 0-15,25 0 16,-25 0-16,25 0 16,0 0 15,-25 0 0,24-25-31,-24 25 31,25 0-15,-25 0-1,25 0 1,0 0-16,-25 0 16,25 0-16,-1 0 15,1 0 1,0 0-16,-25 0 15,25-24-15,0 24 16,-25 0 0,24 0 15,-24 0-31,25 0 15,0 0-15,0 0 16,-25 0 0,49 0-1,-49 0 16,25 0 1,-25 0-17,25 0 1,-25 0-16,25 0 15,0 0 1,-25 0-16,24 0 31,-24 0-15,25 0-1,0 0 1,-25 0 0,25 0-1,-25 0-15,25 0 16,-25 0-1,24 0-15,1 0 16,0 0-16,0 0 16,0 0-16,-25 0 15,24 0-15,-24 0 16,25 0-16,0 0 15,0 0 1,-25 0-16,25 0 16,0 0-16,-25 0 15,24 0-15,1 0 16,0 0-16,0 0 15,0 0 1,-1 0 0,-24 0-1,25-25 1,-25 25-1,25 0-15,0 0 16,0 0 0,-1 0 62,1 0-47,-25 0-16,25 0 1,-25 0 0,25 0-1,0 0-15,-25 0 16,24 0-16,-24 0 15,25 0 1,-25 0-16,25 0 16,0 0-16,-25 0 15,25 0-15,-25 0 16,24 0-1,1 0 1,0 0 0,0 0-1,0 0 1,-25 0-16,24 0 15,-24 0-15,25 0 16,0 0-16,0 0 16,0 0-1,-1 0 1,-24 0-1,25 0-15,-25 0 16,25 0-16,0 0 16,-25 0-1,25 0 16,-25 0-15,24 0-16,1 0 16,-25 0-16,25 0 15,0 0 32,0 0-31,0 0-16,-1 0 15,1 0-15,-25 0 16,25 0-16,25 0 15,-50 0-15,24 0 16,1 0-16,0 0 16,0 0-16,0 0 15,-1 0-15,1 0 16,-25 0-16,25 0 15,0 0-15,-25-25 16,25 25-16,-1 0 16,-24 0-16,25 0 31,0 0 0,0 0-15,-25 0-1,25 0 1,-25 0-1,24 0 1,1 0 0,0 0-16,-25-25 15,25 25 1,0 0-1,-25 0 1,24 0 0,-24 0-16,25 0 15,0 0-15,0 0 16,0 0-16,-1 0 15,1 0-15,-25 0 16,25 0-16,0 0 16,0 0-16,-25 0 15,24 0-15,1 0 16,-25 0-16,25 0 31,0 0-15,0 0-1,-1 0 1,1 0-16,0 0 15,-25 0 1,25 0 0,0 0-1,0 0 1,-1 0-16,1 0 15,-25 0 1,25 0 0,-25 0-16,25 0 15,0 0-15,-1 0 16,1 0-1,0 0 1,0 0 0,-25 0-1,25 0-15,-1 0 16,1 0-1,-25 0 1,25 0-16,0 0 16,24 0-1,-49 0 1,25 0-16,25 0 15,-50 0 1,25 0 0,24 0-16,-49 0 15,50 0-15,-25 0 16,-1 0 15,-24 0-15,25 0-1,-25 0-15,25 0 16,0 0-16,0 0 15,-25 0 1,24 0-16,-24 0 31,25 0-31,0 0 16,-25 0-16,25 0 15,-25 0 1,25 0 0,-25 0-1,24 0 16,1 0-15,-25 0-16,25 0 16,50 0-16,-51 0 15,1 0 16,-25 0 157,0 0-173,0 0-15,0 0 16,-25 0-16,25 25 15,0 0 1,0-25 0,-24 0 15,24 25 31,0-25-31,0 0-31,0 24 32,-25-24-32,0 0 15,25 25 1,0-25-1,-25 0 1,0 0-16,-24 0 16,-1 0-16,0 25 15,26-25-15,-26 0 16,25 0-16,0 0 15,-24 25-15,49-25 16,-50 0-16,25 0 16,-49 0-16,24 0 15,50 0-15,-49 0 16,-1 0-16,50 0 15,-25 25-15,1-25 16,-1 0-16,0 0 16,25 0-16,-50 0 15,1 0-15,24 0 16,-25 0-16,1 0 15,24 0-15,25 0 16,-50 0-16,25 0 16,1 0-16,-1 0 15,0 0-15,0 0 16,0 0-16,1 0 15,-26 25 1,50-25-16,-25 0 16,-24 0-16,-1 0 15,0 24-15,1-24 16,-1 0-16,1 0 15,49 0-15,-25 0 16,0 0-16,25 0 16,-25 0-16,-24 0 15,24 0-15,0 0 16,25 0 93,-25 0-93,0 0-1,-24 0 16,24 0-15,-49 0-16,49 0 16,-50 0-16,75 0 15,-49 0 48,24 0-63,0 0 15,-25 0-15,26 0 16,24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27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7838 8235 0,'0'0'141,"25"0"-126,0 0-15,0 0 16,-1 0-16,1 0 15,25 0-15,-50 0 16,25 0-16,0 0 16,-1 0-16,1 0 15,-25 0-15,25 0 16,0 0 15,-25 0-15,25 0 46,-25 0-31,49 0-31,-49 0 16,25 0-16,0 0 15,0 0-15,-25 0 16,24 0 15,-24 0-15,25 0-1,-25 0-15,25 0 16,0 0 0,-25 0-16,25 0 15,-25 0 16,24 25-31,1-25 16,-25 0 0,25 0-1,-25 25 1,0-25-16,25 0 15,-25 0 1,25 0 0,-1 0-1,-24 0 1,25 0-16,-25 0 31,25 0-31,0 0 16,0 0-1,-1 0-15,1 0 16,-25 0-16,25 0 15,-25 25 1,25-25 0,0 0-1,-1 0 1,1 0-1,0 0-15,-25 0 16,25 0-16,0 0 16,-25 0-16,24 0 15,-24 0-15,25 0 16,0 0-1,-25 0-15,25 0 16,0 0 0,0 0-1,-1 0 1,-24 0-1,25 24-15,0-24 32,-25 0-32,25 0 15,-25 0-15,25 0 16,-25 0-16,24 0 15,-24 25 1,25-25 0,-25 0-1,25 0 172,-25 0-171,25 0 0,0 0-16,-1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31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9178 8210 0,'0'0'234,"25"0"-218,-1 0-16,-24 0 16,25 0-1,0 0-15,-25 0 16,25 0-16,0 0 15,24 0 1,-49 0-16,25 0 16,-25 0-16,25 0 15,0 0-15,-25 0 16,24 0 31,-24 0-47,25 0 15,-25 0 1,25 0-16,0 0 15,0 0 1,-25 0 0,24 0-16,1 0 15,0 0-15,-25 0 16,25 0-16,0 0 15,-25 0 1,24 0 15,-24 0-15,25 0-16,-25 0 15,25 0-15,0 0 16,-25 0 0,25 0-1,-1 0 1,1 0-1,-25 0 1,25 0 0,-25 0-1,25 0-15,0 0 16,-25 0-1,24 0 1,-24 0 0,25 0-1,0 0-15,0 0 16,-25 0-1,25 0-15,0 0 16,-1 0-16,-24 0 16,25 0-16,-25 0 31,25 0-16,0 0-15,-25 0 16,25 0-16,24 0 16,-49 0-16,25 0 15,-25 0-15,25 0 16,0 0-1,-25 0-15,24 0 16,26 0-16,-25 0 16,0 0-16,-1 0 15,1 0-15,-25 0 16,25 0-1,-25 0-15,25 0 16,-25 0 0,25 0-1,-1 0-15,-24 0 16,25 0 31,-25-24-32,25 24-15,0 0 16,0 0-1,-1 0-15,-24 0 16,25 0 15,-25 0-15,25 0-1,0 0-15,-25 0 16,25 0-16,-1 0 16,1 0-16,0 0 15,-25 0-15,25 0 16,0 0-1,-1 0-15,-24 0 16,25 0-16,0 0 16,0 0-16,0 0 15,-1 0-15,26 0 16,-25 0-16,-25 0 15,50 0-15,-50 0 16,24 0-16,-24 0 16,50 0-16,0 0 15,-26 0-15,1 0 16,0 0-16,0 0 15,-25 0 1,25 0-16,-25 0 16,49 0-1,-49 0-15,25 0 16,-25 0-1,25 0 1,0 0 0,-1 0-16,-24 0 15,25 0 1,0 0-1,-25 0 1,25 0-16,-25 0 16,25 0-1,-25 0 1,24 0-16,1 0 15,25 0-15,-25 0 16,-1 0-16,26 0 16,-50 0-16,25 0 15,0 0-15,-1 0 16,26 0-16,-25 0 15,0 0-15,-1 0 16,1 0-16,0 0 16,-25 0-1,25-25-15,-25 25 16,25 0-1,0 0-15,-25 0 16,24 0 0,-24 0 15,25 0-16,-25 0 1,25 0-16,0 0 16,0 0-16,-25 0 15,24 0-15,1 0 16,0 0-16,-25 0 15,25 0 1,0 0-16,-1 0 16,-24 0-16,50 0 15,-50 0 1,25 0-16,-25 0 15,49 0-15,-49 0 16,25 0-16,25 0 16,-25 0-1,-1 0-15,1 0 16,0 0-1,-25 0-15,25 0 16,0 0-16,-1 0 16,1 0-16,0 0 15,0 0-15,0 0 16,-1 0-16,1 0 15,-25 0-15,50 0 16,-1 0-16,-49 0 16,50 25-16,-50-25 15,25 0-15,-25 0 16,25 0-16,0 0 15,-25 0-15,24 0 16,-24 0-16,25 0 16,0 0-16,0 0 15,24 0-15,-24 0 16,0 0-16,0 0 15,-25 0-15,25 0 16,-1 0-16,-24 24 16,0-24-16,25 0 15,0 0-15,0 0 16,0 25-1,-25-25 1,24 0 0,1 0-16,0 0 15,0 0-15,0 0 16,-1 0-16,1 0 15,0 0 1,0 25-16,0-25 16,-25 0-16,24 0 15,-24 0 16,25 0-31,0 0 16,0 0 0,0 0-1,-25 0-15,24 0 16,-24 0-16,25 0 31,-25 0-15,25 0-1,0 0-15,-25 0 16,25 0-1,-25 0-15,24 0 16,1 0-16,0 0 31,-25 0-31,25 0 16,-25 0-1,25 0-15,-1 0 16,1 0 0,0 0-1,0 0-15,-25 0 16,25 0-16,0 0 15,-25 25 17,24-25 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37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23019 8186 0,'0'0'31,"49"0"-15,-49 0-1,50 0-15,0 0 16,-26 24-16,26-24 16,-25 0-16,24 0 15,26 0-15,-1 0 16,-24 0-16,24 0 15,1 0-15,-51 0 16,-24 0-16,25 0 16,0 0-16,-25 0 15,25 0 1,49 0-16,-49 0 15,50 25-15,-26 0 16,26-25-16,24 0 16,-50 25-16,1-25 15,0 0-15,-1 0 16,1 0-16,-50 0 15,25 0-15,-25 0 16,49 0-16,-49 0 16,25 0-16,-25 0 15,50 0-15,-26 0 16,1 0-1,0 0-15,-25 0 16,50 0-16,-50 0 16,24 25 30,-24-25-46,50 0 16,-50 0-16,25 0 16,-25 0-16,49 0 15,-49 0 1,25 0 15,-25 0-31,50 0 16,0 0-16,-26 0 15,1 0-15,25 0 16,-1 0-1,-24 0-15,0 0 16,-25 0-16,25 0 16,-25 0-16,25 0 15,24 0-15,-49 0 16,50 0-1,-25 0-15,-1 0 16,1 0-16,0 0 16,0 0-16,0 0 15,-1 0-15,1 0 16,0 0-16,25 0 15,-50 0-15,24 0 16,26 0-16,0 0 16,-26 0-16,26 0 15,0 0-15,24 0 16,-49 0-16,0 0 15,24 0-15,-24 0 16,25 0-16,-25 0 16,-1 0-16,1 0 15,0 0-15,-25 0 16,25 0-16,0 0 15,-25 0-15,24 0 16,26-25-16,-25 25 16,24 0-16,1 0 15,-50 0-15,25 0 16,-25 0-1,25 0 1,-1 0-16,26 0 16,0 0-16,24 0 15,-24 0-15,-1 0 16,1 0-16,-25 0 15,-1 0-15,1 0 16,0 0 0,0 0-1,24 0-15,-49 0 16,25 0-16,25 0 15,-50 0-15,25-25 16,0 25-16,-1 0 16,1 0-16,0 0 15,-25 0-15,25 0 16,-25 0-16,25 0 31,-25 0-31,24 0 16,1 0-16,-25 0 15,25 0-15,25 0 16,-26 0-1,26 0-15,-25 0 16,0 0-16,-1 0 16,26 0-16,-50 0 15,50 0-15,-50-25 16,24 25-16,1 0 15,0 0 1,-25 0-16,25 0 16,24 0-16,-49 0 15,50 0-15,0 0 16,-26 0-16,1 0 15,0 0-15,0 0 16,24 25-16,-24-25 16,-25 0-16,25 0 15,0 25-15,-25-25 16,25 0-16,24 0 15,-49 0-15,50 0 16,-25 0-16,24 0 16,-24 0-16,0 0 15,25 0-15,-26 0 16,-24 25-1,25-25-15,0 0 16,0 0-16,0 0 16,-1 0-16,26 0 15,-50 0-15,50 0 16,-26 0-16,26 0 15,-50 0-15,25 0 16,0 0-16,-1 0 16,1 0-16,-25 0 15,25 0-15,0 0 16,-25 0-16,25 0 15,-1 0-15,1 0 16,50 0-16,-26 24 16,-24-24-16,0 0 15,0 0-15,-25 0 16,25 0-16,-25 0 15,24 0-15,-24 0 16,25 0 0,0 0-16,-25 0 0,25 0 31,0 0-31,24 0 15,-24 0-15,25 0 16,-26 0-16,-24 0 16,25 0-1,0 0-15,-25 0 16,25 0-16,-25 0 15,25 0-15,-25 0 16,0 0-16,24 0 16,1 0-16,-25 0 15,25 0 1,0 0-1,0 0-15,-25 0 16,24 0 0,-24 0-16,25 0 31,0 0-31,-25 0 15,25 0 17,0 0-17,-1 0-15,-24 0 16,25 0-16,0 0 15,0 0 1,-25 0 0,25 0-1,-25 0 1,24 0-1,-24-24 17,0 24-32,25 0 31,0 0-31,-25 0 15,25 0 32,-25 0 47,25 0-79,-1 0-15,-24 0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40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24309 8062 0,'24'0'140,"76"0"-140,-51 0 16,26 0-1,-26 0-15,26 0 16,-1 0-16,25 0 15,1 0-15,123 0 16,-99 0-16,25 0 16,-75 0-16,-24 0 15,-26 0-15,26 0 16,-50 0-16,50 0 15,-26 0-15,-24 0 16,50 0 0,0 0-16,-26 0 15,26 0-15,0 0 16,-1 0-16,-24 0 16,0 0-16,49 0 15,-49 0-15,0 0 16,25 0-16,-1 0 15,-24 0-15,0 0 16,24 0-16,-49 0 16,25 0-16,25 0 15,-50 0-15,25 0 16,-1 0-16,-24 0 15,25 0-15,25 0 16,-1 0-16,-24 0 16,25 0-16,24 24 15,1-24-15,-26 25 16,26-25-16,-51 0 15,26 0-15,-50 0 16,25 0-16,0 0 16,24 0-16,26 0 15,-26 25 1,1-25-16,49 0 15,-49 0-15,-1 0 16,-24 0-16,25 0 16,-50 0-16,25 0 15,24 0-15,1 0 16,-50 0-16,49 0 15,-24 0-15,0 0 16,25 0-16,-50 0 16,49 0-16,-49 0 15,25 0 1,0 0-16,0 0 15,-25 0-15,24 0 16,1 0-16,0 0 16,0 0-16,25 0 15,-1 0-15,-24 0 16,0 0-16,0-25 15,24 25-15,-49 0 16,25 0-16,-25 0 16,50 0-16,-1 0 15,-24 0 1,25 0-16,-1 0 15,-49-25-15,25 25 16,25 0-16,-50 0 16,49 0-16,-24 0 15,25 0-15,-50 0 16,24 0-16,1 0 15,0 0-15,0 0 16,0 0-16,49-24 16,-49 24-16,24 0 15,-24-25-15,-25 25 16,25 0-16,0 0 15,0 0-15,24 0 16,-24 0-16,0 0 16,25 0-16,-50 0 15,49 0-15,-24-25 16,-25 25-16,50 0 15,-26 0-15,1 0 16,25 0-16,-50 0 16,25 0-16,-25-25 15,24 25 1,1 0-16,0 0 15,0 0-15,-25-25 16,25 25 0,-25 0 15,24 0-16,-24 0 1,25 0-16,0 0 31,-25 0 0,25 0-15,0 0-16,-1 0 16,-24-25-16,25 25 31,-25 0 62,25 0-77,-25 0 0,0 0-1,25 0 32,0-24-31,-1 24-16,1 0 15,0 0 1,-25 0 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41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23019 8062 0,'25'0'78,"-25"0"-78,74 0 15,25 0-15,0 0 16,1 0-16,24 0 16,-75 0-16,-24 0 15,49 0-15,-24 0 16,-25 0-16,24 0 15,-24 0-15,-25 0 16,25 0-16,-25 0 16,50 0-16,-50 0 15,25 0 1,-25 0-1,24 0-15,1 0 16,0 0-16,0 0 16,0 0-1,-25 0-15,24 0 16,1 0-1,0 0-15,-25 0 16,25 0-16,0 0 16,-1 0-16,26 0 15,-25 0-15,-25 0 16,49 0-16,-24 0 15,0 0-15,49 0 16,-24 0-16,24 0 16,-24 0-16,-25 0 15,-25 0-15,25 0 16,-25 0 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0:49.1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7913 8086 0,'0'0'140,"24"0"-124,26 0-16,-25 0 16,25 0-1,24 0-15,0 0 16,-24 0-16,24 0 15,-49 0-15,25 0 16,-1 0-16,1 0 16,-25 0-16,0 0 15,24 0-15,26 0 16,-1 0-16,0 0 15,-24 0-15,24 0 16,-24 0-16,0 0 16,-1 0-16,-49 0 15,25 0-15,-25 0 31,25 0-31,0 0 16,24 0-16,1 0 16,0 0-16,-26 0 15,26 0-15,-25 0 16,-25 0-16,49 0 15,-49 0-15,50 0 16,-50 0-16,25 0 16,49 0-1,-49 0-15,0 0 16,0 0-16,49 0 15,-24 0-15,-26 0 16,26 0-16,0 0 16,-26 0-16,26 0 15,0 0-15,24 0 16,-24 0-16,-25 0 15,-1 0-15,1 0 16,0 0-16,-25 0 16,25 0-16,0 0 15,-1 0-15,26 0 16,-50 0-16,25 0 15,24 0-15,-24 0 16,25 0-16,-1 0 16,-24 0-16,0 0 15,25 0-15,-26 0 16,26 25-16,24-25 15,-24 0-15,49 0 16,25 0-16,-74 0 16,0 0-1,-26 0-15,26 0 16,-50 0-16,25 0 15,0 0-15,-1 0 16,26 0-16,24 0 16,-24 0-16,-25 0 15,24 0-15,1 0 16,-50 0-16,50 0 15,-50 0-15,24 0 16,-24 0-16,50 0 16,-25 0-16,24 0 15,-24 0-15,50 0 16,-26 0-16,26 0 15,-26 0-15,-24 0 16,50 0-16,-51 0 16,26 0-16,0 0 15,24 0-15,-24 0 16,74 0-16,-75 0 15,26 0-15,-26 0 16,1 0-16,49 0 16,-25 0-1,26 0-15,24 0 16,-25 0-16,0 0 15,-49 0-15,-1 0 16,26 0-16,-75 0 16,25 0-16,-25 0 15,24 0 1,26 0-16,-25 0 15,0 0-15,-25 0 16,49 0-16,-49 0 16,50 0-16,-1 0 15,-24 0-15,0 0 16,25 0-16,24 0 15,-49 0-15,-25 0 16,49 0-16,-24 0 16,0 0-16,0 0 15,0 0-15,-1 0 16,-24 0-16,25 0 47,-25 0-32,25 0-15,0 0 16,0 0-16,-25 0 15,25 0 188,-25 0-187,0 25-1,0 0-15,0 0 16,0-25-16,0 24 16,0-24 30,0 25-30,0-25 0,0 25-1,0 0 32,0-25-31,0 25 30,-25-25 79,25 0-125,-25 0 16,0 24-16,0-24 15,25 0-15,-49 0 16,24 0-16,0 0 16,0 25-16,0-25 15,1 0-15,-1 0 16,0 0-16,0 0 15,25 0-15,-25 0 16,1 0-16,-1 0 16,0 0-16,0 25 15,-24-25-15,24 0 16,0 0-16,0 0 15,25 0 1,-49 0-16,24 0 16,25 0-1,-50 0 1,25 0-16,1 25 15,24-25 1,-25 0-16,0 0 16,0 0-16,0 0 15,1 0-15,-1 25 16,25-25-16,-25 0 15,0 0 1,0 0-16,1 0 16,-1 0-16,0 0 15,0 24-15,0-24 16,1 0-16,-1 0 15,-25 0-15,50 0 16,-25 0-16,25 0 16,-25 0-16,1 0 15,24 0-15,-25 0 16,0 0-16,0 0 15,0 0-15,25 0 16,-49 0-16,49 0 16,-25 0-16,-25 0 15,50 0 16,-24 0-31,-1 0 16,0 0-16,25 0 16,-50 25-16,26-25 15,-1 0-15,0 0 16,25 0-16,-25 0 15,0 0-15,1 0 16,-1 0 0,0 0-1,25 0-15,-25 0 16,0 0-16,1 0 15,24 0 1,-25 0 0,0 0-16,0 0 15,0 0-15,25 0 16,-24 0-16,-1 0 15,25 0-15,-25 0 16,0 0-16,0 0 16,1 0-1,-1 0-15,0 0 16,25 0-1,-25 0-15,0 0 16,0 25-16,1-25 16,-1 0-16,0 0 15,0 0-15,0 0 16,-24 0-16,49 0 15,-50 0-15,50 0 16,-25 0-16,1 0 16,-1 0-16,0 0 15,25 0-15,-50 0 16,50 0-16,-24 0 15,-26 0-15,50 0 16,-25 0-16,25 0 16,-49 0-16,49 0 15,-50 0 1,25 0-16,25 0 15,-25 0-15,1 0 16,-1 0-16,25 0 16,-25 0-16,0 0 15,-24 0-15,-26 0 16,50 0-1,-24 0-15,24 0 16,-25 0-16,25 0 16,1 0-16,-26 0 15,25 0-15,0 0 16,1 0-16,24 0 15,-25 0-15,0 0 16,0 0-16,0 0 16,1 0-16,-26 0 15,25 0-15,0 0 16,1 0-16,-1 0 15,0 0-15,25 0 16,-25 0-16,0 0 16,25 0-16,-24 0 15,-1 0-15,0 0 16,0 0-16,0 0 15,1 0-15,-26 0 16,0 0-16,50 0 16,-24 0-16,-1 0 15,0 0-15,25 0 16,-25 0-1,0 0-15,25 0 16,-24-25-16,24 25 16,-25 0-16,25 0 15,-50 0-15,25 0 16,1 0-16,-26 0 15,25 0-15,-25 0 16,26 0 0,-26 0-16,25 0 15,0 0-15,25 0 16,-24 0-1,-1 0 1,0 0-16,-25 0 16,26-25-16,-1 25 15,0 0-15,25 0 16,-25 0-16,0 0 15,25 0-15,-49-24 16,49 24-16,-50 0 16,25 0-1,-49-25-15,49 25 16,0 0-1,-24 0-15,49 0 16,-25 0-16,-25 0 16,50 0-16,-49 0 15,-1 0-15,25 0 16,1 0-16,-26 0 15,50 0-15,-25 0 16,-25 0-16,26 0 16,-1 0-16,-25 0 15,-24 0-15,24 0 16,25 0-16,1 0 15,-1 0-15,0 0 16,25 0-16,-25 0 16,0 0-16,-24 0 15,-1 0-15,50 0 16,-25 0-16,-24 0 15,24 0-15,0 0 16,-24 0-16,24 0 16,0 0-16,0 0 15,25 0 1,-25 0-1,1 0-15,24 0 16,-25 0-16,0 0 16,0 0-1,-24 0-15,-1 0 16,50 0-16,-50 0 15,50 0 1,-25 0-16,25 0 16,-24 0-1,-1 0 1,25 0-16,-25 0 15,25 0 1,-25 0 78,25-25-48,0 25-46,-25-50 16,1 50 0,24-24-16,0 24 15,0-25-15,0 25 16,0-25-1,0 0 1,0 25 0,0 0-16,0-25 15,0 25-15,0-24 78,0-1-15,0 25-63,0-25 15,0 25-15,0-25 16,0 25-1,0-25 126,0 25-126,0-24 1,0 24 62,0-25 0,24 25-62,-48-25 233,24 25-249,-25 0 16,25 0-16,-25 0 62,25 0-31,0 0 172,0 25-187,0 0-16,0-1 15,0 1-15,0-25 16,0 25-16,0 0 16,0 0-16,0-25 31,0 24 16,0-24-32,0 25 1,0 0-1,0-25 48,0 25-48,0-25 48,0 0-48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30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4043 9823 0,'50'0'188,"-50"0"-173,25 0-15,-25 0 16,24 0-1,1 0 1,-25 0 0,25 0 77,-25 0-77,25 0 15,-25 24-15,25-24-1,-25 0 16,24 0-15,1 0 0,0 0-16,-25 0 15,25 0-15,-25 0 31,25 0 1,-25 0-1,24 0 16,1 0-32,0 0 1,-25 0-1,25 0-15,-25 0 16,25 0 0,-25 0 46,24 0-62,-24 0 47,25 0-47,0 0 15,0 0 1,0 0 0,-1 0-16,-24 0 15,25 0 1,-25 0-16,25 0 15,0 0 1,0 0-16,-25-24 16,0 24-16,24 0 15,1 0 1,-25 0-16,25 0 15,0 0-15,0 0 16,-25 0-16,25 0 16,-25 0-1,24 0-15,-24 0 16,25 0-1,0 0-15,0 0 16,-25 0-16,49 0 16,-49 0 62,25 0-63,-25 0 48,50 0-48,-50 0 1,25 0-16,-25 0 15,24 0 1,1 0-16,-25 0 16,25 0-1,-25 0-15,50 0 16,-50 0 15,24 0-31,-24 0 31,25 0-15,-25 0 15,25 0 0,-25 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32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5283 9798 0,'0'0'78,"25"0"-63,0 0-15,0 0 16,0 0-16,-1 0 15,1 0 1,-25 0 0,25 0-1,0 0-15,0 0 16,-1 0-16,-24 0 15,25 0 1,0 0 0,-25 0-1,25 0-15,-25 0 16,25 0 31,-25 0-32,24 0 1,1 0-16,0 0 15,0 0-15,0 0 16,-25 0-16,24 0 16,-24 0-16,25 0 15,0 0 1,-25 0-1,25 0 1,-25 0-16,25 0 16,0 0-16,-1 0 46,-24 0-30,25 0 0,-25 0-1,25 0 32,0 0-16,-25 0-15,25 0-16,-1 0 15,1 0-15,-25 0 16,25 0 0,-25 0-1,25 0-15,0 0 16,-25 0-16,24 0 15,-24 0-15,25 0 16,-25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35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6226 9823 0,'0'0'125,"0"0"-109,25 0-16,0 0 15,-1 0-15,1 0 16,0 0 0,-25 0-16,25 0 31,0-25-31,-1 0 15,1 25-15,0 0 16,0 0 0,-25 0-16,25 0 46,-1 0-14,1 0-32,-25 0 15,25 0 16,0 0-15,0 0-16,-25 0 16,24 0-16,1 0 15,0 0 1,-25 0-1,25 0-15,0 0 16,-25 0-16,24 0 16,-24 0-16,25 0 15,0 0-15,0 0 16,-25 0-16,25 0 15,0 0-15,-1 0 16,-24 0 0,25 0-1,-25 0 1,25 0-16,0 0 15,-25 0 1,25 0 0,-25 0-1,24 0 1,1 0-1,-25 0 1,25 0 46,-25 0-62,25 0 16,0 0-16,-1 0 16,1 0-16,0 0 15,0 0-15,0 0 16,-1 0-1,-24 0-15,25 0 16,0 0 0,0 0-1,24 0-15,-49 0 16,25 0-16,0 0 15,0 0-15,0 0 16,-1 0-16,1 0 16,0 0-16,0 0 15,0 0-15,24 0 16,-49 0-16,50 0 15,-50 0-15,25 0 16,-25 0-16,24 0 16,1 0-1,-25 0 16,25 0-15,-25 0-16,25 0 16,0 0-16,-25 0 15,24 0 1,-24 0-16,25 0 15,-25 0-15,50 0 16,-50 0 0,25 0-1,0 0-15,-1 0 16,26 0-16,-25 0 15,24 0-15,1 0 16,0 0-16,-50 0 16,24 0-16,-24 0 15,0 0-15,50 0 16,-50 0-1,25 0 1,-25 0-16,25 0 16,-25 0-1,24 0-15,1 0 16,0 0-16,0 0 15,0 0-15,-25 0 16,49 0-16,-49 0 16,25 0-16,-25 0 15,50 0-15,-26 0 16,-24 0-16,25 0 15,0 0 1,0 0-16,-25 0 16,49 0-16,1 0 15,0 0-15,24 0 16,-24 0-16,-1 0 15,26 0-15,-26 0 16,-24 0-16,0 0 16,25 0-16,-26 0 15,1 0-15,25 0 16,24 0-16,-24 0 15,-25 0-15,-1 0 16,1 0-16,0 0 16,-25 0-16,25 0 62,-25 0-31,25 0 0,-25 0-15,24 0 0,1 0-16,50 0 15,-26 0-15,1 25 16,-1-25-16,1 0 15,0 25-15,-25-25 16,24 0-16,-24 0 16,25 0-16,-26 0 15,1 0-15,-25 0 16,25 0-16,-25 0 15,25 0 17,0 0-17,-25 0 1,24 0 15,-24 0-31,25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24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9302 9079 0,'0'0'78,"25"0"-62,123-50-16,26 50 16,0 0-16,99 0 15,-75 0-15,-24 0 16,-50 0-16,-50 0 15,0 0 1,-24 0-16,-25 0 16,0 0-16,24 0 15,1 0-15,-25 0 16,-1 0-16,1 0 15,0 0-15,0 0 16,24 0-16,-24 0 16,50 0-16,-26 0 15,26 0-15,-1 0 16,1 0-16,-1 0 15,0 0-15,1 0 16,24 0-16,0 0 16,0 0-16,50 0 15,-49 0-15,48 0 16,-48 0-16,-26 0 15,0 0-15,1 0 16,-1 0-16,1 0 16,-26 0-16,50 0 15,-24 0-15,-26 0 16,1 0-16,0 0 15,-25 0 1,49 0-16,-49 0 16,0 0-16,-1 0 15,1 0-15,0 0 16,49-25-16,-74 25 15,50 0-15,-25 0 16,24 0-16,-49 0 16,25 0-16,0 0 15,0 0-15,0 0 16,-1 0-16,1 0 15,25 0-15,24 0 16,-24 0-16,24 0 16,-24 0-16,-25 0 15,-1 0-15,26 0 16,-25 0-16,0 0 15,-25 0-15,24 0 16,-24 0-16,25 0 16,0 0-16,0 0 15,0 0-15,24 0 16,1 0-16,0 0 15,-26 0 1,1 0-16,-25 0 16,25 0-16,-25 0 15,25 0-15,-25 0 16,49 0-16,26 0 15,-50 0-15,49 0 16,-24 0-16,24 0 16,0 0-16,-49 0 15,0 0-15,0 0 16,24 0-16,-24 0 15,25 0-15,-1 25 16,1-25-16,0 0 16,-25 0-16,24 0 15,1 0-15,-25 0 16,-1 0-16,51 0 15,-26 0-15,-24 0 16,0 0-16,49 0 16,-24 0-16,-25 0 15,24 0-15,26 0 16,-50 0-16,-1 0 15,-24 0 1,25 0 0,0 0-16,0 0 15,0 0-15,-1 0 16,1 0-16,0 0 15,0 0-15,0 0 16,-25 0-16,24 0 16,1 0-1,25 0 1,0 0-16,-26 0 15,1 0-15,0 0 16,-25 0 15,25 0 16,-25-25-31,25 25-16,-25 0 15,24 0 1,1 0 77,0 0-77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37.4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4118 10765 0,'24'0'94,"1"-25"-79,50 25-15,-51 0 16,1 0-16,25 0 15,-1 0-15,-24 0 16,50 0-16,-51 0 16,26 0-16,-25 0 15,0-24 1,-25 24-1,24 0 1,-24 0-16,25 0 16,-25 0-1,25 0-15,0 0 16,0 0-16,-25 0 47,24 0-47,1 0 15,0 0 16,-25 0-31,25-25 16,25 25-16,-26 0 16,1 0-16,-25 0 15,25 0 1,0 0-16,24 0 15,-49 0-15,25 0 16,25 0-16,-25 0 16,-1 0-16,1 0 15,0 0-15,-25 0 16,25 0-1,0 0-15,-1 0 16,1 0-16,-25 0 16,25 0-16,0 0 15,-25 0-15,25 0 16,-1 0-16,-24 0 15,25 0 17,0 0-32,0 0 15,0 0 1,24 0-16,26 0 15,-51 0-15,26 0 16,-25 0-16,49 0 16,-49 0-16,0 0 15,25 0-15,-26 0 16,26 0-16,-25 0 15,0 0-15,24 0 16,-24 0-16,25 0 16,-1 0-16,1 0 15,-1 0-15,-24 0 16,25 0-16,-25 0 15,-1 0-15,-24 0 16,25 0-16,-25 0 16,25 0-16,-25 0 15,25 0-15,0 0 16,-25 0-16,24 0 31,-24 0-15,25 0-1,0 0 1,-25 0-16,25 0 15,-25 0-15,25 0 32,-1 0-1,1 0-16,-25 0 1,25 0-16,-25 0 16,25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39.2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10269 9872 0,'25'0'63,"25"0"-48,-1 0-15,1 0 16,-1 0-16,-24 0 16,-25 0-16,50 0 15,-25 0-15,-1 0 16,1 0-16,25 0 15,-50 0 1,49 0 15,-49 0-15,25 0-16,-25 0 15,50 0-15,-50 0 16,25 0 15,-25 0-15,24 0-16,1 0 15,-25 0-15,25 0 16,25 0-16,-50 0 16,24 0-16,-24 0 15,50 0-15,-50 0 16,25 0-1,-25 0-15,25 0 16,-1 0 0,-24 0-16,25 0 15,0 0-15,0 0 16,0 0-16,0 0 31,-25 0 125,24 0-125,-24 0-31,25 0 16,0 0-16,-25 0 15,25 0 1,-25 0 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42.4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6722 10716 0,'50'0'15,"-50"0"-15,24 0 16,-24 0-16,25 0 15,0 0-15,-25 0 16,25 0-16,-25 0 16,25 0-1,0 0-15,-1 0 16,51 0-16,-1 0 15,-24 0-15,-1 0 16,-24 0-16,25-25 16,-50 25-16,25 0 15,-1 0-15,1 0 16,-25 0-16,50-25 15,-50 25-15,25 0 16,-25 0 0,49 0-1,-24 0-15,0 0 16,0 0-16,-1 0 15,1 0-15,0 0 16,0 0-16,0 0 16,-25 0-16,24 0 15,1 0 1,-25 0-16,25 0 15,-25 0 1,50 0-16,-26 0 16,26 0-1,-25 0-15,24 0 16,-49 0-16,25 0 15,-25 0-15,50 0 16,-50 0 0,25-25-16,24 25 15,-24 0-15,0 0 16,0 0-16,0 0 15,-1 0-15,1 0 16,0 0 0,-25 0-16,25 0 15,0 0-15,-1 0 16,51 0-16,-26 0 15,-24 0-15,0 0 16,0 0-16,0 0 16,-1 0-1,1 0-15,0 0 16,25 0-16,-26 0 15,1 0-15,0 0 16,-25 0-16,25 0 16,-25 0-1,49 0-15,-49 0 16,25 0-1,-25 0-15,50 0 16,-50 0-16,49 0 16,-49 0-1,25 0 1,-25 0-16,25 0 15,-25 0-15,50 0 16,-50 0-16,49 0 16,-49 0-16,25 0 15,25 0-15,-25 0 16,-1 0-16,1 0 15,25 0-15,-25 0 16,24 0-16,1 0 16,-25 0-16,-1 0 15,51 0-15,-50 0 16,49 0-16,-49 0 15,49 0-15,-24 0 16,-50 0-16,25 0 16,-25-25-1,49 25 1,-49 0-1,25 0-15,-25 0 16,25 0-16,0 0 16,-25 0-16,24 0 15,26 0-15,-50 0 16,25 0-16,0 0 15,0 0-15,-25 0 16,24 0 0,-24 0-16,25 0 15,0 0-15,0 0 16,0 0-16,-1 0 15,-24 0-15,25 0 16,-25 0-16,25 0 16,0 0-16,-25 0 15,25 0-15,24 0 16,-24 0-16,25 0 15,-1 0-15,-24 0 16,25 0-16,-26 0 16,1 0-1,0 0-15,0 0 16,24 0-16,1 0 15,0 0-15,-1 0 16,1 0-16,-25 0 16,-1 0-16,1 0 15,0 0-15,-25 0 16,25 0-16,0 0 15,-1 0-15,-24 0 16,50 0-16,-25 0 16,-25 0-16,50 0 15,-50 0-15,24 0 16,-24 0-16,25 0 15,-25 0 1,25 0 15,-25 0-31,25 0 16,0 0-16,-25 0 15,24 0 1,1 0-16,0 0 16,-25 0-1,25 0-15,0 0 16,-1 0-1,-24 0 17,25 0-32,0 0 15,0 0-15,-25 0 16,25 0-16,-1 0 15,1 0-15,-25 0 16,50 0-16,-1 0 16,-49 0-16,50 0 15,0 0-15,-50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45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19670 9823 0,'0'0'47,"25"0"-32,49 24-15,1-24 16,24 25-16,50-25 15,24 25-15,-24 0 16,-25-25-16,25 0 16,25 0-16,-75 25 15,75-25-15,-26 0 16,26 24-16,-75-24 15,0 0-15,-74 0 16,25 0-16,-50 0 16,25 0-1,0 0-15,-1 0 16,26 0-16,-25 0 15,0 0-15,24 0 16,26 0-16,-75 0 16,24 0-16,1 0 15,0 0-15,49 0 16,-49 0-16,25 0 15,-1 0-15,26 0 16,-50 0-16,24 0 16,-24 0-16,49 0 15,-24 0-15,0 0 16,-26 0-16,26 0 15,-50 0-15,25 0 16,25 0-16,-26 0 16,51 0-16,-1 0 15,1 0-15,-1 0 16,-24 0-16,49 0 15,-50 0-15,1 0 16,0 0-16,-1 0 16,26 0-1,-1 0-15,-24 0 16,-26 0-16,1 0 15,25 0-15,-50 0 16,25 0-16,-25 0 16,49 0-16,1 0 15,-25 0-15,24 0 16,26 0-16,-1 0 15,-24 0-15,24 0 16,1 0-16,-1 0 16,0 0-16,1 0 15,-1 0-15,-49 0 16,25 0-16,74 0 15,-50 0-15,1 0 16,-26 0-16,1 0 16,-25 0-16,-1 0 15,-24 0-15,25 25 16,0-25-16,-25 0 15,25 0-15,24 0 16,-49 0-16,50 0 16,-25 0 15,-25 0-16,49 0 17,-24 0-17,0 0 1,-25 0-16,25 0 15,-25 0 17,0 0-17,25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3:47.6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19323 10666 0,'0'0'16,"0"0"-1,25 0-15,-1 0 16,51-25-1,-50 25-15,-1 0 16,1 0-16,-25 0 16,25 0 30,0 0-46,49 0 16,-24 0-16,0 0 16,49 0-16,0 0 15,-25 0-15,26 0 16,-26 0-16,0 0 15,1 0-15,-1 0 16,-24 0-16,49 0 16,0 0-16,50 0 15,25 0-15,-50 0 16,99 0-16,-99 0 15,25 0-15,-75 25 16,1-25-16,-75 0 16,49 0-16,1 0 15,-25 0 1,49 0-16,25 0 15,-24 0-15,-1 0 16,1 0-16,-26 0 16,1 0-16,-25 0 15,24 0-15,-49 0 16,25 0-16,25 0 15,-26 0-15,26 0 16,-25 0-16,49 0 16,-24 0-16,24 0 15,-24 0-15,24 0 16,1 0-16,-1 0 15,25 0-15,-24 0 16,-1 0-16,50 0 16,-25 0-16,1 25 15,48-25-15,1 0 16,-25 0-16,-24 0 15,-26 0-15,0 0 16,-24 0-16,-50 0 16,25 0-16,0 0 15,-25 0 1,24 0-16,1 0 15,0 0-15,25 0 16,-1 0-16,1 0 16,-1 0-16,26 0 15,-26 0-15,26 0 16,-1 0-16,-49 0 15,25 0-15,-25 0 16,49 0-16,-24 0 16,-26 0-16,26 0 15,0 0-15,-1 0 16,1 0-16,24 0 15,-24 0-15,24-25 16,-24 0-16,-25 25 16,24 0-16,-49-25 15,25 25-15,0 0 16,0 0-16,-1 0 15,26 0-15,-25 0 16,0 0-16,0 0 16,-1-24-16,1 24 15,0 0 1,0 0-1,-25 0-15,25 0 16,-1 0-16,26 0 16,-25 0-16,-25 0 15,25 0-15,-1 0 16,-24 0 31,25 0-32,0 0 1,0 0-16,-25 0 15,25 0-15,-25 0 16,24 0 0,-24 0-1,25 0-15,0 0 16,0 0-1,-25 0 1,25 0 15,-1 0-15,-24 0-16,25 0 15,0 0 1,0 0 0,-25 0-1,25 0-15,-25 0 16,24 0-1,1 0-15,0 0 16,0 0-16,0 0 16,-25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01.5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4316 5531 0,'0'0'125,"25"0"-125,49 25 15,1-25-15,-26 0 16,75 0-16,-49 25 16,49 0-16,-25-25 15,-49 25-15,49-1 16,-50-24-16,1 0 15,-25 25 1,-25-25-16,25 0 31,-25 0-31,24 0 16,-24 0-1,25 0 1,0 0-16,0 0 16,0 0-1,-1 0 1,26 0-16,-25 0 15,0 0-15,24 0 16,-24 0-16,0 0 16,0 0-16,24 0 15,-24 0-15,-25 0 16,25 0-16,24 0 15,-24 0-15,0 0 16,-25 0-16,25 0 16,0 0-16,0 0 15,-25 0-15,24 0 16,26 0-16,-50 0 15,50 0-15,-26 0 16,-24 0 0,50 0-16,-25 0 15,0 0-15,-1 0 16,1 0-16,0 0 15,0 0-15,0 0 16,-25 0-16,24 0 16,1 0-1,0 0-15,0 0 16,0 0-1,-1 0 1,-24 0-16,25 0 62,-25 0-30,25 0-32,0 0 93,-25 0-77,25 0-16,-1 0 15,1 0 17,-25 0-17,25 0 1,0 0-16,0 0 62,-25 0 125,24 0-155,-24 0-17,25 0-15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03.5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5655 0,'0'25'0,"0"-25"32,0 0-1,0 25-16,25-25-15,-1 0 16,1 0 0,0 0-16,-25 0 15,25 0-15,0 0 16,-25 25-16,24-25 15,-24 0-15,50 0 16,-25 0 0,-25 0-1,49 0-15,-49 0 16,50 0-16,-50 0 15,25 0-15,0 0 16,-1 0-16,1 0 16,0 0-1,0 0-15,0 0 16,0 0-16,-1 0 15,-24 0 17,25 0-32,0 0 15,0 0 1,0 0-16,-1 0 15,51 0-15,-26 0 16,26 0-16,-50-25 16,49 25-16,-24 0 15,-26 0-15,1 0 16,25 0-16,-50 0 15,25 0-15,-1 0 16,1 0-16,0 0 16,0 0-1,0 0 1,-1 0-1,1 0-15,0 0 16,49 0-16,-49 0 16,25 0-16,0 0 15,24 0-15,-24 0 16,-1 0-16,1 0 15,-1 0-15,26 0 16,-1 0-16,-49 0 16,0 0-16,0 0 15,24 0-15,-24 0 16,25 0-16,-26 0 15,-24 0-15,25 0 47,0 0-31,-25 0 202,0-25-124,0 25-79,0 0-15,0-25 32,0 25-17,0 0 16,-25-24 47,25 24-46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04.8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5060 5531 0,'0'0'31,"0"0"-16,75 0-15,-26 0 16,26 0-16,-1 0 16,0 0-1,1 0-15,-1 0 16,1 0-16,24 0 15,-25 0-15,-24 0 16,0 0-16,-26 0 16,1 0-16,25 0 15,-50 0-15,49 0 16,-24 0-16,0 0 15,0 0-15,0 0 16,24 0-16,1 0 16,-1 0-16,-24 0 15,25 0-15,-50 0 16,25 0-16,-1 0 15,1 0-15,-25 0 16,25 0 78,0 0-79,0 0-15,-1 0 16,-24 0-16,25 0 15,0 0 17,-25 0-1,0 0-31,25 0 15,0 0 1,-25 0 78,24 0-32,1 0-46,-25 0-1,25 0-15,-25 0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05.9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4539 5631 0,'0'0'62,"0"0"-62,25 0 16,0 0 0,0 0-16,-1 0 15,1 0-15,0 0 16,49 0-16,-74 0 15,50 0-15,0 0 16,-1 0-16,-49 0 16,25 0-16,25 0 15,-50 0-15,25 0 16,-1 0-16,1-25 15,0 25-15,0 0 16,24-25-16,-24 25 16,0 0-16,-25 0 15,25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13.7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4291 6424 0,'0'0'78,"25"0"-62,-25 0-16,50 0 15,-50 0 1,49 0 0,-24 0-16,-25 0 15,50 0-15,-50 0 16,24 0-16,-24 0 15,25 0-15,-25 0 16,50 0 0,-50 0 15,49 0-16,-49 0-15,25 0 16,-25 0-16,50 0 16,-25 0-1,-25 0 1,24 0-16,1 0 15,-25 0-15,25 0 16,-25 0-16,25 0 16,-25 0-16,50 0 15,-50 0-15,49 0 16,-49 0-16,25 0 15,0 0-15,0 0 16,-1 0-16,-24 0 16,50 0-16,-50 0 15,25 0-15,0 0 16,-1 25-16,1-25 15,-25 25-15,25-25 16,0 0-16,-25 0 16,25 0-16,-25 0 15,24 0 1,1 0-16,-25 0 15,25 0-15,-25 0 16,25 0 0,-25 0-16,49 0 15,-49 0 1,25 0-1,0 0-15,0 0 16,0 0-16,-1 0 16,1 0-16,-25 0 15,25 0-15,0 0 16,0 0-16,-25 0 15,49 0 1,-49 0-16,25 0 16,-25 0-16,50 0 15,-26 0-15,-24 0 16,50 0-16,-25 0 15,0 0-15,0 0 16,-1 0 0,1 0-16,-25 0 15,25 0 1,0 0-16,0 0 15,-25 0-15,24 0 16,-24 0-16,25 0 16,0 0-16,-25 0 15,25 0-15,-25 0 16,25 0-16,-1 0 15,-24 0 1,25 0 0,0 0-16,0 0 15,0 0-15,-1 0 16,1 0-16,-25 0 15,25 0-15,-25 0 16,25 0-16,0 0 16,-25 0 15,24 0-31,-24 0 15,25 0-15,-25 0 16,50 0-16,-25 0 16,-1 0-1,-24 0 32,25 0-31,0 0-16,0 0 15,-25 0 126,25 0-126,-25 0 110,24 0-109,-24 0-16,25 0 15,0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27.2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9203 9376 0,'0'0'47,"49"0"-47,26 0 15,49-25-15,49 1 16,50-26-16,-49 25 15,25 25 1,-51-25-16,-73 25 16,-26 0-16,1 0 15,-25-24 1,0 24-1,-1 0-15,1 0 16,25-25-16,-1 0 16,-24 25-16,25 0 15,24 0-15,-74 0 16,25 0-16,25 0 15,-1 0-15,-24 0 16,49 0-16,1 0 16,-25 0-16,49-25 15,-50 25-15,26 0 16,-26 0-16,1 0 15,0 0-15,-1 0 16,-24 0-16,25 0 16,24 0-16,0 0 15,-24 0-15,24 0 16,-49 0-16,25 0 15,-1 0 1,1 0-16,25 0 16,-1 0-16,-24 0 15,-1 0-15,26 0 16,-51 0-16,1 0 15,-25 0 1,25 0 0,-25 0-16,25 0 15,49 0-15,-24 0 16,-25 0-16,24 0 15,26 0-15,-51 0 16,1 0-16,-25-25 16,25 25-16,-25 0 15,25 0-15,0 0 16,24-24-16,-24 24 15,25 0-15,-26 0 16,51 0-16,-50 0 16,24 0-16,-24 0 15,25 0-15,-25 0 16,-1 0-1,-24 0 1,25 0 0,25 0-1,-50 0-15,49 0 16,-24 0-16,25 0 15,-50 0-15,49 0 16,-49 0-16,25 0 16,25 0-16,-1 0 15,26 0-15,-26 0 16,1 0-16,24 0 15,-24 0-15,0 0 16,-26 0-16,1 0 16,-25 0-16,25 0 15,0 0 1,0 0-16,-1 0 15,1 0-15,0 0 16,-25 0-16,25 0 16,25 0-16,-26 0 15,26 0-15,24 0 16,-24 0-16,0 0 15,-26 0 1,1 0-16,0 0 16,25 0-16,-1 0 15,26 0-15,-1 0 16,-49 0-16,24 0 15,1 0-15,-25 0 16,0 0-16,-1 0 16,1 0-16,25 24 15,-1-24-15,-24 0 16,25 0-16,0 0 15,-50 0-15,24 0 16,-24 0 0,25 0-1,0 0 1,0 0-16,0 0 15,-1 0-15,1 0 16,0 0-16,0 0 16,0 0-16,-1 25 15,1-25-15,0 0 16,25 0-16,-50 0 15,24 0 1,-24 0-16,50 0 16,0 0-16,-26 0 15,1 0-15,50 0 16,-51 0-16,26 0 15,-25 25-15,0-25 16,-1 0 0,1 0-1,0 0-15,0 0 16,0 0-16,-1 0 15,1 0-15,0 0 16,0 0 0,-25 0-16,25 0 15,0 0 1,-1 0-16,-24 0 15,25 0-15,0 0 16,0 0-16,0 0 16,-25 0-16,24 0 15,1 0-15,-25 0 16,25 0 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15.7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4390 6548 0,'0'0'78,"0"0"-63,25 0-15,0 0 16,0 0-16,0 0 16,24 0-16,-24 0 15,49 0 1,-49 0-16,50 0 15,-26 0-15,-24 0 16,25 0-16,-1 0 16,1 0-16,0 0 15,-26 0-15,26 0 16,0 0-16,-26 0 15,26 0-15,0 0 16,-1 0-16,-24 0 16,0 0-16,24 0 15,-49 0-15,50 0 16,-50 0-16,25 0 15,0 0 1,-1 0-16,-24 0 16,25 0-16,-25 0 15,25 0-15,0 0 16,0 0-16,24 0 15,-24 0-15,25 0 16,-1 0-16,-24 0 16,-25 0-16,50 0 15,-50 0 1,25 0-1,-1 0-15,1 0 16,-25 0 0,25 0-16,25 0 15,-26 0-15,26 0 16,0 0-16,-1 0 15,-49 0-15,25 25 16,-25-25-16,25 0 16,0 0-1,-25 0 1,49 0-1,-49 0 1,25 25 0,-25-25-1,25 0 1,-25 0-16,25 0 47,-1 0-32,-24 0 1,25 25-1,0-25-15,-25 0 16,25 0-16,-25 0 16,25 0-1,24 0-15,-49 25 16,25-25-1,-25 0 17,25 0-17,0 0 1,-25 0-16,0 0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41.1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4217 8161 0,'0'0'16,"0"0"-1,0 0 17,25 0-17,-25 0-15,24 0 16,-24 0-1,25 0 1,0 0 0,0 0-1,-25 0 1,25 0-16,-25 0 15,24 0-15,1 0 16,-25 0-16,25 0 16,0 0-1,0 0 1,-25 0-16,24 0 15,-24 0 1,25 0-16,0 0 16,0 0-1,-25 0 1,25 0-1,-1 0 1,1 0 0,-25 0-16,25 0 15,0 0-15,0 0 16,24 0-1,-49 0-15,25 0 16,0 0 0,-25 0-16,25 0 15,-25 0-15,25 0 16,-25 0-16,49 0 15,-49 0-15,50 0 16,-25 0-16,-25 0 16,49 0-16,-49 0 15,50 25-15,-50-25 16,25 0-16,-1 0 31,1 0-15,-25 0-1,25 0 1,-25 0-16,25 0 15,-25 0-15,25 0 16,-1 24-16,-24-24 16,25 0-1,-25 0-15,25 0 31,0 0-15,-25 0 0,25 0-16,-1 0 46,1 0-30,-25 0 0,25 0-16,-25 0 15,25 0-15,-25 0 16,25 0-1,-1 0 1,-24 0 0,0 25-16,25-25 15,-25 0 1,25 0-16,0 0 15,-25 0-15,25 0 32,-25 0-32,24 0 15,-24 0 1,25 0-1,0 0 1,0 0 0,0 0-1,-1 0-15,-24 25 16,25-25-1,0 0-15,-25 0 16,25 0-16,-25 0 16,25 0-16,24 0 15,-24 0-15,0 0 16,-25 0-16,25 0 15,-25 0-15,25 0 16,-1 0-16,-24 25 16,25-25-1,0 0-15,0 0 16,0 0-16,-1 0 15,26 0-15,0 0 16,-26 0-16,1 0 16,-25 0-16,25 0 15,0 0 1,0 25-1,-25-25-15,24 0 16,-24 0 0,25 0-16,-25 0 15,25 0-15,0 0 16,0 0-16,-25 24 15,24-24 1,1 0 0,-25 0-1,25 0 1,-25 0-16,25 0 15,-25 0 1,49 0-16,-49 0 16,25 0-1,-25 0-15,25 0 16,0 0-16,-25 0 15,25 0 1,-1 0 0,1 0 15,-25 0-16,25 0 1,0 0-16,0 0 16,0 0-16,24 0 15,-49 0 1,25 0-16,0 0 15,-25 0-15,25 0 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06:44.7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6970 8161 0,'0'0'156,"0"0"-156,25 0 15,0 0-15,0 0 16,24 0-16,-24 0 15,25 0-15,-26 0 16,1 0-16,0 0 16,0 0-16,0 0 15,-25 0 1,24 0-1,-24 0 1,25 0 0,0 0-1,25 0-15,-50 0 16,24 0-16,1 0 15,0 0-15,0 0 16,-25 0-16,25 0 16,-1 0-1,1 0 1,-25 0-16,25 0 15,0 0-15,0 0 16,-25 0 0,24 0-16,-24 0 15,25 0-15,0 0 16,-25 0-16,25 0 15,0 0-15,-1 0 16,1 0-16,0 0 16,0 0-1,-25 0 1,25 0-1,-25 0 17,24 0-32,1 0 15,0 0 1,-25 0-1,50 0-15,-50 0 16,49 0-16,-49 0 16,25 0-16,0 0 15,0 0 1,-25 0-1,25 0-15,-1 0 16,1 0 0,-25 0-1,25 0 1,0 0-1,-25 0-15,49 0 16,-24 0 0,0 0-16,0 0 0,0 0 15,-1 0-15,1 0 16,0 0-1,25 0 1,-50 0 0,24 0-16,1 0 15,0 0-15,-25 0 16,25 0-16,-25 0 15,25 0-15,-1 0 16,1 0-16,-25 0 16,50 0-16,-50 0 15,0 0-15,25 0 16,24 0-16,-24 0 15,0 0-15,0 0 16,-25 0-16,49 0 16,1 49-16,0-49 15,-26 0-15,26 0 16,0 0-16,-26 0 15,1 0-15,-25 0 16,25 0 0,0 0-16,0 0 15,-25 0-15,49 25 16,-49-25-16,50 0 15,-25 0-15,-1 0 16,1 0-16,0 0 16,0 0-16,0 0 15,-1 0-15,1 0 16,-25 0-16,50 25 15,-50-25-15,25 0 16,-1 25-16,26-25 16,-25 0-16,-25 0 15,25 0-15,-1 0 16,1 0-1,-25 0-15,25 0 16,0 0-16,0 0 16,-25 0-16,24 0 15,1 0-15,0 0 16,25 0-16,-25 0 15,-1 0-15,1 0 16,25 0 0,-50 0-16,49 0 15,-49 0-15,25 0 16,-25 0-16,50 0 15,-50 0-15,25 0 16,-25 0 0,24 0 15,1 0-31,0 0 15,0 0 1,0 0 0,-25 0-16,24 0 15,-24 0-15,25 0 16,0 0-16,0 0 15,-25 0-15,49 0 16,1 0-16,-25 0 16,24 0-16,1 0 15,0 0-15,-26 0 16,26 0-16,0 0 15,-26 0-15,1 0 16,0 0 0,0 0-16,0 0 15,-1 0-15,-24 0 16,25 0-16,25 0 15,-25 25-15,0-25 16,-1 24-16,26-24 16,-25 0-16,24 0 15,-24 0 1,0 0-16,-25 25 15,0-25-15,25 0 16,0 0-16,-1 0 16,1 0-1,0 0-15,-25 0 16,25 0-16,-25 0 15,25 0-15,-1 0 16,1 0-16,-25 0 16,25 0-16,0 0 15,-25 0-15,25 0 16,-1 0-16,1 0 15,-25 0-15,25 0 16,-25 0 0,25 0-16,0 0 15,-25 0 1,24 0-16,-24 0 15,25 0-15,-25 0 16,25 0 0,0 0-1,0 0 1,-25 0-1,24 0-15,1 0 16,-25 0 15,25 0-15,-25 0 31,25 0-32,-25 0 1,49 0-16,-49 0 62,0 0 16,25 0 0,0 0-62,-25-25-16,0 25 31,25-24-31,-25 24 31,25 0 0,-25 0-31,25 0 47,-1 0-31,-24 0-1,25-25 1,-25 25-16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1:13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5879 5655 0,'0'0'109,"25"0"-93,24 0-16,1 0 15,-25 0-15,-1 0 16,-24 0-16,50 0 15,-50 25-15,50-25 16,-26 25-16,1-25 16,25 0-16,-25 0 15,-1 0-15,1 0 16,50 25-16,-51-25 15,1 0-15,-25 0 16,25 0-16,-25 0 16,25 0-1,0 0 1,-1 0-16,1 0 15,0 0-15,0 0 16,0 0-16,24 0 16,-49 0-16,25 25 15,0-25-15,0 0 16,-25 0-1,24 0-15,-24 0 16,25 0 0,-25 0-16,25 24 15,0-24-15,0 0 16,-25 0-16,25 0 15,-1 0-15,26 0 16,-25 0-16,0 0 16,24 0-16,-49 0 15,25 0-15,-25 0 16,25 0-16,-25 25 15,25-25-15,-1 0 16,-24 0-16,25 0 16,0 0-16,0 0 15,0 0-15,-25 0 16,49 0-16,-49 0 15,25 0 1,25 0-16,-50 0 16,49 0-16,1 0 15,24 0-15,-49 0 16,25 0-16,-26 0 15,26 0-15,-25 0 16,0 25 0,-1-25-16,1 0 15,-25 25-15,25-25 16,0 0-1,0 0 17,-25 0-17,24 0 1,1 0-1,0 0-15,25 0 16,-25 0-16,-25 0 16,49 0-16,-24 25 15,0-25-15,24 0 16,-24 0-16,0 25 15,25-25-15,-1 0 16,1 0-16,-25 0 16,49 0-16,-49 0 15,0 0-15,-1 0 16,51 0-16,-26 0 15,-24 0-15,0 0 16,49 0 0,-74 0-16,25 0 15,25 0-15,-25 0 16,-1 0-16,-24 0 15,0 0-15,25 0 16,-25 24-16,25-24 16,0 0-16,25 0 15,-1 0-15,-24 0 16,0 0-16,24 0 15,-49 0-15,25 0 16,25 0-16,-25 0 16,-1 0-16,26 0 15,24 0-15,-24 0 16,-25 0-16,24 0 15,1 0-15,-50 0 16,50 0-16,-1 0 16,-24 0-16,49 0 15,-24 0-15,24 0 16,1 0-16,-25 0 15,-1 0-15,1 0 16,24 0 0,-24 0-16,-1 0 15,-24 0-15,0 0 16,0 0-16,0 0 15,-1 0-15,1-24 16,0 24-16,0 0 16,0 0-16,49 0 15,-49 0-15,0 0 16,24 0-16,26-25 15,-51 25-15,26 0 16,-25 0-16,0 0 16,-1 0-16,26 0 15,24 0-15,1-25 16,-25 25-16,24 0 15,-24 0-15,-1 0 16,1 0-16,-1 0 16,-24 0-16,0 0 15,0 0-15,0 0 16,-25 0-16,24 0 15,1 0-15,0-25 16,25 25 0,-50 0-16,24 0 15,1 0-15,0 0 16,-25-25-16,25 25 15,24 0-15,-49 0 16,25 0-16,0 0 16,0 0-16,-25 0 15,49 0-15,-24 0 16,-25 0-16,25 0 15,0 0-15,-25 0 16,25 0-16,-25 0 16,24 0-16,1 0 15,25 0-15,-50 0 16,25 0-16,0 0 15,-1 0-15,-24 0 16,25 0-16,0 0 16,0 0-1,-25 0 16,25 0-15,-1 0 0,1 0-1,0 0-15,0 0 16,0 0-16,-1 0 15,-24 0-15,25-25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1:15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5060 8037 0,'25'0'94,"49"0"-79,50 0-15,-49 0 16,49 0-16,0 0 16,49 0-16,1 0 15,-25-25-15,-25 25 16,25 0-16,0 0 15,-50 0-15,-25 0 16,1 0 0,-26 0-16,1 0 15,49 0-15,-24 0 16,-1 0-16,-24 0 15,-1 0-15,26 0 16,-51 0-16,51 0 16,-26 0-16,1 0 15,-25 0-15,49 0 16,-24 0-16,-1 0 15,1 0-15,0 0 16,-1 0-16,26 0 16,-1 0-16,-24 0 15,-1 0-15,26 0 16,-26 0-16,-24 0 15,50 0-15,-51 0 16,26 0-16,-25 0 16,0 0-1,-1 0-15,-24 0 16,25 0-16,0 0 15,0 0-15,0 25 16,-1-25 0,26 0-16,24 0 15,-24 0-15,0 0 16,24 0-16,-49 0 15,49 0-15,1 0 16,-26 0-16,1 0 16,0 0-16,-1 0 15,1 0-15,-25 25 16,-1-25-16,1 0 15,0 0-15,-25 0 16,25 0-16,0 24 16,-1-24-16,1 0 15,0 0-15,0 0 16,0 0-16,-1 0 15,1 0-15,0 0 16,0 0-16,24 0 16,-24 0-16,0 0 15,0 0-15,0 0 16,24 0-16,26 0 15,24 0-15,0 25 16,-49-25 0,24 0-16,1 25 15,-26 0-15,-24-25 16,0 0-16,-25 0 15,25 0-15,-1 0 16,-24 0-16,25 0 31,-25 0-31,25 0 16,0 0-16,0 0 15,-1 0-15,1 0 16,25 25-16,-25-25 16,-1 0-1,-24 0-15,25 0 16,-25 0-1,25 0 1,-25 0-16,25 0 31,0 0-31,-25 0 16,24 0-1,-24 0-15,50 0 16,-50 0 0,25 0-1,-25 0-15,49 0 16,-49 0-16,25-25 15,0 25-15,0 0 16,-25 0 15,25 0 16,-25 0-16,0 0 16,24 0-31,1 0-1,-25 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1:25.4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21754 7739 0,'0'0'47,"49"0"-47,-24 0 16,25-25-1,-1 25-15,51 0 16,-51 0-16,1 0 16,24 0-16,-24 0 15,49 0-15,-49 0 16,-1 0-16,-24 0 15,25 0-15,-1-25 16,-24 25-16,0 0 16,0 0-16,-1 0 15,1-24-15,0 24 16,0 0-16,25 0 15,-26 0-15,1 0 16,25 0-16,-1-25 16,-24 25-16,25 0 15,-1 0-15,-24 0 16,25 0-16,24 0 15,1 0-15,-1 0 16,0-25-16,-24 25 16,24 0-16,-24 0 15,0 0-15,24 0 16,0 0-1,26 0-15,-51 0 16,51 0-16,-51-25 16,26 0-16,-1 25 15,-24 0-15,-1 0 16,-24 0-16,25 0 15,-26 0-15,26 0 16,-25 0-16,49-24 16,-24 24-16,-1 0 15,-24 0-15,50 0 16,-26-25-16,1 25 15,-25 0-15,24 0 16,-24 0-16,0 0 16,25 0-16,-26 0 15,26 0-15,-25 0 16,49 0-16,-24 0 15,-1 0-15,26 0 16,-26 0-16,75 25 16,-24-1-16,-1 1 15,0-25-15,-24 25 16,24-25-1,-25 25-15,-24-25 16,49 0-16,0 25 16,-24-25-16,-1 0 15,-49 0-15,24 24 16,26 1-16,-26-25 15,1 0-15,-25 0 16,24 0-16,1 0 16,-50 0-16,50 25 15,-50-25-15,24 0 16,26 0-16,-25 0 15,0 0-15,0 0 16,-1 0-16,1 0 16,0 0-16,0 0 15,24 0-15,1 0 16,-25 0-16,0 0 15,49 0-15,-49 0 16,0 0-16,-1 0 16,1 0-16,0 0 15,0 0-15,0 0 16,24 0-1,1 0-15,-25 0 16,24 0-16,1 0 16,-1 0-16,1 0 15,-25 0-15,24 0 16,26 0-16,-1 0 15,-24 0-15,0 0 16,24 0-16,-24 0 16,-1 0-16,-24 0 15,0 0-15,24 0 16,-49 0-16,25 0 15,0 0-15,0 0 16,0 0-16,-1 0 16,1 0-16,0 0 15,25 0-15,-26 0 16,51 0-16,-26 0 15,-24 0-15,0 0 16,0 0-16,0 0 16,-1 0-16,-24 0 15,50 0-15,-25 0 16,0 0-1,0 0 1,-25 0 0,49 0-16,-49 0 15,25 0-15,0 0 16,0 0-16,-1 0 15,1 0-15,50 0 16,-1 0-16,0 0 16,1 0-16,-26 0 15,-24 0-15,0 0 16,0 0-16,0 0 15,24 0-15,-49 0 16,25 0-16,-25 25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1:27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26789 8359 0,'0'0'31,"-25"0"-16,25 0 110,75 0-109,24 0-16,-25 0 15,50 0-15,-49 0 16,49 0-16,-50-25 16,1 25-16,-1 0 15,-24-24-15,-1 24 16,-24-25-16,25 25 15,-26-25-15,1 25 16,25 0-16,-25 0 16,49-25-16,-24 25 15,-1 0-15,1 0 16,24 0-16,-24 0 15,24 0-15,-24 0 16,24 0-16,-24 0 16,0 0-1,24 0-15,-49 0 0,0 0 16,-1 0-1,1 0-15,-25 0 16,25 0 0,0 0-1,-25 0 1,0 0 15,25 0-15,-1 0-16,1 0 15,0 0 1,0 0-1,0 0 1,-25 0-16,49 0 16,-24 0-16,0 0 15,0 25 1,-25-25-1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5:12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3597 11311 0,'0'0'124,"24"0"-108,1 0 15,0 0-15,0 0-16,0 0 15,-25 0-15,25 0 16,-1 0-16,1 0 16,-25 0-1,25 0-15,0 0 31,0 0-15,-1 0 46,1 0-46,-25 0-16,25 0 31,-25 0-31,25 0 47,0 0-16,24 0 0,1 0-15,-50 0-16,49 0 16,-24 0-16,-25 0 15,25 0-15,0 0 63,-25 0-48,25 0 1,-25 0-16,24 0 15,-24 0 1,50 0-16,0 0 16,-26 0-1,1 0-15,25 0 16,-25 0-16,-1 0 15,1 0-15,0 0 16,0 0-16,-25 0 16,25 0-1,-25 0 1,24 0 15,1 0-31,-25 0 16,25 0-16,-25 0 15,50 0-15,-50 0 16,24 0-16,-24 0 15,25 0 1,-25 0 0,25 0-1,0 0 1,0 0-1,-25 0 1,25 0 0,-1 0-1,-24 0 1,25 0-16,0 0 15,0 0 1,0 0 0,-25 0-16,24 0 15,1 0 1,0 0-16,-25 0 15,25 0-15,0 0 16,-1 0-16,-24 0 16,25 0-16,0 0 15,-25 0 1,25 0 15,-25 0-31,25 0 16,-25 0-16,24 0 15,1 0-15,-25 0 16,25 0-1,-25 0 1,25 0-16,0 0 31,-1 0-15,-24 0 15,25 0 0,0 0 0,-25 0-31,25 0 16,-25 0 0,25 0-16,-25 0 15,24 0 1,1 0-16,-25 0 15,25 0 1,-25 0-16,25 0 16,0 0-1,-25 0-15,24 0 16,1 0-1,0 0 1,-25-25-16,25 25 16,0 0-1,-1 0-15,1 0 16,0 0-16,0 0 15,0 0-15,0 0 16,-1 0-16,-24 0 16,25 0-16,0 0 15,-25 0-15,25 0 31,-25 0 63,25 0-78,-1 0 15,1 0-16,-25 0 1,25 0-16,0 0 16,-25 0-1,25 0 1,-25 0 15,24 0-31,1 0 47,0 0-32,0 0-15,0 0 16,-25 0-16,24 0 16,1 0-1,-25-25-15,25 25 16,-25 0-16,25 0 31,0 0-15,-1 0-1,1 0-15,0 0 16,0 0-1,0 0-15,-1 0 32,-24 0-17,25 0 1,0 0-1,0 0 32,-25 0 0,25 0-31,-25 0-16,24 0 15,1 0 1,25 0-1,-50 0-15,25 25 16,-1-25-16,1 0 16,0 0-16,-25 25 15,50-25-15,-50 0 31,25 0 1,-25 0-1,49 0-16,-49 0 1,50 0 0,-50 0 77,25 0-77,-25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5:15.8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 12551 0,'0'0'110,"0"0"-110,25 0 15,-25 0 1,50-25-1,-50 25 1,24 0-16,26 0 16,-25-24-16,0 24 15,24 0-15,1 0 16,-25 0-16,-1 0 15,1 0-15,0 0 16,-25 0-16,25 0 31,-25 0-15,25 0-1,-1-25-15,1 25 16,-25 0-16,25 0 16,0 0-1,0 0-15,-25 0 16,24 0-1,1 0-15,0 0 16,-25 0 62,25 0-78,0 0 16,0 0-16,-25 0 15,49 0 1,-49 0-16,25 0 15,-25 0-15,25 0 16,0 0-16,-1 0 16,-24 0-16,25 0 15,0 0-15,-25 0 16,25 0-16,-25 0 15,49 0-15,-49 0 16,25 0-16,-25 0 16,25 0-1,-25 0 1,25 0-1,0 0-15,-25 0 16,24 0-16,26 0 16,-50 0-16,25 0 15,-25 0-15,25 0 16,-1 0-1,-24 0-15,25 0 16,0 0 15,0 0-31,-25 0 16,25 0 15,-25 0-31,24 0 31,1 0-31,-25 0 31,25 0-31,25 0 16,-50 0-16,49 0 16,-49-25-16,25 25 15,25 0-15,-26 0 16,1 0-1,0 0-15,-25 0 16,25 0-16,0 0 16,-1 0-16,1 0 15,0 0-15,25 0 16,-50 0-1,25 0-15,-1 0 16,1 0-16,0 0 16,0 0-16,0 0 15,-25 0-15,24 0 16,1 0-1,-25 0-15,25 0 16,0 0-16,0 0 16,24 0-16,-49 0 15,25 0-15,0 0 16,0 0-16,-25 0 15,24 0 1,1 0 0,0 0-16,-25 0 15,25 0-15,-25 0 16,25 0-16,-1 0 15,1 0-15,0 0 16,0 0-16,0 0 16,-1 0-16,-24 0 15,25 0-15,-25 0 31,25 0-15,-25 0-16,25 0 16,0 0-16,-1 0 15,1 0-15,0 0 16,-25 0-16,50 0 15,-50 0-15,24 0 16,26 0-16,-50 0 16,25 0-16,-25 0 15,50 0-15,-50 0 16,24 0 15,-24 0-31,25 0 16,0 50-16,25-50 15,-26 0-15,1 0 16,0 0-16,-25 0 15,25 0-15,0 0 16,-25 0-16,24 0 16,-24 24-1,25-24-15,0 0 16,0 0-1,-25 0 1,25 0-16,-1 0 16,-24 0-1,25 0-15,-25 0 16,25 0-16,-25 0 15,25 0-15,0 0 16,-1 0-16,-24 0 16,25 0-16,-25 25 15,25-25-15,-25 0 16,25 0-1,-25 25 1,0-25 0,25 0-16,-25 0 31,49 0-31,-24 0 15,0 0-15,-25 0 16,25 0 0,-25 0-1,24 0 1,1 0-1,-25 0 1,25 0-16,0 0 16,0 0-16,-1 0 15,1 0 1,0 0-1,-25 0 17,25 0-17,-25 0 1,25 0-16,0 0 15,-25 0-15,24 0 16,1 0 0,0 0-16,-25 0 15,25 0-15,-25 0 265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7:35:27.8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5680 9475 0,'25'0'16,"0"0"-16,0 0 16,-1 0-1,-24 0-15,25-24 16,0 24-16,0 0 15,25 0-15,-26 0 16,1 0-16,25-25 16,-1 25-16,1 0 15,24 0-15,-24 0 16,24 0-16,-24 0 15,-25 0-15,0 0 16,24 0-16,-24 0 16,25-25-16,-26 25 15,-24 0-15,25 0 16,0 0-16,0 0 15,-25 0 1,25 0-16,-1 0 16,1 0-16,25 0 15,-25 0-15,-1 0 16,26 0-16,-50 0 15,50 0 1,-25 0-16,-25 0 16,24 0-16,1 0 15,0 0-15,0 0 16,0 0-16,-1 0 15,26 0-15,-25 25 16,24-25-16,-24 25 16,0-25-16,25 0 15,-50 0-15,24 0 16,1 0-16,0 0 15,0 0-15,0 0 16,-1 0-16,-24 0 16,50 0-16,-25 0 15,24 0-15,-24 0 16,50 0-16,-51 0 15,26 0-15,-25 0 16,49 0-16,-24 0 16,-50 0-16,49 0 15,1 0-15,-50 24 16,25-24-16,25 0 15,-50 25 1,49-25 0,-49 0-16,25 0 15,0 0-15,24 0 16,1 0-16,0 0 15,-1 0-15,26 25 16,-26-25-16,26 0 16,-26 0-16,26 0 15,-51 0-15,1 0 16,25 0-16,-25 0 15,-25 0-15,24 0 16,1 0-16,-25 25 16,25-25-16,-25 0 15,50 0 1,-26 0-16,1 0 15,0 0-15,0 0 16,0 0 0,0 0-16,-1 0 15,1 0-15,0 0 16,0 0-16,-25 0 15,49 0 1,-49 0-16,25 0 16,-25 0-16,50 0 15,-1 0-15,-49 0 16,25 0-16,25 0 15,-1 0 1,1 0-16,-25 0 16,49 0-16,-49 0 15,0 0-15,24 0 16,-49 0-16,25 0 15,-25 0-15,50 0 16,-1 0-16,-24 0 16,0 0-16,0-25 15,24 25-15,-24 0 16,25 0-16,0 0 15,-26 0-15,1 0 16,25 0-16,-25 0 16,-1 0-1,-24 0-15,25 0 16,-25 0-16,25 0 15,0 0 1,0 0-16,-1 0 16,1 0-16,50 0 15,-75 0-15,24 0 16,1 0-16,0 0 15,0 0-15,-25 0 16,25 0-16,24 0 16,-24 0-16,49 0 15,-49 0-15,-25 0 16,50 25-16,-25-25 15,-1 0 1,1 0-16,0 0 16,0 0-16,24 0 15,-24 0-15,0 0 16,49 0-16,-49 0 15,0 0-15,25 0 16,-50 0-16,25 0 16,-1 0-16,1 0 15,0 0-15,0 0 16,0 0-16,-1 0 15,1 25 1,25-25-16,-50 0 16,25 0-16,-25 0 15,24 0-15,1 24 16,0-24-16,25 0 15,-1 0-15,1 0 16,-1 0-16,-24 0 16,25 0-16,-25 25 15,24-25-15,-49 0 16,25 0-16,-25 0 15,50 0-15,-50 0 16,49 0 0,-24 0-16,-25 0 15,50 0-15,-26 0 16,1 0-16,0 0 15,0 0-15,0 0 16,0 0-16,-1 0 16,1 0-1,-25 0-15,50 0 16,24 0-16,-49 0 15,0 0 1,24 0-16,-24 0 16,0 0-16,0 0 15,0 0-15,-1 0 16,1 0-16,-25 0 15,25 0-15,0 0 16,24 0-16,-49 0 16,25 0-16,0 0 15,0 0-15,-25 0 16,25 0-1,-25 0 1,49 0 0,-49 0-1,25 0-15,25 0 16,-50 0-1,49 0-15,-24 0 16,-25 0-16,50 0 16,-26 0-1,1 0-15,0 0 16,-25 0-16,25 0 15,25 0 1,-26 0-16,26 0 16,-50 0-16,25 0 15,0 0-15,-1 0 16,26 0-1,-50 0-15,25 0 16,24 0-16,-24 0 16,25 0-16,-25 0 15,-1 0-15,1 25 16,0-25-16,0 0 15,0 0 1,-25 0 0,24 0-16,1 0 15,25 0 1,-50 0-16,25 0 15,24 0-15,-49 0 16,25 0-16,-25 0 16,25 0-16,0 0 15,-1 0-15,-24 0 16,25 0-16,0 0 15,-25 0 1,25 0 0,24 0-1,-49 0 1,25 0-16,-25 0 15,50 0-15,-50 0 16,25 0 0,-25 0-16,49 0 15,-49 0 1,25 0-16,0 0 15,0 0-15,0 0 16,24 0-16,-49 0 16,25 0-16,0 0 15,-25 0-15,25 0 16,-25 0-16,24 0 15,1 0-15,0 0 16,-25 0-16,50 0 16,-26 0-16,-24 0 15,25 0-15,0 0 16,-25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34.79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9252 7863 0,'0'0'156,"0"0"-140,50 0-16,24-25 15,-24 0-15,74 25 16,-50 0 0,-49 0-16,0 0 15,24 0-15,-24 0 16,0 0-16,0 0 15,49 0-15,-49 0 16,49 0-16,-24 0 16,0-24-16,24 24 15,-74 0-15,25 0 16,-25 0-16,50 0 15,-26 0-15,26 0 16,0 0-16,-1 0 16,26 0-16,-26 0 15,-24 0-15,0 0 16,-25-25-1,0 25 1,49 0 0,-24 0-16,0 0 15,25 0-15,-1 0 16,-24 0-16,0 0 15,24 0 1,-49 0 0,25 0-1,0 0-15,25 0 16,-1 0-16,1 0 15,24 0-15,-49 0 16,0 0-16,49 0 16,-74 0-16,25 0 15,25 0-15,-25 0 16,-1 0-16,26 0 15,-25 0-15,0 0 16,24 0-16,-24 0 16,-25-25-16,25 25 15,0 0 1,-1 0-1,1 0 1,25 0 0,-25 0-16,24 0 15,-24 0-15,74 0 16,-49 0-16,-25 0 15,24 0-15,1 0 16,-50 0 0,25 0-16,-1 0 15,1 0-15,-25 0 16,25 0-16,25 0 15,-1 0-15,-24 0 16,25 0-16,24 0 16,1 0-16,-51 0 15,26 0-15,24 0 16,1 0-16,-26 0 15,26 0-15,-50 0 16,49 0-16,-49 0 16,49 0-16,-24 0 15,-25 0-15,24 0 16,1 0-16,24 0 15,-24 0-15,0 0 16,-26 0-16,26 0 16,-25 0-16,0 0 15,24 0-15,-49 0 16,25 0-16,0 0 15,0 0-15,24 0 16,-24 0 0,-25 0-16,50 0 15,-26 0-15,1 0 16,25 0-16,-25 0 15,-1 0-15,26 0 16,-50 0-16,25-25 16,24 25-16,-49 0 15,50 0-15,-25 0 16,0 0-16,-1 0 15,-24 0-15,25 0 16,0 0-16,0 0 16,0 0-16,24-25 15,26 25-15,-26 0 16,-24 0-16,0 0 15,25 0-15,-50 0 16,24 0-16,-24 0 16,50 0-16,-50 0 15,25 0-15,49 0 16,-49 0-16,25 0 15,-1 0-15,-24 0 16,49 0 0,-49 0-16,25 0 15,-25 0-15,24 0 16,-24 0-16,0 0 15,0 0-15,-1 0 16,1 0 0,-25 0-16,25 0 15,0 0-15,0 0 16,-25 25-16,0-25 15,24 0 1,1 0 0,0 0-16,0 0 15,0 0-15,-25 0 16,25 0-16,-25 0 15,24 0 1,1 0-16,25 0 16,24 0-16,1 0 15,-26 0-15,1 0 16,-25 0-16,24 0 15,-49 0 17,25 0-32,0 0 15,0 0-15,-1 0 16,26 0-16,-25 0 15,24 0-15,-24 0 16,0 0-16,-25 0 16,25 0-16,0 0 15,-1 0-15,-24 0 16,25 0-16,25-25 15,-1 25-15,-24-24 16,0 24-16,-25 0 16,0 0-16,25 0 31,0 0-16,-25 0-15,25 0 16,-1 0-16,1 0 16,-25 0-16,25 0 15,-25 0 63,25 0-78,0 0 16,-1 0-1,-24 0 1,25 0 0,-25 0-1,25 0 1,0 0-16,-25 0 15,25 0-15,-25 0 16,24 0 0,1 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11:09:42.1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7169 10492 0,'0'0'203,"0"0"-187,24 0-16,1 0 15,-25 0-15,25 0 16,-25 0 46,50 0-62,-26 0 16,-24 0-1,25 0-15,0 0 16,0 0 0,-25 0-16,49 0 15,-24 0 1,0 0-16,-25 0 15,25 0 1,-25 0 31,25 0-16,-1 0 16,-24 0-16,25 0-31,0 0 16,-25 0-1,25 0 1,0 0-16,-1 0 15,-24 0 1,0 25-16,25-25 16,0 0-16,-25 0 15,0 25-15,25-25 16,-25 0-16,49 0 15,-49 0 1,25 0 0,-25 0-1,50 0 1,-50 0-1,25 0 1,-25 0 0,24 0-16,1 0 15,-25 0-15,25 0 16,-25 0-1,25 0 1,-25 0 0,25 0-16,0 0 15,-25 0 1,24 0-1,-24 0 1,25 0 0,0 0-1,-25 0 16,25 0-15,-25 0 15,25 0 16,-25 0 15,24 0-30,1 0-17,-25 0 1,25 0-1,0 0-15,0 0 16,-25 0-16,24 0 16,1 0-16,0 0 31,-25 0-31,25 25 15,0-25 1,-1 0 0,1 0-16,-25 0 15,25 0-15,0 0 47,-25 0-31,25 0 30,-25 0-14,24 0-17,1 25-15,-25-25 16,25 0-16,-25 0 15,25 0 17,0 0-17,-1 0 1,1 0-16,0 0 15,0 0 17,-25 0-17,25 0-15,-1 0 16,-24 0-16,25 0 15,0 0 1,0 0 46,-25 0-30,25 0 77,-1 0-109,1 0 15,-25 0-15,25 0 32,-25 0-32,25 0 15,-25 0-15,50 0 16,-26 0-16,1 0 15,0 0 1,-25 0-16,25 24 16,0-24-1,-1 0-15,-24 0 16,50 0-1,-50 0 1,25 0-16,-25 0 31,25 0-15,-1 0-1,-24 0-15,25 0 32,-25 0-17,0 0-15,25 0 31,-25 0-15,25 0 0,0 0 15,-25 0-31,24 0 15,-24 0 1,25 0-16,0 0 16,-25 0-1,25 0 16,-25 0-15,25 0 0,-25 0-1,24 0-15,1 0 16,-25 0-1,25 0 1,-25 0 0,25 0-1,0 0 1,-25 0-1,24 0-15,-24 0 16,0 0 0,25 0-16,-25 0 15,25 0 1,0 0-16,0 0 31,-25 0 0,24 0-31,1 0 16,-25 0 31,25 0-47,-25 0 15,50 0 1,-50 0 15,24 0-31,-24 0 31,50 0-15,-50 0-16,25 0 15,-25 0-15,25 0 16,-25 0-16,25 0 16,-1 0-1,-24 0 1,25 0-1,0 0 1,0 0-16,-25 0 31,25 0 0,-25 0-31,24 0 16,1 0-16,-25 0 16,25 0-1,-25 0 1,25 0 15,-25 0-15,25 0-1,-1 0 1,1 0-1,-25 0-15,25 0 16,0 0 0,-25 0-1,25 0 1,-1 0-16,1 0 15,-25 0-15,0-24 32,25 24-17,-25 0-15,25 0 16,-25 0-1,25 0-15,-1 0 16,-24 0 0,25 0-16,-25 0 15,25 0 16,0 0 1,-25 0-32,25 0 15,-25-25 48,24 25-48,-24 0 1,25 0-16,0 0 15,-25 0 32,25 0-47,-25 0 31,25 0-31,-1 0 16,-24 0 0,25 0-16,-25 0 15,25 0 1,-25 0-1,25 0 1,0 0 0,-25 0 15,24 0-16,-24 0 1,25 0 0,0 0-16,0 0 15,0 0-15,-1 0 16,1 0-16,-25 0 15,25 0-15,0 0 16,-25 0 0,25 0-1,-25 0-15,49 0 31,-49 0-15,25 0-16,-25 0 16,25 0 15,0 0-31,0 0 15,-25 0 1,49 0-16,-49 0 31,25 0 0,-25 0-15,25 0 15,0 0 0,-25 0-15,24 0-16,-24 0 31,25 0-15,-25 0 15,25 0 0,0 0-15,-25 0-1,25 0 1,-1 0 0,1 0-1,-25 0-15,25 0 63,-25 0-63,25 0 31,0 0-16,-25 0 17,24 0 14,-24 0-46,25 0 32,-25 0-17,25 0 1,0 0 15,-25 0 0,25 0-15,-1 0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11:11:18.6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8731 8855 0,'50'0'140,"-25"0"-140,-1 0 16,26 0-16,-50 0 16,50 0-16,-50 0 15,24 0-15,-24 0 16,25 0-16,0 0 15,0 0-15,25 0 16,-50 0-16,49 0 16,-24 0-16,25 0 15,-26 0-15,1 0 16,0 0-1,0 0 1,-25 0-16,25 0 16,-25 0-1,24 0 1,1 0-16,25 0 15,-25 0 1,-1 0-16,1 0 16,-25 0-16,25 0 15,-25 0 1,0 25-16,25-25 15,0 25-15,24-25 16,-24 0-16,0 0 16,24 0-16,1 0 15,-50 0-15,50 25 16,-50-25-16,24 0 15,-24 0-15,25 0 16,0 0 15,-25 0-31,25 0 16,-25 0-1,25 0 1,-25 0 0,24 0-16,1 0 15,0 0 1,-25 0-16,25 0 31,0 0-31,0 0 16,-1 0-1,1 0 1,0 0-1,0 0-15,-25 0 16,25 0-16,-1 0 16,1 0-1,-25 0 1,25 0-16,0 0 15,0 0-15,24 0 16,-49 0-16,25 0 16,25 0-16,-50 0 15,24 0-15,1 0 16,0 0-16,0 0 15,-25 0-15,49 0 16,-49 0-16,50 0 16,-50 0-16,25 0 15,0 0-15,24 0 16,1 0-16,-25 0 15,-1 0 1,1 0-16,25 0 16,-50 0 15,25 0 16,-25 0-32,24 0 1,-24 0-1,25 0 1,0 0-16,-25 0 16,25 0-16,24 0 15,-49 0-15,50 0 16,-50 0-16,25 0 15,25 0 1,-50 0-16,49 24 16,-24-24-16,-25 0 15,50 0-15,-50 25 16,24-25-16,-24 0 15,25 0 1,0 0 0,-25 0-16,25 0 15,-25 0-15,49 0 16,-49 0-16,25 0 15,-25 0-15,25 0 16,0 25-16,0-25 16,-1 0-16,1 0 15,0 0 1,-25 0-1,25 0-15,0 0 16,-1 0 0,-24 0-1,50 0 1,-25 0-1,24 0-15,-24 0 16,-25 0-16,25 0 16,0 0-1,-25 0 1,25 0-1,-1 0 1,-24 0-16,50 0 16,-50 0-16,25 0 31,-25 0 0,25 0-31,-1 0 16,-24 0-16,25 0 15,-25 0 1,25 0-1,0 0 32,0 0 0,-25 0-31,25 0-1,-1 0-15,26 0 16,-25 0-16,-25-25 15,25 25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11:11:28.08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12824 8954 0,'0'0'47,"0"25"-32,25-25-15,24 0 16,-24 0-1,0 0-15,0 0 16,24 0-16,-24 25 16,50-25-16,-1 25 15,-74-25-15,50 0 16,-25 0-1,-25 0-15,24 0 16,1 0-16,-25 0 16,25 0-16,0 0 15,0 0-15,-1 0 16,-24 0-16,50 0 15,-25 0 1,0 0-16,-25 0 16,24 0-1,-24 0 1,25 0-16,-25 0 15,50 0-15,-50 0 16,25 0-16,-25 0 16,49 0-16,-24 0 15,0 0-15,0 0 16,24 0-16,-24 0 15,49 0-15,-74 0 16,25 0-16,0 0 16,0 0-16,-25 0 62,25 0 32,-25 0-79,24 0-15,1 0 16,0 0-16,0 0 15,-25 0-15,25 0 16,-1 0-16,26 0 16,-50 0-16,25 0 15,0 0-15,-1 0 16,-24 0-16,25 0 15,0 0-15,0 0 16,0 0-16,0 0 16,-1 0-16,1 0 15,0 0-15,-25 0 16,25 0-1,0 0 1,-1 0 0,-24 0-16,25 0 15,25 0-15,-50 0 16,25 0-16,24 0 15,-49 0-15,25 0 16,0 0-16,24 0 16,-24 0-16,25 0 15,-1-25-15,1 25 16,-50-25-16,25 25 15,0 0-15,-1 0 16,-24 0 31,25 0 15,-25 0-62,50 0 16,-50 0-1,25 0-15,-1 0 16,1 0-16,-25 0 16,25 0 30,0 0-46,0 0 16,-25 0-16,24 0 16,26 0-16,-50 0 15,50 0 1,-25 0-16,-25 0 15,49 0-15,-24 0 16,0 0-16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11:11:31.16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16197 12849 0,'0'0'125,"0"0"-110,25 0-15,0 0 16,-25 0-16,25 0 15,-25 0 1,25 0-16,-25 0 47,24 0-32,1 0-15,0 0 16,0 0 0,0 0-1,0 0 1,-1-25-1,1 25-15,0 0 32,-25 0-32,25 0 15,-25 0 1,25 0-1,-1 0 1,1 0 0,-25 0-16,25 0 15,0 0-15,0 0 16,-1 0-16,1 0 15,-25 0 1,25 0 0,-25 0-1,50 0 1,-26 0-16,1 0 15,0 0-15,-25 0 16,25 0-16,0 0 16,-25 0 30,24 0-46,1 0 16,0 0-16,-25 0 16,25 0-1,-25 0-15,25 0 16,-25 0-1,24 0-15,1 0 16,-25 0-16,25 0 16,-25 0-16,25 0 15,0 0 1,24 0-16,-24 0 15,25 0-15,-26 0 16,26 0-16,-25 0 16,0 0-16,-1 0 15,1 0 1,0 0-16,-25 0 15,50 0-15,-50 0 16,25 0-16,-25 0 16,49 25-1,-49-25-15,0 0 16,25 0-16,-25 0 15,50 0-15,-50 0 16,24 0 0,26 0-1,-50 0-15,25 25 16,-25-25-16,49 0 15,-49 0-15,50 0 16,-25 0-16,-25 0 16,25 0-16,-1 0 15,1 0-15,-25 0 16,50 24-1,-50-24-15,25 0 16,-25 0-16,49 0 16,-24 0-16,0 0 15,-25 0 1,25 0-16,-25 0 15,24 0-15,-24 0 16,25 0-16,0 0 16,-25 0-1,25 0-15,-25 0 16,25 0-16,-1 0 15,1 0-15,-25 0 32,25 0-1,0 0-16,0 0-15,-25 0 16,49 0-16,-24 0 16,0 0-1,-25 0 1,25 0-1,0-24-15,-1-1 16,1 25 0,0 0-16,-25 0 15,25 0 1,-25 0 15,25 0-15,-25-25-1,24 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37.00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9153 8111 0,'0'-25'47,"0"25"-31,25 0-1,0 0-15,-1 0 16,1 0-16,25 0 15,-1-24-15,26 24 16,-1 0-16,1 0 16,49 0-16,0 0 15,-25 0-15,25 0 16,25 0-16,0 0 15,-25 0-15,-75 0 16,1 0 0,-1 0-16,-24 0 15,0 0 1,0 0-16,0 0 15,24 0-15,26 0 16,-1 0-16,0 0 16,1 0-16,24 0 15,0 0-15,-49 0 16,24 0-16,1 0 15,-26 0-15,26 0 16,24 0-16,0 0 16,-24 24-16,49-24 15,-25 0-15,0 25 16,-24-25-16,24 0 15,25 0-15,-25 0 16,0 0-16,0 0 16,50 0-16,-74 0 15,-26 0-15,26 0 16,-51 0-16,26 0 15,-50 0-15,25 0 16,0 0 0,0 0-16,-1 0 15,1 0-15,0 0 16,49 0-16,-49 0 15,25 0-15,-25 0 16,-1 0-16,1 0 16,0 0-16,0 0 15,24 0-15,1 0 16,0 0-16,24 0 15,-24 0-15,24 0 16,-24 0-16,49 0 16,-50 0-16,75 0 15,-74 0-15,25 0 16,-51 0-16,26 0 15,0 0-15,-26 0 16,26 0-16,-25 0 16,0 0-16,24 0 15,1 0-15,-1 0 16,-49 0-16,50 0 15,0 0-15,-50 0 16,49 50 0,-24-50-16,49 0 15,-49 0-15,25 0 16,24 0-16,-24 0 15,-1 25-15,-24-25 16,0 0-16,0 0 16,0 24-16,0-24 15,-1 0-15,26 25 16,24-25-16,1 0 15,24 0-15,-25 0 16,1 0-16,-50 0 16,49 50-16,-24-50 15,-26 0-15,26 25 16,-50-25-16,50 0 15,-26 0-15,51 0 16,-26 0-16,-24 0 16,0 0-16,25 0 15,-1 0-15,-24 0 16,0 0-16,0 0 15,0 0-15,-25 0 16,24 0 0,-24 0-16,25 0 31,0 0-16,-25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5-05-24T06:53:38.9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11584 7913 0,'74'0'62,"100"0"-62,-25 0 16,24 0-16,-24 0 15,-50 0-15,1 0 16,-51 0-16,1 0 16,24 0-16,-24 0 15,-1 0-15,1 0 16,24 0-16,1 0 15,24 0-15,75 0 16,-75 0-16,75 0 16,-1 0-16,26 0 15,-75 0-15,0 0 16,-50 0-16,-24 0 15,-26 0-15,1 0 16,0 0 0,0 0-16,25 0 15,-26 0-15,1 0 16,25 0-16,-1 0 15,1 0-15,24 0 16,-24 0-16,49 0 16,-24 0-16,49 0 15,0 0-15,-25 0 16,-50 0-16,-24 0 15,50 0-15,-75 0 16,25 0-16,-1 0 16,1 0-16,0 0 15,25 0-15,-26 0 16,26 0-16,-50 0 15,25 0-15,-25 0 16,49 0-16,1 0 16,-25 0-16,0 0 15,49 0 1,-49 0-16,-25-25 0,25 25 15,-1 0-15,26 0 16,-25 0 0,0 0-16,24 0 15,-49 0-15,25 0 16,0 0-1,0 0 1,-25 0-16,24 0 16,1 0-16,0 0 15,0 0-15,24 0 16,-49 0-16,50 0 15,-50 0 1,75 0-16,-75 0 16,49 0-16,-24 0 15,0 0-15,-25 0 16,25 0-1,-25 0 48,24 0-48,1 0-15,-25 0 16,25 0-16,-25 0 62,0 0 1,25 25-63,-25-25 15,0 49 1,0-49-16,0 25 16,0-25-1,0 50 1,0-50-16,0 49 15,0-24 1,-25-25-16,25 25 31,-25-25 16,25 0-31,-25 25-1,1-25 1,-1 0-1,0 0-15,-25 0 16,1 0-16,-26 0 16,1 0-16,24 0 15,-24 0-15,-1 0 16,26 0-16,49 0 15,-50 0-15,25 0 16,1 0-16,-1 0 16,25 0-16,-25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55015-C879-4A87-96C6-4C3FC8B97211}" type="datetimeFigureOut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8CF6-75C7-4440-9203-F79E64C57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9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8CF6-75C7-4440-9203-F79E64C570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9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A51F-2045-4C64-A0AF-F767C2AE3CC3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E647-F372-4890-8D93-766AA4D746C7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9F66-647D-4E4F-8F68-4D17A55C645F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3EAD-1ACB-46AA-9E62-2A50AA1378DF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4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16BC-8B60-4525-9A8D-6FB57C7B90A2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65D-DED3-42AC-9635-C7BC4A8AD59F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9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093E-13B8-4A33-8936-1A283A96E731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EA9E-06C6-4E03-AC69-54B95A036002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9127-B729-450F-AB5E-4078CC4489E1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15A4-ABE3-4C5D-BBFE-978631204C62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753F-0310-4FD6-B6CC-3F77FC283554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CDD9-B5BD-4043-A5FB-EF04CDAC28FF}" type="datetime1">
              <a:rPr lang="ko-KR" altLang="en-US" smtClean="0"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B617-3644-4B4C-9A1D-4C00A3B34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9.emf"/><Relationship Id="rId18" Type="http://schemas.openxmlformats.org/officeDocument/2006/relationships/customXml" Target="../ink/ink10.xml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customXml" Target="../ink/ink7.xml"/><Relationship Id="rId17" Type="http://schemas.openxmlformats.org/officeDocument/2006/relationships/image" Target="../media/image21.emf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customXml" Target="../ink/ink6.xml"/><Relationship Id="rId19" Type="http://schemas.openxmlformats.org/officeDocument/2006/relationships/image" Target="../media/image22.emf"/><Relationship Id="rId4" Type="http://schemas.openxmlformats.org/officeDocument/2006/relationships/customXml" Target="../ink/ink3.xml"/><Relationship Id="rId9" Type="http://schemas.openxmlformats.org/officeDocument/2006/relationships/image" Target="../media/image17.emf"/><Relationship Id="rId14" Type="http://schemas.openxmlformats.org/officeDocument/2006/relationships/customXml" Target="../ink/ink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16.xml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29.emf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image" Target="../media/image27.PNG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customXml" Target="../ink/ink15.xml"/><Relationship Id="rId24" Type="http://schemas.openxmlformats.org/officeDocument/2006/relationships/image" Target="../media/image35.emf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28.emf"/><Relationship Id="rId19" Type="http://schemas.openxmlformats.org/officeDocument/2006/relationships/customXml" Target="../ink/ink19.xml"/><Relationship Id="rId4" Type="http://schemas.openxmlformats.org/officeDocument/2006/relationships/image" Target="../media/image25.emf"/><Relationship Id="rId9" Type="http://schemas.openxmlformats.org/officeDocument/2006/relationships/customXml" Target="../ink/ink14.xml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customXml" Target="../ink/ink24.xml"/><Relationship Id="rId4" Type="http://schemas.openxmlformats.org/officeDocument/2006/relationships/image" Target="../media/image40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customXml" Target="../ink/ink30.xml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46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image" Target="../media/image30.PNG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11" Type="http://schemas.openxmlformats.org/officeDocument/2006/relationships/customXml" Target="../ink/ink29.xml"/><Relationship Id="rId24" Type="http://schemas.openxmlformats.org/officeDocument/2006/relationships/image" Target="../media/image52.emf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45.emf"/><Relationship Id="rId19" Type="http://schemas.openxmlformats.org/officeDocument/2006/relationships/customXml" Target="../ink/ink33.xml"/><Relationship Id="rId4" Type="http://schemas.openxmlformats.org/officeDocument/2006/relationships/image" Target="../media/image42.emf"/><Relationship Id="rId9" Type="http://schemas.openxmlformats.org/officeDocument/2006/relationships/customXml" Target="../ink/ink28.xml"/><Relationship Id="rId14" Type="http://schemas.openxmlformats.org/officeDocument/2006/relationships/image" Target="../media/image47.emf"/><Relationship Id="rId22" Type="http://schemas.openxmlformats.org/officeDocument/2006/relationships/image" Target="../media/image51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customXml" Target="../ink/ink38.xml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customXml" Target="../ink/ink4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65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33.PNG"/><Relationship Id="rId21" Type="http://schemas.openxmlformats.org/officeDocument/2006/relationships/image" Target="../media/image69.emf"/><Relationship Id="rId7" Type="http://schemas.openxmlformats.org/officeDocument/2006/relationships/image" Target="../media/image62.emf"/><Relationship Id="rId12" Type="http://schemas.openxmlformats.org/officeDocument/2006/relationships/customXml" Target="../ink/ink45.xml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2" Type="http://schemas.openxmlformats.org/officeDocument/2006/relationships/image" Target="../media/image32.PNG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64.emf"/><Relationship Id="rId24" Type="http://schemas.openxmlformats.org/officeDocument/2006/relationships/customXml" Target="../ink/ink51.xml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28" Type="http://schemas.openxmlformats.org/officeDocument/2006/relationships/customXml" Target="../ink/ink53.xml"/><Relationship Id="rId10" Type="http://schemas.openxmlformats.org/officeDocument/2006/relationships/customXml" Target="../ink/ink44.xml"/><Relationship Id="rId19" Type="http://schemas.openxmlformats.org/officeDocument/2006/relationships/image" Target="../media/image68.emf"/><Relationship Id="rId31" Type="http://schemas.openxmlformats.org/officeDocument/2006/relationships/image" Target="../media/image74.emf"/><Relationship Id="rId4" Type="http://schemas.openxmlformats.org/officeDocument/2006/relationships/customXml" Target="../ink/ink41.xml"/><Relationship Id="rId9" Type="http://schemas.openxmlformats.org/officeDocument/2006/relationships/image" Target="../media/image63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72.emf"/><Relationship Id="rId30" Type="http://schemas.openxmlformats.org/officeDocument/2006/relationships/customXml" Target="../ink/ink5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customXml" Target="../ink/ink60.xml"/><Relationship Id="rId18" Type="http://schemas.openxmlformats.org/officeDocument/2006/relationships/image" Target="../media/image83.emf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80.emf"/><Relationship Id="rId17" Type="http://schemas.openxmlformats.org/officeDocument/2006/relationships/customXml" Target="../ink/ink62.xml"/><Relationship Id="rId2" Type="http://schemas.openxmlformats.org/officeDocument/2006/relationships/image" Target="../media/image34.PNG"/><Relationship Id="rId16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customXml" Target="../ink/ink58.xml"/><Relationship Id="rId14" Type="http://schemas.openxmlformats.org/officeDocument/2006/relationships/image" Target="../media/image8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36.PNG"/><Relationship Id="rId7" Type="http://schemas.openxmlformats.org/officeDocument/2006/relationships/customXml" Target="../ink/ink64.xml"/><Relationship Id="rId12" Type="http://schemas.openxmlformats.org/officeDocument/2006/relationships/image" Target="../media/image9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66.xml"/><Relationship Id="rId5" Type="http://schemas.openxmlformats.org/officeDocument/2006/relationships/customXml" Target="../ink/ink63.xml"/><Relationship Id="rId10" Type="http://schemas.openxmlformats.org/officeDocument/2006/relationships/image" Target="../media/image89.emf"/><Relationship Id="rId4" Type="http://schemas.openxmlformats.org/officeDocument/2006/relationships/image" Target="../media/image37.PNG"/><Relationship Id="rId9" Type="http://schemas.openxmlformats.org/officeDocument/2006/relationships/customXml" Target="../ink/ink6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39.PNG"/><Relationship Id="rId7" Type="http://schemas.openxmlformats.org/officeDocument/2006/relationships/customXml" Target="../ink/ink6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5" Type="http://schemas.openxmlformats.org/officeDocument/2006/relationships/customXml" Target="../ink/ink67.xml"/><Relationship Id="rId10" Type="http://schemas.openxmlformats.org/officeDocument/2006/relationships/image" Target="../media/image96.emf"/><Relationship Id="rId4" Type="http://schemas.openxmlformats.org/officeDocument/2006/relationships/image" Target="../media/image40.PNG"/><Relationship Id="rId9" Type="http://schemas.openxmlformats.org/officeDocument/2006/relationships/customXml" Target="../ink/ink6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0.emf"/><Relationship Id="rId4" Type="http://schemas.openxmlformats.org/officeDocument/2006/relationships/customXml" Target="../ink/ink7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image" Target="../media/image46.jpeg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customXml" Target="../ink/ink72.xml"/><Relationship Id="rId5" Type="http://schemas.openxmlformats.org/officeDocument/2006/relationships/image" Target="../media/image102.emf"/><Relationship Id="rId4" Type="http://schemas.openxmlformats.org/officeDocument/2006/relationships/customXml" Target="../ink/ink71.xml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Ch24. Query Optimization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0742"/>
            <a:ext cx="9144000" cy="947057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Jae Woo Joo, Jong Seon Kim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Moving an Aggregation Inside a Join</a:t>
            </a:r>
          </a:p>
          <a:p>
            <a:pPr lvl="1"/>
            <a:r>
              <a:rPr lang="en-US" altLang="ko-KR" dirty="0" smtClean="0"/>
              <a:t>The join is a relationship join. The join predicate equates the foreign key of table T1 with the key of table T2</a:t>
            </a:r>
          </a:p>
          <a:p>
            <a:pPr lvl="1"/>
            <a:r>
              <a:rPr lang="en-US" altLang="ko-KR" dirty="0" smtClean="0"/>
              <a:t>The grouping fields in the </a:t>
            </a:r>
            <a:r>
              <a:rPr lang="en-US" altLang="ko-KR" i="1" dirty="0" err="1" smtClean="0"/>
              <a:t>groupby</a:t>
            </a:r>
            <a:r>
              <a:rPr lang="en-US" altLang="ko-KR" dirty="0" smtClean="0"/>
              <a:t> node contain only fields from T2, and include the key</a:t>
            </a:r>
          </a:p>
          <a:p>
            <a:pPr lvl="1"/>
            <a:r>
              <a:rPr lang="en-US" altLang="ko-KR" dirty="0" smtClean="0"/>
              <a:t>The aggregation functions mention only fields from T1</a:t>
            </a:r>
            <a:endParaRPr lang="ko-KR" altLang="en-US" dirty="0"/>
          </a:p>
        </p:txBody>
      </p:sp>
      <p:pic>
        <p:nvPicPr>
          <p:cNvPr id="4" name="Picture 1" descr="fig_24_09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91487"/>
            <a:ext cx="6079671" cy="228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Moving an Aggregation Inside a Join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360" y="2890157"/>
            <a:ext cx="346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DID, </a:t>
            </a:r>
            <a:r>
              <a:rPr lang="en-US" altLang="ko-KR" dirty="0" err="1" smtClean="0"/>
              <a:t>DName</a:t>
            </a:r>
            <a:r>
              <a:rPr lang="en-US" altLang="ko-KR" dirty="0" smtClean="0"/>
              <a:t>, Count (Sid)</a:t>
            </a:r>
          </a:p>
          <a:p>
            <a:r>
              <a:rPr lang="en-US" altLang="ko-KR" dirty="0" smtClean="0"/>
              <a:t>From STUDENT, DEPT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 = Did</a:t>
            </a:r>
          </a:p>
          <a:p>
            <a:r>
              <a:rPr lang="en-US" altLang="ko-KR" dirty="0" smtClean="0"/>
              <a:t>Group by Did, </a:t>
            </a:r>
            <a:r>
              <a:rPr lang="en-US" altLang="ko-KR" dirty="0" err="1" smtClean="0"/>
              <a:t>DName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5" y="2490107"/>
            <a:ext cx="2852005" cy="23540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194" y="2490107"/>
            <a:ext cx="3210606" cy="237782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8143194" y="3355521"/>
            <a:ext cx="1466171" cy="1861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27093" y="5216978"/>
            <a:ext cx="164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MajorId</a:t>
            </a:r>
            <a:r>
              <a:rPr lang="en-US" altLang="ko-KR" dirty="0" smtClean="0">
                <a:solidFill>
                  <a:srgbClr val="FF0000"/>
                </a:solidFill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</a:rPr>
              <a:t>DId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280" y="4271598"/>
            <a:ext cx="387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Grouping fields all come from the DEPT table and include the key</a:t>
            </a:r>
          </a:p>
          <a:p>
            <a:r>
              <a:rPr lang="en-US" altLang="ko-KR" dirty="0" smtClean="0"/>
              <a:t>- Aggregation functions come from STUDENT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9495064" y="3282043"/>
            <a:ext cx="96338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330043" cy="4351338"/>
          </a:xfrm>
        </p:spPr>
        <p:txBody>
          <a:bodyPr/>
          <a:lstStyle/>
          <a:p>
            <a:r>
              <a:rPr lang="en-US" altLang="ko-KR" dirty="0" smtClean="0"/>
              <a:t>Adding Projections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i="1" dirty="0" smtClean="0"/>
              <a:t>project</a:t>
            </a:r>
            <a:r>
              <a:rPr lang="en-US" altLang="ko-KR" dirty="0" smtClean="0"/>
              <a:t> node can be added on top of any node in a query tree</a:t>
            </a:r>
            <a:endParaRPr lang="ko-KR" altLang="en-US" dirty="0"/>
          </a:p>
        </p:txBody>
      </p:sp>
      <p:pic>
        <p:nvPicPr>
          <p:cNvPr id="4" name="Picture 1" descr="fig_24_10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607" y="622300"/>
            <a:ext cx="419735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/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Need for Query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planner must choose an appropriate plan for the given SQL query</a:t>
            </a:r>
          </a:p>
          <a:p>
            <a:pPr lvl="1"/>
            <a:r>
              <a:rPr lang="en-US" altLang="ko-KR" dirty="0" smtClean="0"/>
              <a:t>The planner chooses a relational algebra query tree corresponding to the query</a:t>
            </a:r>
          </a:p>
          <a:p>
            <a:pPr lvl="1"/>
            <a:r>
              <a:rPr lang="en-US" altLang="ko-KR" dirty="0" smtClean="0"/>
              <a:t>The planner chooses an implementation for each node in the query tree</a:t>
            </a:r>
          </a:p>
          <a:p>
            <a:endParaRPr lang="en-US" altLang="ko-KR" dirty="0"/>
          </a:p>
          <a:p>
            <a:r>
              <a:rPr lang="en-US" altLang="ko-KR" dirty="0" smtClean="0"/>
              <a:t>The planner should choose the most efficient plan, but it might entail a lot of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Need for Query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1825625"/>
            <a:ext cx="7266214" cy="4351338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Product of STUDENT and SECTION</a:t>
            </a:r>
          </a:p>
          <a:p>
            <a:pPr lvl="2"/>
            <a:r>
              <a:rPr lang="en-US" altLang="ko-KR" dirty="0" smtClean="0"/>
              <a:t>Records : 4500 * 2500 = 1125000000</a:t>
            </a:r>
          </a:p>
          <a:p>
            <a:pPr lvl="2"/>
            <a:r>
              <a:rPr lang="en-US" altLang="ko-KR" dirty="0" smtClean="0"/>
              <a:t>Block accesses : 4500 + 4500 * 2500 = 112504500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Adding Product of ENROLL</a:t>
            </a:r>
          </a:p>
          <a:p>
            <a:pPr lvl="2"/>
            <a:r>
              <a:rPr lang="en-US" altLang="ko-KR" dirty="0" smtClean="0"/>
              <a:t>Block accesses : 56250112504500 ( about 56 trillion)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51" y="1825625"/>
            <a:ext cx="4123431" cy="407329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Need for Query 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 smtClean="0"/>
                  <a:t>STUDENT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ENROLL block access : 85000</a:t>
                </a:r>
              </a:p>
              <a:p>
                <a:pPr lvl="2"/>
                <a:endParaRPr lang="ko-KR" altLang="en-US" dirty="0"/>
              </a:p>
              <a:p>
                <a:pPr lvl="1"/>
                <a:r>
                  <a:rPr lang="en-US" altLang="ko-KR" dirty="0" smtClean="0">
                    <a:ea typeface="Cambria Math" panose="02040503050406030204" pitchFamily="18" charset="0"/>
                  </a:rPr>
                  <a:t>STUDENT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ENROLL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SECTION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block access : 139500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44" y="3136445"/>
            <a:ext cx="4457020" cy="30993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Need for Query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27" y="4121298"/>
            <a:ext cx="7004957" cy="221656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ko-KR" dirty="0" smtClean="0"/>
              <a:t>P2 block access : 4500, P4 block access : 34</a:t>
            </a:r>
          </a:p>
          <a:p>
            <a:pPr lvl="1"/>
            <a:r>
              <a:rPr lang="en-US" altLang="ko-KR" dirty="0" smtClean="0"/>
              <a:t>P6 block access : 2500</a:t>
            </a:r>
          </a:p>
          <a:p>
            <a:pPr lvl="1"/>
            <a:r>
              <a:rPr lang="en-US" altLang="ko-KR" dirty="0" smtClean="0"/>
              <a:t>P7 block access : 50 + 2500/50 = 100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Since </a:t>
            </a:r>
            <a:r>
              <a:rPr lang="en-US" altLang="ko-KR" dirty="0"/>
              <a:t>P7 is </a:t>
            </a:r>
            <a:r>
              <a:rPr lang="en-US" altLang="ko-KR" dirty="0" err="1"/>
              <a:t>multibuffer</a:t>
            </a:r>
            <a:r>
              <a:rPr lang="en-US" altLang="ko-KR" dirty="0"/>
              <a:t> product </a:t>
            </a:r>
          </a:p>
          <a:p>
            <a:pPr marL="457200" lvl="1" indent="0">
              <a:buNone/>
            </a:pPr>
            <a:r>
              <a:rPr lang="en-US" altLang="ko-KR" dirty="0"/>
              <a:t>   (assuming </a:t>
            </a:r>
            <a:r>
              <a:rPr lang="en-US" altLang="ko-KR" dirty="0" smtClean="0"/>
              <a:t>it has 50 </a:t>
            </a:r>
            <a:r>
              <a:rPr lang="en-US" altLang="ko-KR" dirty="0"/>
              <a:t>buffers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Total block access : 7134</a:t>
            </a:r>
          </a:p>
        </p:txBody>
      </p:sp>
      <p:pic>
        <p:nvPicPr>
          <p:cNvPr id="4" name="Picture 1" descr="fig_24_12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79" y="1297839"/>
            <a:ext cx="4466613" cy="362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fig_24_12b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78" y="4660448"/>
            <a:ext cx="4466613" cy="218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472" y="1297839"/>
            <a:ext cx="3837214" cy="26683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39693" y="3982506"/>
            <a:ext cx="3812721" cy="213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4547507" y="2623402"/>
            <a:ext cx="2792186" cy="146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39692" y="5372502"/>
            <a:ext cx="3812721" cy="213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159829" y="2103561"/>
            <a:ext cx="2180099" cy="3383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/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Structure of a Query Optimizer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Definition of query optimization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dirty="0"/>
              <a:t>The steps taken by the planner to find the most efficient plan for a </a:t>
            </a:r>
            <a:r>
              <a:rPr lang="en-US" altLang="ko-KR" dirty="0" smtClean="0"/>
              <a:t>query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ko-KR" dirty="0" smtClean="0"/>
          </a:p>
          <a:p>
            <a:r>
              <a:rPr lang="en-US" altLang="ko-KR" sz="2400" dirty="0" smtClean="0"/>
              <a:t>Query planner deals with the complexity to perform the optimization in two independent stages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1. Find the most promising tree for the query tree, that seems most likely to produce the most efficient plan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2. Choose the best implementation for each node in that query tree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The planner reduces complexity by using heuristic plan</a:t>
            </a:r>
          </a:p>
          <a:p>
            <a:pPr lvl="1"/>
            <a:r>
              <a:rPr lang="en-US" altLang="ko-KR" sz="2000" dirty="0" smtClean="0"/>
              <a:t>(ex. Perform selections as early as possible)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/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/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/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/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/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/>
              <a:t>24.7 Merging Query Blocks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/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Cost of a Tree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Finding the ‘</a:t>
            </a:r>
            <a:r>
              <a:rPr lang="en-US" altLang="ko-KR" b="1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Most Promising Query Tree</a:t>
            </a: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’</a:t>
            </a:r>
          </a:p>
          <a:p>
            <a:pPr lvl="1">
              <a:buFont typeface="YD윤고딕 530" panose="02020603020101020101" pitchFamily="18" charset="-127"/>
              <a:buChar char="⁻"/>
            </a:pP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Planner thinks will have the </a:t>
            </a:r>
            <a:r>
              <a:rPr lang="en-US" altLang="ko-KR" u="sng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lowest-cost plan</a:t>
            </a: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</a:t>
            </a:r>
          </a:p>
          <a:p>
            <a:pPr lvl="1">
              <a:buFont typeface="YD윤고딕 530" panose="02020603020101020101" pitchFamily="18" charset="-127"/>
              <a:buChar char="⁻"/>
            </a:pP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How to calculate cost without block access?</a:t>
            </a:r>
          </a:p>
          <a:p>
            <a:pPr marL="457200" lvl="1" indent="0">
              <a:buNone/>
            </a:pPr>
            <a:endParaRPr lang="en-US" altLang="ko-KR" dirty="0"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Nearly all of the block </a:t>
            </a:r>
            <a:r>
              <a:rPr lang="en-US" altLang="ko-KR" dirty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ccesses are due to </a:t>
            </a:r>
            <a:r>
              <a:rPr lang="en-US" altLang="ko-KR" b="1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Product</a:t>
            </a:r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and </a:t>
            </a:r>
            <a:r>
              <a:rPr lang="en-US" altLang="ko-KR" b="1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Join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Block accesses are relate to these operation’s </a:t>
            </a:r>
            <a:r>
              <a:rPr lang="en-US" altLang="ko-KR" b="1" dirty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I</a:t>
            </a:r>
            <a:r>
              <a:rPr lang="en-US" altLang="ko-KR" b="1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nput </a:t>
            </a:r>
            <a:r>
              <a:rPr lang="en-US" altLang="ko-KR" b="1" dirty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S</a:t>
            </a:r>
            <a:r>
              <a:rPr lang="en-US" altLang="ko-KR" b="1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ize</a:t>
            </a:r>
          </a:p>
          <a:p>
            <a:pPr marL="457200" lvl="1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Cost of Query Tree </a:t>
            </a:r>
          </a:p>
          <a:p>
            <a:pPr marL="0" indent="0">
              <a:buNone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Sum of size of input to each product and join</a:t>
            </a:r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Pushing Select and </a:t>
            </a:r>
            <a:r>
              <a:rPr lang="en-US" altLang="ko-KR" sz="4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Groupby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Down The Tree</a:t>
            </a:r>
            <a:endParaRPr lang="ko-KR" altLang="en-US" sz="40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echnique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ushing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own Select and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in 24.1.3, 24.1.5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Why we do this thing?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Let’s consider following example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Pushing Select and </a:t>
            </a:r>
            <a:r>
              <a:rPr lang="en-US" altLang="ko-KR" sz="4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Groupby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Down The Tree</a:t>
            </a:r>
            <a:endParaRPr lang="ko-KR" altLang="en-US" sz="4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01111" cy="113363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251"/>
            <a:ext cx="4193248" cy="3371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58" y="2060212"/>
            <a:ext cx="5979044" cy="419892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Pushing Select and </a:t>
            </a:r>
            <a:r>
              <a:rPr lang="en-US" altLang="ko-KR" sz="4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Groupby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Down The Tree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STUDENT # record = 45,000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SECTION # record = 25,000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ENROLL # record = 1,500,000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 descr="fig_24_13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7824"/>
            <a:ext cx="10392177" cy="320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Pushing Select and </a:t>
            </a:r>
            <a:r>
              <a:rPr lang="en-US" altLang="ko-KR" sz="4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Groupby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Down The Tree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Doing select and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first make input size smaller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Make Selection pushed down as far as possible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Make Aggregation pushed down as far as possible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Replacing Select-Product by Join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see in 24.1.4 that Select-Product can be converted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Join (T1, T2, p) = Select (Product (T1, T2), p)</a:t>
            </a: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This conversion doesn't make any cost change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Why we do this thing?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Replacing Select-Product by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several efficient implementation of Join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Ex) Index Join, Hash Join etc.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3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Make Select-Product pair into Join operation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 is how to choose the join order of table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Left-Deep is the tree that right side of product/join contains no other product/join node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689" y="403326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2" y="2133602"/>
            <a:ext cx="3627787" cy="408689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53" y="2133601"/>
            <a:ext cx="3843072" cy="4086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25" y="2257442"/>
            <a:ext cx="3915321" cy="3963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231" y="1712455"/>
            <a:ext cx="477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Example of Left-Deep Tree</a:t>
            </a:r>
            <a:endParaRPr lang="ko-KR" altLang="en-US" sz="2800" dirty="0">
              <a:latin typeface="Arial" panose="020B0604020202020204" pitchFamily="34" charset="0"/>
              <a:ea typeface="HY중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95930" cy="435133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Right-Deep Tree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474"/>
            <a:ext cx="4525006" cy="3591426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207617" y="1825625"/>
            <a:ext cx="4995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Bushy Tree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2720474"/>
            <a:ext cx="5220429" cy="345648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fig_24_1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77" y="1690688"/>
            <a:ext cx="9619445" cy="48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9141623" y="4672257"/>
            <a:ext cx="1184856" cy="67663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9233280" y="4947120"/>
              <a:ext cx="1009440" cy="11628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7440" y="4883400"/>
                <a:ext cx="104112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Left-Deep Tree tends to have the most efficient plan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use efficient implementations(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Multibuffer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Index Join etc.), right side has to be stored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 Left-Deep Tree increases the likelihood of using these implementation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Need to consider n! possible tree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Fewer than (2n)!/n!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Left-Deep Tree can be represented</a:t>
            </a: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5" y="2405310"/>
            <a:ext cx="4452035" cy="4086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3825" y="3874480"/>
            <a:ext cx="640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 STUDENT, ENROLL, SECTION, COURSE 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784723" y="3874480"/>
            <a:ext cx="658567" cy="45076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Using Left-Deep Query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4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Need to consider only Left-Deep Tree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Heuristically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techniques choosing join order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2.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all possible orders(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Exhausitive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ko-K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First we consider heuristic approaches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Heuristically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5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Join is first and defer product as possible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7089"/>
            <a:ext cx="4048768" cy="4164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823" y="2949262"/>
            <a:ext cx="6452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of STUDENT and COURSE results in 11,700 (900 * 13)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output join together with SECTION, ENROLL sequentially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Although the # record made by product is small, it affects next join tremendously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Heuristically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Join is first and product is last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Then, which table choose first and next?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2 heuristics</a:t>
            </a:r>
          </a:p>
          <a:p>
            <a:pPr lvl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6a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Choose table that produce smallest output</a:t>
            </a:r>
          </a:p>
          <a:p>
            <a:pPr lvl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6b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Choose table that has the most restrictive selection predicate</a:t>
            </a:r>
          </a:p>
          <a:p>
            <a:pPr lvl="1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Heuristically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b="1" dirty="0" smtClean="0"/>
              <a:t>Heuristic 6a</a:t>
            </a:r>
            <a:r>
              <a:rPr lang="en-US" altLang="ko-KR" dirty="0" smtClean="0"/>
              <a:t> : Choose table that produce smallest output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74" y="2694801"/>
            <a:ext cx="4424965" cy="3428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360" y="4409272"/>
            <a:ext cx="645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makes smallest output (13 record)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 Heuristic 5, join tables which have join predicate.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450"/>
            <a:ext cx="5153744" cy="120984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6" y="3129567"/>
            <a:ext cx="3627787" cy="36189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Heuristically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6b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Choose table that has the most restrictive selection predicate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Insight : Selection predicate have the greatest impact when it appears lowest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987" y="3216464"/>
            <a:ext cx="645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Join predicate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reduces cost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1,500,900 to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Which lowers the cost of subsequent join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Equivalent Query Trees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Two tables are equivalent if an SQL query cannot tell them apart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Must contain exactly the same records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Two queries are equivalent if their output tables are always equivalent, regardless of the contents of the database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are not guaranteed to produce best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 find optimum join order, we should check all possible orders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 table make N! possible orders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N! is so expensive, we use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(STUDENT, ENROLL, SECTION, COURSE, DEPT)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(STUDENT, SECTION, ENROLL, COURSE, DEPT)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(STUDENT, ENROLL, SECTION, DEPT, COURSE)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(STUDENT, SECTION, ENROLL, DEPT, COURSE)</a:t>
            </a:r>
          </a:p>
          <a:p>
            <a:pPr marL="457200" lvl="1" indent="0"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(STUDENT, ENROLL, SECTION) has a lower cost than (STUDENT, SECTION, ENROLL), then we don’t need to consider (STUDENT, SECTION, ENROLL)</a:t>
            </a:r>
          </a:p>
          <a:p>
            <a:pPr marL="0" indent="0"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6839" y="2150772"/>
            <a:ext cx="2949261" cy="170001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3321720" y="2375280"/>
              <a:ext cx="2697120" cy="36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5880" y="2311920"/>
                <a:ext cx="2728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/>
              <p14:cNvContentPartPr/>
              <p14:nvPr/>
            </p14:nvContentPartPr>
            <p14:xfrm>
              <a:off x="3348720" y="2410920"/>
              <a:ext cx="2679120" cy="1432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880" y="2347560"/>
                <a:ext cx="2710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/>
              <p14:cNvContentPartPr/>
              <p14:nvPr/>
            </p14:nvContentPartPr>
            <p14:xfrm>
              <a:off x="3313080" y="3134160"/>
              <a:ext cx="2705760" cy="36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6880" y="3070800"/>
                <a:ext cx="2737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3348720" y="3241440"/>
              <a:ext cx="2643480" cy="27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2880" y="3178080"/>
                <a:ext cx="2675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/>
              <p14:cNvContentPartPr/>
              <p14:nvPr/>
            </p14:nvContentPartPr>
            <p14:xfrm>
              <a:off x="3313080" y="3268440"/>
              <a:ext cx="2679120" cy="10728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6880" y="3204720"/>
                <a:ext cx="2711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3330720" y="2759400"/>
              <a:ext cx="2697120" cy="7164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4880" y="2695680"/>
                <a:ext cx="2728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/>
              <p14:cNvContentPartPr/>
              <p14:nvPr/>
            </p14:nvContentPartPr>
            <p14:xfrm>
              <a:off x="3295080" y="2902320"/>
              <a:ext cx="2697120" cy="896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9240" y="2838600"/>
                <a:ext cx="2728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/>
              <p14:cNvContentPartPr/>
              <p14:nvPr/>
            </p14:nvContentPartPr>
            <p14:xfrm>
              <a:off x="4170240" y="2839680"/>
              <a:ext cx="1830960" cy="9864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4400" y="2776320"/>
                <a:ext cx="18626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/>
              <p14:cNvContentPartPr/>
              <p14:nvPr/>
            </p14:nvContentPartPr>
            <p14:xfrm>
              <a:off x="3295080" y="3509280"/>
              <a:ext cx="2732760" cy="2415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9240" y="3445920"/>
                <a:ext cx="276444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b="1" i="1" dirty="0" smtClean="0"/>
              <a:t>lowest[S]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variable to use dynamic programming</a:t>
            </a:r>
          </a:p>
          <a:p>
            <a:pPr lvl="1"/>
            <a:r>
              <a:rPr lang="en-US" altLang="ko-KR" dirty="0" smtClean="0"/>
              <a:t>1. The lowest-cost partial join order</a:t>
            </a:r>
          </a:p>
          <a:p>
            <a:pPr lvl="1"/>
            <a:r>
              <a:rPr lang="en-US" altLang="ko-KR" dirty="0" smtClean="0"/>
              <a:t>2. Cost of partial join order</a:t>
            </a:r>
          </a:p>
          <a:p>
            <a:pPr lvl="1"/>
            <a:r>
              <a:rPr lang="en-US" altLang="ko-KR" dirty="0" smtClean="0"/>
              <a:t>3. Number of </a:t>
            </a:r>
            <a:r>
              <a:rPr lang="en-US" altLang="ko-KR" dirty="0"/>
              <a:t>output records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99" y="1690688"/>
            <a:ext cx="8663002" cy="498419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90688"/>
            <a:ext cx="9590282" cy="51104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125600" y="2571840"/>
              <a:ext cx="1259280" cy="626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9760" y="2508120"/>
                <a:ext cx="1290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/>
              <p14:cNvContentPartPr/>
              <p14:nvPr/>
            </p14:nvContentPartPr>
            <p14:xfrm>
              <a:off x="5107680" y="2544840"/>
              <a:ext cx="661320" cy="63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1840" y="2481480"/>
                <a:ext cx="693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/>
              <p14:cNvContentPartPr/>
              <p14:nvPr/>
            </p14:nvContentPartPr>
            <p14:xfrm>
              <a:off x="4107600" y="2544840"/>
              <a:ext cx="3125880" cy="1432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1760" y="2481480"/>
                <a:ext cx="3157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/>
              <p14:cNvContentPartPr/>
              <p14:nvPr/>
            </p14:nvContentPartPr>
            <p14:xfrm>
              <a:off x="7759800" y="2562840"/>
              <a:ext cx="1250640" cy="18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3960" y="2499480"/>
                <a:ext cx="1282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/>
              <p14:cNvContentPartPr/>
              <p14:nvPr/>
            </p14:nvContentPartPr>
            <p14:xfrm>
              <a:off x="7822440" y="2643120"/>
              <a:ext cx="1143360" cy="18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6600" y="2579760"/>
                <a:ext cx="1175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잉크 12"/>
              <p14:cNvContentPartPr/>
              <p14:nvPr/>
            </p14:nvContentPartPr>
            <p14:xfrm>
              <a:off x="4187880" y="3455640"/>
              <a:ext cx="2947320" cy="986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2040" y="3392280"/>
                <a:ext cx="2979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잉크 13"/>
              <p14:cNvContentPartPr/>
              <p14:nvPr/>
            </p14:nvContentPartPr>
            <p14:xfrm>
              <a:off x="7786800" y="3527280"/>
              <a:ext cx="124164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70960" y="3463560"/>
                <a:ext cx="1273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/>
              <p14:cNvContentPartPr/>
              <p14:nvPr/>
            </p14:nvContentPartPr>
            <p14:xfrm>
              <a:off x="4179240" y="4438080"/>
              <a:ext cx="3000600" cy="896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63040" y="4374720"/>
                <a:ext cx="3032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/>
              <p14:cNvContentPartPr/>
              <p14:nvPr/>
            </p14:nvContentPartPr>
            <p14:xfrm>
              <a:off x="7795440" y="4482720"/>
              <a:ext cx="1206000" cy="9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79600" y="4419360"/>
                <a:ext cx="1237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잉크 16"/>
              <p14:cNvContentPartPr/>
              <p14:nvPr/>
            </p14:nvContentPartPr>
            <p14:xfrm>
              <a:off x="4116600" y="5366880"/>
              <a:ext cx="3027600" cy="8964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00760" y="5303160"/>
                <a:ext cx="30592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잉크 17"/>
              <p14:cNvContentPartPr/>
              <p14:nvPr/>
            </p14:nvContentPartPr>
            <p14:xfrm>
              <a:off x="4839840" y="5464800"/>
              <a:ext cx="2358000" cy="18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24000" y="5401440"/>
                <a:ext cx="2389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잉크 18"/>
              <p14:cNvContentPartPr/>
              <p14:nvPr/>
            </p14:nvContentPartPr>
            <p14:xfrm>
              <a:off x="8072280" y="5411520"/>
              <a:ext cx="982800" cy="10728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56440" y="5347800"/>
                <a:ext cx="101448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Choosing a Join Order by Exhaustive Enumeration</a:t>
            </a:r>
            <a:endParaRPr lang="ko-KR" altLang="en-US" sz="3600" dirty="0"/>
          </a:p>
        </p:txBody>
      </p:sp>
      <p:pic>
        <p:nvPicPr>
          <p:cNvPr id="4" name="Picture 1" descr="fig_24_16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8" y="1980171"/>
            <a:ext cx="10872663" cy="421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/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Finding the Most Efficient Plan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First stage is to find a ‘most promising tree‘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now consider second stage to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each node efficiently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implementation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Planner already choose the lowest-cost plan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So planner just focus on current node implementation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Finding the Most Efficient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7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If possible, use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indexselect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implement a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node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8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When implement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node,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indexjoin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if possible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hashjoin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if one of the input is small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mergejoin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otherwise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Finding the Most Efficient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9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Whenever planner creates a materialized node, it should also creates a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node to be its child, in order to remove fields that are no longer needed.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Heuristic 9 intends to make temporary table as small as possible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Larger tables takes more block access to create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Larger tables takes more block access to scan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Rearranging Products</a:t>
            </a:r>
          </a:p>
          <a:p>
            <a:pPr lvl="1"/>
            <a:r>
              <a:rPr lang="en-US" altLang="ko-KR" dirty="0" smtClean="0"/>
              <a:t>Product operator is commutative</a:t>
            </a:r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Product (T1, T2) ≡ Product (T2, T1)</a:t>
            </a:r>
            <a:endParaRPr lang="en-US" altLang="ko-KR" sz="2000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Product operator is associative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sz="2000" dirty="0" smtClean="0"/>
              <a:t>Product (Product (T1, T2), T3) 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≡ Product (T1, Product (T2, T3))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 smtClean="0"/>
              <a:t> Product operations can be </a:t>
            </a:r>
          </a:p>
          <a:p>
            <a:pPr marL="457200" lvl="1" indent="0">
              <a:buNone/>
            </a:pPr>
            <a:r>
              <a:rPr lang="en-US" altLang="ko-KR" dirty="0" smtClean="0"/>
              <a:t>     performed in any order</a:t>
            </a:r>
          </a:p>
        </p:txBody>
      </p:sp>
      <p:pic>
        <p:nvPicPr>
          <p:cNvPr id="4" name="Picture 1" descr="fig_24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64" y="1825625"/>
            <a:ext cx="5141031" cy="327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Finding the Most Efficient Plan</a:t>
            </a:r>
            <a:endParaRPr lang="ko-KR" altLang="en-US" dirty="0"/>
          </a:p>
        </p:txBody>
      </p:sp>
      <p:pic>
        <p:nvPicPr>
          <p:cNvPr id="4" name="Picture 1" descr="fig_24_17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4" y="1583543"/>
            <a:ext cx="5782614" cy="502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436"/>
            <a:ext cx="5920388" cy="41577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9746" y="3168204"/>
            <a:ext cx="3142446" cy="5537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/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24.7 Merging Query Blocks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Combining the Two Stages of Optimization</a:t>
            </a:r>
            <a:endParaRPr lang="ko-KR" altLang="en-US" sz="40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First stage : Constructs the query tree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Second stage : Constructs the plan from the query tree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 reality, these stages are combined</a:t>
            </a:r>
          </a:p>
          <a:p>
            <a:pPr lvl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Plan can be created directly</a:t>
            </a:r>
          </a:p>
          <a:p>
            <a:pPr lvl="1"/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Can calculate the cost using block accesses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Heuristic-Based </a:t>
            </a:r>
            <a:r>
              <a:rPr lang="en-US" altLang="ko-KR" sz="40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SimpleDB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 Optimizer</a:t>
            </a:r>
            <a:endParaRPr lang="ko-KR" altLang="en-US" sz="40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 two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HeuristicQueryPlanner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TablePlanner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HeuristicQueryPlanner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calculate cost using each table’s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TablePlanner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HeuristicQueryPlanner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1"/>
          <a:stretch/>
        </p:blipFill>
        <p:spPr>
          <a:xfrm>
            <a:off x="517374" y="1690688"/>
            <a:ext cx="5578626" cy="4909930"/>
          </a:xfrm>
        </p:spPr>
      </p:pic>
      <p:sp>
        <p:nvSpPr>
          <p:cNvPr id="5" name="TextBox 4"/>
          <p:cNvSpPr txBox="1"/>
          <p:nvPr/>
        </p:nvSpPr>
        <p:spPr>
          <a:xfrm>
            <a:off x="6359871" y="1690688"/>
            <a:ext cx="56273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Manages each table’s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TablePlanner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 using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step is create each table’s </a:t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TablePlanner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634040" y="2187720"/>
              <a:ext cx="2179440" cy="27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200" y="2124360"/>
                <a:ext cx="2211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652040" y="2241360"/>
              <a:ext cx="2206080" cy="806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6200" y="2178000"/>
                <a:ext cx="2237760" cy="207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HeuristicQueryPlanner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6"/>
          <a:stretch/>
        </p:blipFill>
        <p:spPr>
          <a:xfrm>
            <a:off x="283490" y="1690687"/>
            <a:ext cx="6053285" cy="4749869"/>
          </a:xfrm>
        </p:spPr>
      </p:pic>
      <p:sp>
        <p:nvSpPr>
          <p:cNvPr id="5" name="TextBox 4"/>
          <p:cNvSpPr txBox="1"/>
          <p:nvPr/>
        </p:nvSpPr>
        <p:spPr>
          <a:xfrm>
            <a:off x="6336775" y="1690686"/>
            <a:ext cx="5571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step is choose first table to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Third step is choose next table to join repeatedly (If join is not possible, use product)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Finally, project field name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2946960" y="2098440"/>
              <a:ext cx="2134440" cy="36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760" y="2035080"/>
                <a:ext cx="2166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/>
              <p14:cNvContentPartPr/>
              <p14:nvPr/>
            </p14:nvContentPartPr>
            <p14:xfrm>
              <a:off x="2919960" y="2178720"/>
              <a:ext cx="2134440" cy="36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4120" y="2115360"/>
                <a:ext cx="2166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/>
              <p14:cNvContentPartPr/>
              <p14:nvPr/>
            </p14:nvContentPartPr>
            <p14:xfrm>
              <a:off x="2259360" y="3357720"/>
              <a:ext cx="187560" cy="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3160" y="3294000"/>
                <a:ext cx="219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/>
              <p14:cNvContentPartPr/>
              <p14:nvPr/>
            </p14:nvContentPartPr>
            <p14:xfrm>
              <a:off x="2232360" y="3348720"/>
              <a:ext cx="3090240" cy="270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6520" y="3285000"/>
                <a:ext cx="3121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/>
              <p14:cNvContentPartPr/>
              <p14:nvPr/>
            </p14:nvContentPartPr>
            <p14:xfrm>
              <a:off x="2268000" y="3438000"/>
              <a:ext cx="3054600" cy="540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2160" y="3374280"/>
                <a:ext cx="3086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/>
              <p14:cNvContentPartPr/>
              <p14:nvPr/>
            </p14:nvContentPartPr>
            <p14:xfrm>
              <a:off x="2982600" y="4607640"/>
              <a:ext cx="3188160" cy="27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6760" y="4544280"/>
                <a:ext cx="3219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/>
              <p14:cNvContentPartPr/>
              <p14:nvPr/>
            </p14:nvContentPartPr>
            <p14:xfrm>
              <a:off x="2982600" y="4696920"/>
              <a:ext cx="3214800" cy="7200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66760" y="4633560"/>
                <a:ext cx="32468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잉크 15"/>
              <p14:cNvContentPartPr/>
              <p14:nvPr/>
            </p14:nvContentPartPr>
            <p14:xfrm>
              <a:off x="5438160" y="4723920"/>
              <a:ext cx="375480" cy="180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22320" y="4660200"/>
                <a:ext cx="407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잉크 16"/>
              <p14:cNvContentPartPr/>
              <p14:nvPr/>
            </p14:nvContentPartPr>
            <p14:xfrm>
              <a:off x="2107440" y="5830920"/>
              <a:ext cx="3875760" cy="450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1600" y="5767560"/>
                <a:ext cx="3907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잉크 17"/>
              <p14:cNvContentPartPr/>
              <p14:nvPr/>
            </p14:nvContentPartPr>
            <p14:xfrm>
              <a:off x="2062800" y="5973840"/>
              <a:ext cx="2250720" cy="36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46960" y="5910480"/>
                <a:ext cx="2282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잉크 18"/>
              <p14:cNvContentPartPr/>
              <p14:nvPr/>
            </p14:nvContentPartPr>
            <p14:xfrm>
              <a:off x="3571920" y="5965200"/>
              <a:ext cx="660960" cy="270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56080" y="5901480"/>
                <a:ext cx="6930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잉크 19"/>
              <p14:cNvContentPartPr/>
              <p14:nvPr/>
            </p14:nvContentPartPr>
            <p14:xfrm>
              <a:off x="3348720" y="5866920"/>
              <a:ext cx="2688120" cy="11628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32880" y="5803200"/>
                <a:ext cx="2719800" cy="243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HeuristicQueryPlanner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2" y="1690687"/>
            <a:ext cx="5564563" cy="4658598"/>
          </a:xfrm>
        </p:spPr>
      </p:pic>
      <p:sp>
        <p:nvSpPr>
          <p:cNvPr id="5" name="TextBox 4"/>
          <p:cNvSpPr txBox="1"/>
          <p:nvPr/>
        </p:nvSpPr>
        <p:spPr>
          <a:xfrm>
            <a:off x="6272381" y="1690687"/>
            <a:ext cx="5571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heuristic 6a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(Produce the smallest output) to find a first table to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plan is created by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makeSelectPlan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3009240" y="2946960"/>
              <a:ext cx="2366640" cy="536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3400" y="2883240"/>
                <a:ext cx="23986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/>
              <p14:cNvContentPartPr/>
              <p14:nvPr/>
            </p14:nvContentPartPr>
            <p14:xfrm>
              <a:off x="3027240" y="3036240"/>
              <a:ext cx="2313000" cy="36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1400" y="2972520"/>
                <a:ext cx="2344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/>
              <p14:cNvContentPartPr/>
              <p14:nvPr/>
            </p14:nvContentPartPr>
            <p14:xfrm>
              <a:off x="1964520" y="3857760"/>
              <a:ext cx="2964960" cy="2700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8680" y="3794040"/>
                <a:ext cx="2996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/>
              <p14:cNvContentPartPr/>
              <p14:nvPr/>
            </p14:nvContentPartPr>
            <p14:xfrm>
              <a:off x="1991160" y="3553920"/>
              <a:ext cx="2438280" cy="896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5320" y="3490560"/>
                <a:ext cx="246996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HeuristicQueryPlanner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3" y="1690686"/>
            <a:ext cx="5645866" cy="46117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29" y="1561897"/>
            <a:ext cx="5485871" cy="4478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2821680" y="2964600"/>
              <a:ext cx="545040" cy="450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5840" y="2901240"/>
                <a:ext cx="576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3304080" y="2937960"/>
              <a:ext cx="1893240" cy="450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8240" y="2874240"/>
                <a:ext cx="1924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8286840" y="2946960"/>
              <a:ext cx="2527200" cy="5364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1000" y="2883240"/>
                <a:ext cx="25592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/>
              <p14:cNvContentPartPr/>
              <p14:nvPr/>
            </p14:nvContentPartPr>
            <p14:xfrm>
              <a:off x="8751240" y="2848680"/>
              <a:ext cx="2036160" cy="806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5040" y="2784960"/>
                <a:ext cx="2068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/>
              <p14:cNvContentPartPr/>
              <p14:nvPr/>
            </p14:nvContentPartPr>
            <p14:xfrm>
              <a:off x="8286840" y="2902320"/>
              <a:ext cx="59868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1000" y="2838600"/>
                <a:ext cx="630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/>
              <p14:cNvContentPartPr/>
              <p14:nvPr/>
            </p14:nvContentPartPr>
            <p14:xfrm>
              <a:off x="2786040" y="2884320"/>
              <a:ext cx="2402640" cy="1789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0200" y="2820960"/>
                <a:ext cx="2434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/>
              <p14:cNvContentPartPr/>
              <p14:nvPr/>
            </p14:nvContentPartPr>
            <p14:xfrm>
              <a:off x="1455480" y="3536280"/>
              <a:ext cx="464760" cy="9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9640" y="3472560"/>
                <a:ext cx="496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/>
              <p14:cNvContentPartPr/>
              <p14:nvPr/>
            </p14:nvContentPartPr>
            <p14:xfrm>
              <a:off x="1901880" y="3527280"/>
              <a:ext cx="330840" cy="36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6040" y="3463560"/>
                <a:ext cx="362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/>
              <p14:cNvContentPartPr/>
              <p14:nvPr/>
            </p14:nvContentPartPr>
            <p14:xfrm>
              <a:off x="2241360" y="3518280"/>
              <a:ext cx="1500480" cy="183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5520" y="3454920"/>
                <a:ext cx="1532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잉크 16"/>
              <p14:cNvContentPartPr/>
              <p14:nvPr/>
            </p14:nvContentPartPr>
            <p14:xfrm>
              <a:off x="1482480" y="3848760"/>
              <a:ext cx="946800" cy="270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66280" y="3785040"/>
                <a:ext cx="978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잉크 17"/>
              <p14:cNvContentPartPr/>
              <p14:nvPr/>
            </p14:nvContentPartPr>
            <p14:xfrm>
              <a:off x="3696840" y="3553920"/>
              <a:ext cx="38448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1000" y="3490560"/>
                <a:ext cx="416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/>
              <p14:cNvContentPartPr/>
              <p14:nvPr/>
            </p14:nvContentPartPr>
            <p14:xfrm>
              <a:off x="2419920" y="3821760"/>
              <a:ext cx="1848960" cy="363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4080" y="3758400"/>
                <a:ext cx="1880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/>
              <p14:cNvContentPartPr/>
              <p14:nvPr/>
            </p14:nvContentPartPr>
            <p14:xfrm>
              <a:off x="7081200" y="3536280"/>
              <a:ext cx="2081160" cy="626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360" y="3472560"/>
                <a:ext cx="2112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잉크 20"/>
              <p14:cNvContentPartPr/>
              <p14:nvPr/>
            </p14:nvContentPartPr>
            <p14:xfrm>
              <a:off x="6956280" y="3813120"/>
              <a:ext cx="2661480" cy="3600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40440" y="3749400"/>
                <a:ext cx="2693160" cy="163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TablePlanner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4" y="1587656"/>
            <a:ext cx="5724367" cy="4959841"/>
          </a:xfrm>
        </p:spPr>
      </p:pic>
      <p:sp>
        <p:nvSpPr>
          <p:cNvPr id="5" name="TextBox 4"/>
          <p:cNvSpPr txBox="1"/>
          <p:nvPr/>
        </p:nvSpPr>
        <p:spPr>
          <a:xfrm>
            <a:off x="6272381" y="1690687"/>
            <a:ext cx="5571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TablePlan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number of output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 create predicate, index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553760" y="1991160"/>
              <a:ext cx="857520" cy="54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20" y="1927800"/>
                <a:ext cx="889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562760" y="2027160"/>
              <a:ext cx="812880" cy="36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920" y="1963440"/>
                <a:ext cx="844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1821600" y="1991160"/>
              <a:ext cx="598680" cy="3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5760" y="1927800"/>
                <a:ext cx="630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/>
              <p14:cNvContentPartPr/>
              <p14:nvPr/>
            </p14:nvContentPartPr>
            <p14:xfrm>
              <a:off x="1634040" y="2009160"/>
              <a:ext cx="250560" cy="183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8200" y="1945800"/>
                <a:ext cx="282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/>
              <p14:cNvContentPartPr/>
              <p14:nvPr/>
            </p14:nvContentPartPr>
            <p14:xfrm>
              <a:off x="1544760" y="2312640"/>
              <a:ext cx="875520" cy="18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8920" y="2249280"/>
                <a:ext cx="907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/>
              <p14:cNvContentPartPr/>
              <p14:nvPr/>
            </p14:nvContentPartPr>
            <p14:xfrm>
              <a:off x="1580400" y="2357280"/>
              <a:ext cx="813240" cy="3636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4560" y="2293920"/>
                <a:ext cx="844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/>
              <p14:cNvContentPartPr/>
              <p14:nvPr/>
            </p14:nvContentPartPr>
            <p14:xfrm>
              <a:off x="1518120" y="2937960"/>
              <a:ext cx="1018440" cy="626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2280" y="2874240"/>
                <a:ext cx="1050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/>
              <p14:cNvContentPartPr/>
              <p14:nvPr/>
            </p14:nvContentPartPr>
            <p14:xfrm>
              <a:off x="2509200" y="2937960"/>
              <a:ext cx="1920240" cy="716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93360" y="2874240"/>
                <a:ext cx="1951920" cy="19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TablePlanner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838199" y="3218066"/>
            <a:ext cx="2761200" cy="950400"/>
            <a:chOff x="2196796" y="3502953"/>
            <a:chExt cx="1561703" cy="93702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600" dirty="0" err="1" smtClean="0"/>
                <a:t>makeJoinPlan</a:t>
              </a:r>
              <a:endParaRPr lang="en-US" altLang="ko-KR" sz="2600" dirty="0" smtClean="0"/>
            </a:p>
          </p:txBody>
        </p:sp>
        <p:sp>
          <p:nvSpPr>
            <p:cNvPr id="15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32290" y="3190230"/>
            <a:ext cx="2761200" cy="950400"/>
            <a:chOff x="2196796" y="3502953"/>
            <a:chExt cx="1561703" cy="93702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600" dirty="0" err="1" smtClean="0"/>
                <a:t>makeIndexJoin</a:t>
              </a:r>
              <a:endParaRPr lang="ko-KR" altLang="en-US" sz="2600" dirty="0"/>
            </a:p>
          </p:txBody>
        </p:sp>
        <p:sp>
          <p:nvSpPr>
            <p:cNvPr id="18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421709" y="3162394"/>
            <a:ext cx="2761200" cy="950400"/>
            <a:chOff x="2196796" y="3502953"/>
            <a:chExt cx="1561703" cy="93702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600" dirty="0" err="1" smtClean="0"/>
                <a:t>addJoinPred</a:t>
              </a:r>
              <a:endParaRPr lang="ko-KR" altLang="en-US" sz="2600" dirty="0"/>
            </a:p>
          </p:txBody>
        </p:sp>
        <p:sp>
          <p:nvSpPr>
            <p:cNvPr id="21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4091" y="3441169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23" name="오른쪽 화살표 22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4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606705" y="3441168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26" name="오른쪽 화살표 25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7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sp>
        <p:nvSpPr>
          <p:cNvPr id="30" name="오른쪽 화살표 4"/>
          <p:cNvSpPr/>
          <p:nvPr/>
        </p:nvSpPr>
        <p:spPr>
          <a:xfrm rot="2500450">
            <a:off x="3888580" y="4527358"/>
            <a:ext cx="383934" cy="235709"/>
          </a:xfrm>
          <a:prstGeom prst="rect">
            <a:avLst/>
          </a:prstGeom>
          <a:scene3d>
            <a:camera prst="orthographicFront"/>
            <a:lightRig rig="flat" dir="t"/>
          </a:scene3d>
          <a:sp3d z="-80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100" kern="1200"/>
          </a:p>
        </p:txBody>
      </p:sp>
      <p:grpSp>
        <p:nvGrpSpPr>
          <p:cNvPr id="31" name="그룹 30"/>
          <p:cNvGrpSpPr/>
          <p:nvPr/>
        </p:nvGrpSpPr>
        <p:grpSpPr>
          <a:xfrm>
            <a:off x="4532290" y="4370859"/>
            <a:ext cx="2761200" cy="950400"/>
            <a:chOff x="2196796" y="3502953"/>
            <a:chExt cx="1561703" cy="93702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500" dirty="0" err="1" smtClean="0"/>
                <a:t>makeProductJoin</a:t>
              </a:r>
              <a:endParaRPr lang="ko-KR" altLang="en-US" sz="2500" dirty="0"/>
            </a:p>
          </p:txBody>
        </p:sp>
        <p:sp>
          <p:nvSpPr>
            <p:cNvPr id="33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29652" y="4587016"/>
            <a:ext cx="501789" cy="392849"/>
            <a:chOff x="2999096" y="278796"/>
            <a:chExt cx="501789" cy="392849"/>
          </a:xfrm>
          <a:scene3d>
            <a:camera prst="orthographicFront">
              <a:rot lat="0" lon="0" rev="18900000"/>
            </a:camera>
            <a:lightRig rig="flat" dir="t"/>
          </a:scene3d>
        </p:grpSpPr>
        <p:sp>
          <p:nvSpPr>
            <p:cNvPr id="38" name="오른쪽 화살표 37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9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9676" y="5598511"/>
            <a:ext cx="2761200" cy="950400"/>
            <a:chOff x="2196796" y="3502953"/>
            <a:chExt cx="1561703" cy="93702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500" dirty="0" err="1" smtClean="0"/>
                <a:t>makeProudctPlan</a:t>
              </a:r>
              <a:endParaRPr lang="en-US" altLang="ko-KR" sz="2500" dirty="0" smtClean="0"/>
            </a:p>
          </p:txBody>
        </p:sp>
        <p:sp>
          <p:nvSpPr>
            <p:cNvPr id="44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500" dirty="0" err="1" smtClean="0"/>
                <a:t>makeProductPlan</a:t>
              </a:r>
              <a:endParaRPr lang="ko-KR" altLang="en-US" sz="2500" kern="12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64090" y="5877286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46" name="오른쪽 화살표 45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47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4532290" y="5640172"/>
            <a:ext cx="2761200" cy="950400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altLang="ko-KR" sz="2500" dirty="0" err="1" smtClean="0"/>
              <a:t>addSelectPred</a:t>
            </a:r>
            <a:endParaRPr lang="en-US" altLang="ko-KR" sz="2500" dirty="0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7606705" y="4587016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50" name="오른쪽 화살표 49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51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421709" y="4369526"/>
            <a:ext cx="2761200" cy="950400"/>
            <a:chOff x="2196796" y="3502953"/>
            <a:chExt cx="1561703" cy="937021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196796" y="3502953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altLang="ko-KR" sz="2500" dirty="0" err="1" smtClean="0"/>
                <a:t>makeProudctPlan</a:t>
              </a:r>
              <a:endParaRPr lang="en-US" altLang="ko-KR" sz="2500" dirty="0" smtClean="0"/>
            </a:p>
          </p:txBody>
        </p:sp>
        <p:sp>
          <p:nvSpPr>
            <p:cNvPr id="57" name="모서리가 둥근 직사각형 4"/>
            <p:cNvSpPr/>
            <p:nvPr/>
          </p:nvSpPr>
          <p:spPr>
            <a:xfrm>
              <a:off x="2224240" y="3530397"/>
              <a:ext cx="1506815" cy="8821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500" dirty="0" err="1" smtClean="0"/>
                <a:t>makeProductPlan</a:t>
              </a:r>
              <a:endParaRPr lang="ko-KR" altLang="en-US" sz="2500" kern="12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 rot="16200000">
            <a:off x="9551414" y="4094071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59" name="오른쪽 화살표 58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60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7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Splitting Selections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Select (T, p1 and p2) ≡ </a:t>
            </a:r>
            <a:r>
              <a:rPr lang="en-US" altLang="ko-KR" dirty="0"/>
              <a:t>S</a:t>
            </a:r>
            <a:r>
              <a:rPr lang="en-US" altLang="ko-KR" dirty="0" smtClean="0"/>
              <a:t>elect (Select (T, p1), p2)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Splitting a select node is enormously useful for query optimization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sz="2000" dirty="0" smtClean="0"/>
              <a:t>=&gt; It allows the optimizer to place each of the smaller select nodes independently.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Transform each predicate into CNF (conjunctive normal form)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947263"/>
            <a:ext cx="539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Sname</a:t>
            </a:r>
            <a:endParaRPr lang="en-US" altLang="ko-KR" dirty="0" smtClean="0"/>
          </a:p>
          <a:p>
            <a:r>
              <a:rPr lang="en-US" altLang="ko-KR" dirty="0" smtClean="0"/>
              <a:t>From STUDENT</a:t>
            </a:r>
          </a:p>
          <a:p>
            <a:r>
              <a:rPr lang="en-US" altLang="ko-KR" dirty="0" smtClean="0"/>
              <a:t>Where (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=10 and Sid=3) or (</a:t>
            </a:r>
            <a:r>
              <a:rPr lang="en-US" altLang="ko-KR" dirty="0" err="1" smtClean="0"/>
              <a:t>GradYear</a:t>
            </a:r>
            <a:r>
              <a:rPr lang="en-US" altLang="ko-KR" dirty="0" smtClean="0"/>
              <a:t>=2004)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33607" y="4808764"/>
            <a:ext cx="4185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Sname</a:t>
            </a:r>
            <a:endParaRPr lang="en-US" altLang="ko-KR" dirty="0" smtClean="0"/>
          </a:p>
          <a:p>
            <a:r>
              <a:rPr lang="en-US" altLang="ko-KR" dirty="0" smtClean="0"/>
              <a:t>From STUDENT</a:t>
            </a:r>
          </a:p>
          <a:p>
            <a:r>
              <a:rPr lang="en-US" altLang="ko-KR" dirty="0" smtClean="0"/>
              <a:t>Where (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=10 or </a:t>
            </a:r>
            <a:r>
              <a:rPr lang="en-US" altLang="ko-KR" dirty="0" err="1" smtClean="0"/>
              <a:t>GradYear</a:t>
            </a:r>
            <a:r>
              <a:rPr lang="en-US" altLang="ko-KR" dirty="0" smtClean="0"/>
              <a:t>=2004)</a:t>
            </a:r>
          </a:p>
          <a:p>
            <a:r>
              <a:rPr lang="en-US" altLang="ko-KR" dirty="0" smtClean="0"/>
              <a:t>and (Sid=3 or </a:t>
            </a:r>
            <a:r>
              <a:rPr lang="en-US" altLang="ko-KR" dirty="0" err="1" smtClean="0"/>
              <a:t>GradYeaer</a:t>
            </a:r>
            <a:r>
              <a:rPr lang="en-US" altLang="ko-KR" dirty="0" smtClean="0"/>
              <a:t>=2004)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6645729" y="5180328"/>
            <a:ext cx="57966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TablePlanner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" y="1608034"/>
            <a:ext cx="4766582" cy="16632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14" y="1452543"/>
            <a:ext cx="6123565" cy="24883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29" y="4709673"/>
            <a:ext cx="7008102" cy="176839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88282" y="2303890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8" name="오른쪽 화살표 7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9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grpSp>
        <p:nvGrpSpPr>
          <p:cNvPr id="10" name="그룹 9"/>
          <p:cNvGrpSpPr/>
          <p:nvPr/>
        </p:nvGrpSpPr>
        <p:grpSpPr>
          <a:xfrm rot="8212205">
            <a:off x="7285391" y="4059389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11" name="오른쪽 화살표 10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2116440" y="2035800"/>
              <a:ext cx="2402280" cy="986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0600" y="1972440"/>
                <a:ext cx="2433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1821600" y="2884320"/>
              <a:ext cx="2188080" cy="63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5760" y="2820960"/>
                <a:ext cx="2219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/>
              <p14:cNvContentPartPr/>
              <p14:nvPr/>
            </p14:nvContentPartPr>
            <p14:xfrm>
              <a:off x="7831440" y="2705760"/>
              <a:ext cx="2911320" cy="896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5600" y="2642040"/>
                <a:ext cx="2943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/>
              <p14:cNvContentPartPr/>
              <p14:nvPr/>
            </p14:nvContentPartPr>
            <p14:xfrm>
              <a:off x="9635040" y="2964600"/>
              <a:ext cx="804240" cy="450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19200" y="2901240"/>
                <a:ext cx="835920" cy="172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latin typeface="+mn-lt"/>
                <a:ea typeface="Arial Unicode MS" panose="020B0604020202020204" pitchFamily="50" charset="-127"/>
              </a:rPr>
              <a:t>TablePlanner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270"/>
            <a:ext cx="5489379" cy="246109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21" y="1400953"/>
            <a:ext cx="5503945" cy="3158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86" y="5112362"/>
            <a:ext cx="5498080" cy="119678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719505" y="2980036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8" name="오른쪽 화살표 7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19505" y="4719513"/>
            <a:ext cx="501789" cy="392849"/>
            <a:chOff x="2999096" y="278796"/>
            <a:chExt cx="501789" cy="392849"/>
          </a:xfrm>
          <a:scene3d>
            <a:camera prst="orthographicFront">
              <a:rot lat="0" lon="0" rev="18900000"/>
            </a:camera>
            <a:lightRig rig="flat" dir="t"/>
          </a:scene3d>
        </p:grpSpPr>
        <p:sp>
          <p:nvSpPr>
            <p:cNvPr id="11" name="오른쪽 화살표 10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/>
              <p14:cNvContentPartPr/>
              <p14:nvPr/>
            </p14:nvContentPartPr>
            <p14:xfrm>
              <a:off x="1294920" y="4053960"/>
              <a:ext cx="1241640" cy="183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080" y="3990600"/>
                <a:ext cx="1273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/>
              <p14:cNvContentPartPr/>
              <p14:nvPr/>
            </p14:nvContentPartPr>
            <p14:xfrm>
              <a:off x="1089360" y="4482720"/>
              <a:ext cx="1438200" cy="45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3520" y="4419360"/>
                <a:ext cx="1469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/>
              <p14:cNvContentPartPr/>
              <p14:nvPr/>
            </p14:nvContentPartPr>
            <p14:xfrm>
              <a:off x="2044800" y="3384360"/>
              <a:ext cx="3259800" cy="896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8960" y="3321000"/>
                <a:ext cx="3291480" cy="216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Arial Unicode MS" panose="020B0604020202020204" pitchFamily="50" charset="-127"/>
              </a:rPr>
              <a:t>The Class </a:t>
            </a:r>
            <a:r>
              <a:rPr lang="en-US" altLang="ko-KR" dirty="0" err="1">
                <a:ea typeface="Arial Unicode MS" panose="020B0604020202020204" pitchFamily="50" charset="-127"/>
              </a:rPr>
              <a:t>TablePlanner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8" y="2940854"/>
            <a:ext cx="5300730" cy="1520188"/>
          </a:xfrm>
        </p:spPr>
      </p:pic>
      <p:grpSp>
        <p:nvGrpSpPr>
          <p:cNvPr id="7" name="그룹 6"/>
          <p:cNvGrpSpPr/>
          <p:nvPr/>
        </p:nvGrpSpPr>
        <p:grpSpPr>
          <a:xfrm>
            <a:off x="5370491" y="3183994"/>
            <a:ext cx="501789" cy="392849"/>
            <a:chOff x="2999096" y="278796"/>
            <a:chExt cx="501789" cy="392849"/>
          </a:xfrm>
          <a:scene3d>
            <a:camera prst="orthographicFront"/>
            <a:lightRig rig="flat" dir="t"/>
          </a:scene3d>
        </p:grpSpPr>
        <p:sp>
          <p:nvSpPr>
            <p:cNvPr id="8" name="오른쪽 화살표 7"/>
            <p:cNvSpPr/>
            <p:nvPr/>
          </p:nvSpPr>
          <p:spPr>
            <a:xfrm>
              <a:off x="2999096" y="278796"/>
              <a:ext cx="50178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9" name="오른쪽 화살표 4"/>
            <p:cNvSpPr/>
            <p:nvPr/>
          </p:nvSpPr>
          <p:spPr>
            <a:xfrm>
              <a:off x="2999096" y="357366"/>
              <a:ext cx="383934" cy="235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100" kern="120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9" y="2692643"/>
            <a:ext cx="5261264" cy="17683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Records Output vs. Block Accessed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HeuristicQueryPlanner</a:t>
            </a:r>
            <a:r>
              <a:rPr lang="en-US" altLang="ko-KR" dirty="0" smtClean="0"/>
              <a:t> use </a:t>
            </a:r>
            <a:r>
              <a:rPr lang="en-US" altLang="ko-KR" dirty="0" err="1" smtClean="0"/>
              <a:t>recordsOutput</a:t>
            </a:r>
            <a:r>
              <a:rPr lang="en-US" altLang="ko-KR" dirty="0" smtClean="0"/>
              <a:t> not </a:t>
            </a:r>
            <a:r>
              <a:rPr lang="en-US" altLang="ko-KR" dirty="0" err="1" smtClean="0"/>
              <a:t>blockAccessed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Planner didn’t consider </a:t>
            </a:r>
            <a:r>
              <a:rPr lang="en-US" altLang="ko-KR" dirty="0"/>
              <a:t>block-access </a:t>
            </a:r>
            <a:r>
              <a:rPr lang="en-US" altLang="ko-KR" dirty="0" smtClean="0"/>
              <a:t>requirements of </a:t>
            </a:r>
            <a:r>
              <a:rPr lang="en-US" altLang="ko-KR" dirty="0" err="1" smtClean="0"/>
              <a:t>subplans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best join order may have a very expensive beginning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Arial Unicode MS" panose="020B0604020202020204" pitchFamily="50" charset="-127"/>
              </a:rPr>
              <a:t>Records Output vs. Block Accessed</a:t>
            </a:r>
            <a:endParaRPr lang="ko-KR" altLang="en-US" dirty="0"/>
          </a:p>
        </p:txBody>
      </p:sp>
      <p:pic>
        <p:nvPicPr>
          <p:cNvPr id="4" name="Picture 1" descr="fig_16_07.jp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1717023"/>
            <a:ext cx="7055757" cy="471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38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Arial Unicode MS" panose="020B0604020202020204" pitchFamily="50" charset="-127"/>
              </a:rPr>
              <a:t>Records Output vs. Block Accessed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430"/>
            <a:ext cx="4408467" cy="4351338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86" y="1855138"/>
            <a:ext cx="5254694" cy="402663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Arial Unicode MS" panose="020B0604020202020204" pitchFamily="50" charset="-127"/>
              </a:rPr>
              <a:t>Selinger</a:t>
            </a:r>
            <a:r>
              <a:rPr lang="en-US" altLang="ko-KR" dirty="0" smtClean="0">
                <a:ea typeface="Arial Unicode MS" panose="020B0604020202020204" pitchFamily="50" charset="-127"/>
              </a:rPr>
              <a:t>-Style Optimization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exhaustive enumeration algorithm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Use dynamic programming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Calculate lowest-cost plan for each pair of tables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Calculate lowest-cost plan for three tables, and so 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Use block access criterion 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More accurate than the other algorithm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rial Unicode MS" panose="020B0604020202020204" pitchFamily="50" charset="-127"/>
                <a:ea typeface="Arial Unicode MS" panose="020B0604020202020204" pitchFamily="50" charset="-127"/>
              </a:rPr>
              <a:t>Selinger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-Style Optimization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 of using block access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More detailed cost analysis</a:t>
            </a:r>
          </a:p>
        </p:txBody>
      </p:sp>
      <p:pic>
        <p:nvPicPr>
          <p:cNvPr id="4" name="Picture 1" descr="fig_24_2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2987"/>
            <a:ext cx="5215407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3426" y="3006864"/>
            <a:ext cx="55717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 into account of sorting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we use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hashjoin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we need to sort output because of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Instead, if we use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mergejoin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it is already sorted on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Mergejoin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could result in the best, even if it was less efficient than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hashjoin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580840" y="3777120"/>
              <a:ext cx="1696680" cy="45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4640" y="3713760"/>
                <a:ext cx="1729080" cy="172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24.1 Equivalent Query Trees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24.2 The Need for Query Optimization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24.3 The Structure of a Query Optimizer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24.4 Finding the Most Promising Query Tree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24.5 Finding the Most Efficient Plan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24.6 Combining the Two Stages of Optimization</a:t>
            </a:r>
          </a:p>
          <a:p>
            <a:pPr marL="0" indent="0">
              <a:buNone/>
            </a:pPr>
            <a:r>
              <a:rPr lang="en-US" altLang="ko-KR" dirty="0" smtClean="0"/>
              <a:t>24.7 Merging Query Blocks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Merging Query Blocks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queries mentions views,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How to optimize?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" descr="fig_24_22a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72" y="2901950"/>
            <a:ext cx="7407275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3143160" y="3187800"/>
              <a:ext cx="1313280" cy="540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20" y="3124440"/>
                <a:ext cx="13449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4616640" y="3223440"/>
              <a:ext cx="973800" cy="27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0800" y="3160080"/>
                <a:ext cx="1005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/>
              <p14:cNvContentPartPr/>
              <p14:nvPr/>
            </p14:nvContentPartPr>
            <p14:xfrm>
              <a:off x="5830920" y="4616640"/>
              <a:ext cx="920160" cy="27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5080" y="4553280"/>
                <a:ext cx="951840" cy="15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Moving Selections within the Tree</a:t>
            </a:r>
          </a:p>
          <a:p>
            <a:pPr lvl="1"/>
            <a:r>
              <a:rPr lang="en-US" altLang="ko-KR" dirty="0" smtClean="0"/>
              <a:t>Select node can be placed anywhere in the query tree, when its predicate only mentions fields of the underlying subtree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select (product (T1, T2), p) ≡ product (select (T1, p), T2)</a:t>
            </a:r>
            <a:endParaRPr lang="en-US" altLang="ko-KR" dirty="0"/>
          </a:p>
        </p:txBody>
      </p:sp>
      <p:pic>
        <p:nvPicPr>
          <p:cNvPr id="5" name="Picture 1" descr="fig_24_05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04" y="4011470"/>
            <a:ext cx="6723572" cy="250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Merging Query Blocks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Simplest way to implement this query</a:t>
            </a:r>
            <a:endParaRPr lang="en-US" altLang="ko-KR" dirty="0"/>
          </a:p>
          <a:p>
            <a:pPr lvl="1"/>
            <a:r>
              <a:rPr lang="en-US" altLang="ko-KR" dirty="0" smtClean="0"/>
              <a:t>Optimizing each query separately</a:t>
            </a:r>
            <a:endParaRPr lang="en-US" altLang="ko-KR" dirty="0"/>
          </a:p>
          <a:p>
            <a:pPr lvl="1"/>
            <a:r>
              <a:rPr lang="en-US" altLang="ko-KR" dirty="0" smtClean="0"/>
              <a:t>Best Join order is (SECTION, ENROLL, STUDENT)</a:t>
            </a:r>
            <a:endParaRPr lang="en-US" altLang="ko-KR" dirty="0"/>
          </a:p>
          <a:p>
            <a:pPr lvl="1"/>
            <a:r>
              <a:rPr lang="en-US" altLang="ko-KR" dirty="0" smtClean="0"/>
              <a:t>But in this case, it can’t use that join order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solution to this problem is </a:t>
            </a:r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r>
              <a:rPr lang="en-US" altLang="ko-KR" dirty="0" smtClean="0"/>
              <a:t> the query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</a:rPr>
              <a:t>Merging Query Blocks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49284" y="1825625"/>
            <a:ext cx="5004515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Ignore the projection of view query</a:t>
            </a:r>
          </a:p>
          <a:p>
            <a:endParaRPr lang="en-US" altLang="ko-KR" dirty="0"/>
          </a:p>
          <a:p>
            <a:r>
              <a:rPr lang="en-US" altLang="ko-KR" dirty="0" smtClean="0"/>
              <a:t>Add its select and SECTION node to main query</a:t>
            </a:r>
          </a:p>
          <a:p>
            <a:endParaRPr lang="en-US" altLang="ko-KR" dirty="0"/>
          </a:p>
          <a:p>
            <a:r>
              <a:rPr lang="en-US" altLang="ko-KR" dirty="0" smtClean="0"/>
              <a:t>If view definition is complicated, it may not </a:t>
            </a:r>
            <a:r>
              <a:rPr lang="en-US" altLang="ko-KR" smtClean="0"/>
              <a:t>be possible</a:t>
            </a:r>
          </a:p>
        </p:txBody>
      </p:sp>
      <p:pic>
        <p:nvPicPr>
          <p:cNvPr id="4" name="Picture 1" descr="fig_24_22b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1825625"/>
            <a:ext cx="5937161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20785"/>
            <a:ext cx="10515600" cy="3156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Thank you</a:t>
            </a:r>
            <a:endParaRPr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37167" cy="4351338"/>
          </a:xfrm>
        </p:spPr>
        <p:txBody>
          <a:bodyPr/>
          <a:lstStyle/>
          <a:p>
            <a:r>
              <a:rPr lang="en-US" altLang="ko-KR" dirty="0" smtClean="0"/>
              <a:t>Moving Selections within the Tree</a:t>
            </a:r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Dname</a:t>
            </a:r>
            <a:r>
              <a:rPr lang="en-US" altLang="ko-KR" dirty="0" smtClean="0"/>
              <a:t>=‘math’ is applied only to the DEPT table 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=&gt; possible to push the selection inside 	the product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6336" y="2424792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Sname</a:t>
            </a:r>
            <a:endParaRPr lang="en-US" altLang="ko-KR" dirty="0" smtClean="0"/>
          </a:p>
          <a:p>
            <a:r>
              <a:rPr lang="en-US" altLang="ko-KR" dirty="0" smtClean="0"/>
              <a:t>From STUDENT, DEPT</a:t>
            </a:r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Dname</a:t>
            </a:r>
            <a:r>
              <a:rPr lang="en-US" altLang="ko-KR" dirty="0" smtClean="0"/>
              <a:t>=‘math’ and </a:t>
            </a:r>
            <a:r>
              <a:rPr lang="en-US" altLang="ko-KR" dirty="0" err="1" smtClean="0"/>
              <a:t>MajorId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DId</a:t>
            </a:r>
            <a:endParaRPr lang="ko-KR" altLang="en-US" dirty="0"/>
          </a:p>
        </p:txBody>
      </p:sp>
      <p:pic>
        <p:nvPicPr>
          <p:cNvPr id="5" name="Picture 1" descr="fig_24_04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41" y="2134738"/>
            <a:ext cx="4923350" cy="31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Equivalent Query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Identifying Joins</a:t>
            </a:r>
          </a:p>
          <a:p>
            <a:pPr lvl="1"/>
            <a:r>
              <a:rPr lang="en-US" altLang="ko-KR" i="1" dirty="0" smtClean="0"/>
              <a:t>Join</a:t>
            </a:r>
            <a:r>
              <a:rPr lang="en-US" altLang="ko-KR" dirty="0" smtClean="0"/>
              <a:t> operator is defined in terms of the operators </a:t>
            </a:r>
            <a:r>
              <a:rPr lang="en-US" altLang="ko-KR" i="1" dirty="0" smtClean="0"/>
              <a:t>select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product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i="1" dirty="0"/>
              <a:t>	</a:t>
            </a:r>
            <a:r>
              <a:rPr lang="en-US" altLang="ko-KR" dirty="0" smtClean="0"/>
              <a:t>join (T1, T2, p) ≡ select (product (T1, T2), p)</a:t>
            </a:r>
            <a:endParaRPr lang="en-US" altLang="ko-KR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1" y="3233056"/>
            <a:ext cx="3298372" cy="341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329839"/>
            <a:ext cx="4535261" cy="321895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297261" y="4604582"/>
            <a:ext cx="742950" cy="669472"/>
          </a:xfrm>
          <a:prstGeom prst="rightArrow">
            <a:avLst>
              <a:gd name="adj1" fmla="val 40244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B617-3644-4B4C-9A1D-4C00A3B347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2299</Words>
  <Application>Microsoft Office PowerPoint</Application>
  <PresentationFormat>와이드스크린</PresentationFormat>
  <Paragraphs>491</Paragraphs>
  <Slides>72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Arial Unicode MS</vt:lpstr>
      <vt:lpstr>HY중고딕</vt:lpstr>
      <vt:lpstr>YD윤고딕 530</vt:lpstr>
      <vt:lpstr>맑은 고딕</vt:lpstr>
      <vt:lpstr>Arial</vt:lpstr>
      <vt:lpstr>Cambria Math</vt:lpstr>
      <vt:lpstr>Symbol</vt:lpstr>
      <vt:lpstr>Office 테마</vt:lpstr>
      <vt:lpstr>Ch24. Query Optimization</vt:lpstr>
      <vt:lpstr>Contents</vt:lpstr>
      <vt:lpstr>Contents</vt:lpstr>
      <vt:lpstr>Equivalent Query Trees</vt:lpstr>
      <vt:lpstr>Equivalent Query Trees</vt:lpstr>
      <vt:lpstr>Equivalent Query Trees</vt:lpstr>
      <vt:lpstr>Equivalent Query Trees</vt:lpstr>
      <vt:lpstr>Equivalent Query Trees</vt:lpstr>
      <vt:lpstr>Equivalent Query Trees</vt:lpstr>
      <vt:lpstr>Equivalent Query Trees</vt:lpstr>
      <vt:lpstr>Equivalent Query Trees</vt:lpstr>
      <vt:lpstr>Equivalent Query Trees</vt:lpstr>
      <vt:lpstr>Contents</vt:lpstr>
      <vt:lpstr>The Need for Query Optimization</vt:lpstr>
      <vt:lpstr>The Need for Query Optimization</vt:lpstr>
      <vt:lpstr>The Need for Query Optimization</vt:lpstr>
      <vt:lpstr>The Need for Query Optimization</vt:lpstr>
      <vt:lpstr>Contents</vt:lpstr>
      <vt:lpstr>The Structure of a Query Optimizer</vt:lpstr>
      <vt:lpstr>Contents</vt:lpstr>
      <vt:lpstr>The Cost of a Tree</vt:lpstr>
      <vt:lpstr>Pushing Select and Groupby Down The Tree</vt:lpstr>
      <vt:lpstr>Pushing Select and Groupby Down The Tree</vt:lpstr>
      <vt:lpstr>Pushing Select and Groupby Down The Tree</vt:lpstr>
      <vt:lpstr>Pushing Select and Groupby Down The Tree</vt:lpstr>
      <vt:lpstr>Replacing Select-Product by Join</vt:lpstr>
      <vt:lpstr>Replacing Select-Product by Join</vt:lpstr>
      <vt:lpstr>Using Left-Deep Query Tree</vt:lpstr>
      <vt:lpstr>Using Left-Deep Query Tree</vt:lpstr>
      <vt:lpstr>Using Left-Deep Query Tree</vt:lpstr>
      <vt:lpstr>Using Left-Deep Query Tree</vt:lpstr>
      <vt:lpstr>Using Left-Deep Query Tree</vt:lpstr>
      <vt:lpstr>Using Left-Deep Query Tree</vt:lpstr>
      <vt:lpstr>Using Left-Deep Query Tree</vt:lpstr>
      <vt:lpstr>Choosing a Join Order Heuristically</vt:lpstr>
      <vt:lpstr>Choosing a Join Order Heuristically</vt:lpstr>
      <vt:lpstr>Choosing a Join Order Heuristically</vt:lpstr>
      <vt:lpstr>Choosing a Join Order Heuristically</vt:lpstr>
      <vt:lpstr>Choosing a Join Order Heuristically</vt:lpstr>
      <vt:lpstr>Choosing a Join Order by Exhaustive Enumeration</vt:lpstr>
      <vt:lpstr>Choosing a Join Order by Exhaustive Enumeration</vt:lpstr>
      <vt:lpstr>Choosing a Join Order by Exhaustive Enumeration</vt:lpstr>
      <vt:lpstr>Choosing a Join Order by Exhaustive Enumeration</vt:lpstr>
      <vt:lpstr>Choosing a Join Order by Exhaustive Enumeration</vt:lpstr>
      <vt:lpstr>Choosing a Join Order by Exhaustive Enumeration</vt:lpstr>
      <vt:lpstr>Contents</vt:lpstr>
      <vt:lpstr>Finding the Most Efficient Plan</vt:lpstr>
      <vt:lpstr>Finding the Most Efficient Plan</vt:lpstr>
      <vt:lpstr>Finding the Most Efficient Plan</vt:lpstr>
      <vt:lpstr>Finding the Most Efficient Plan</vt:lpstr>
      <vt:lpstr>Contents</vt:lpstr>
      <vt:lpstr>Combining the Two Stages of Optimization</vt:lpstr>
      <vt:lpstr>The Heuristic-Based SimpleDB Optimizer</vt:lpstr>
      <vt:lpstr>The Class HeuristicQueryPlanner</vt:lpstr>
      <vt:lpstr>The Class HeuristicQueryPlanner</vt:lpstr>
      <vt:lpstr>The Class HeuristicQueryPlanner</vt:lpstr>
      <vt:lpstr>The Class HeuristicQueryPlanner</vt:lpstr>
      <vt:lpstr>The Class TablePlanner</vt:lpstr>
      <vt:lpstr>The Class TablePlanner</vt:lpstr>
      <vt:lpstr>The Class TablePlanner</vt:lpstr>
      <vt:lpstr>The Class TablePlanner</vt:lpstr>
      <vt:lpstr>The Class TablePlanner</vt:lpstr>
      <vt:lpstr>Records Output vs. Block Accessed</vt:lpstr>
      <vt:lpstr>Records Output vs. Block Accessed</vt:lpstr>
      <vt:lpstr>Records Output vs. Block Accessed</vt:lpstr>
      <vt:lpstr>Selinger-Style Optimization</vt:lpstr>
      <vt:lpstr>Selinger-Style Optimization</vt:lpstr>
      <vt:lpstr>Contents</vt:lpstr>
      <vt:lpstr>Merging Query Blocks</vt:lpstr>
      <vt:lpstr>Merging Query Blocks</vt:lpstr>
      <vt:lpstr>Merging Query Blocks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주재우</dc:creator>
  <cp:lastModifiedBy>주재우</cp:lastModifiedBy>
  <cp:revision>42</cp:revision>
  <cp:lastPrinted>2015-05-25T07:17:46Z</cp:lastPrinted>
  <dcterms:created xsi:type="dcterms:W3CDTF">2015-05-23T06:17:05Z</dcterms:created>
  <dcterms:modified xsi:type="dcterms:W3CDTF">2015-05-26T04:43:13Z</dcterms:modified>
</cp:coreProperties>
</file>