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0A7-9D0F-4AE0-8D2C-5E200A7906BF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F04C-FE40-463C-BC81-362FCD5E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0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0A7-9D0F-4AE0-8D2C-5E200A7906BF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F04C-FE40-463C-BC81-362FCD5E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6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0A7-9D0F-4AE0-8D2C-5E200A7906BF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F04C-FE40-463C-BC81-362FCD5E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0A7-9D0F-4AE0-8D2C-5E200A7906BF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F04C-FE40-463C-BC81-362FCD5E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3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0A7-9D0F-4AE0-8D2C-5E200A7906BF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F04C-FE40-463C-BC81-362FCD5E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86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0A7-9D0F-4AE0-8D2C-5E200A7906BF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F04C-FE40-463C-BC81-362FCD5E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9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0A7-9D0F-4AE0-8D2C-5E200A7906BF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F04C-FE40-463C-BC81-362FCD5E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5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0A7-9D0F-4AE0-8D2C-5E200A7906BF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F04C-FE40-463C-BC81-362FCD5E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8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0A7-9D0F-4AE0-8D2C-5E200A7906BF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F04C-FE40-463C-BC81-362FCD5E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1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0A7-9D0F-4AE0-8D2C-5E200A7906BF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F04C-FE40-463C-BC81-362FCD5E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9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0A7-9D0F-4AE0-8D2C-5E200A7906BF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F04C-FE40-463C-BC81-362FCD5E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4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80A7-9D0F-4AE0-8D2C-5E200A7906BF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F04C-FE40-463C-BC81-362FCD5E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0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Term Project Proposal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Team 3</a:t>
            </a:r>
          </a:p>
          <a:p>
            <a:r>
              <a:rPr lang="en-US" altLang="ko-KR" smtClean="0"/>
              <a:t>Ilhyun Suh</a:t>
            </a:r>
          </a:p>
          <a:p>
            <a:r>
              <a:rPr lang="en-US" altLang="ko-KR" smtClean="0"/>
              <a:t>Liping Guan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7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Aggregation is one of the </a:t>
            </a:r>
            <a:r>
              <a:rPr lang="en-US" altLang="ko-KR" smtClean="0"/>
              <a:t>most common workload for database systems</a:t>
            </a:r>
          </a:p>
          <a:p>
            <a:r>
              <a:rPr lang="en-US" altLang="ko-KR" smtClean="0"/>
              <a:t>In SimpleDB, </a:t>
            </a:r>
            <a:r>
              <a:rPr lang="en-US" altLang="ko-KR" smtClean="0"/>
              <a:t>aggregation </a:t>
            </a:r>
            <a:r>
              <a:rPr lang="en-US" altLang="ko-KR" smtClean="0"/>
              <a:t>is already </a:t>
            </a:r>
            <a:r>
              <a:rPr lang="en-US" altLang="ko-KR" smtClean="0"/>
              <a:t>implemented based on MergeSort (external sort)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Other </a:t>
            </a:r>
            <a:r>
              <a:rPr lang="en-US" altLang="ko-KR" smtClean="0"/>
              <a:t>aggregation algorithms</a:t>
            </a:r>
          </a:p>
          <a:p>
            <a:pPr lvl="1"/>
            <a:r>
              <a:rPr lang="en-US" altLang="ko-KR" smtClean="0"/>
              <a:t>Hash </a:t>
            </a:r>
            <a:r>
              <a:rPr lang="en-US" altLang="ko-KR" smtClean="0"/>
              <a:t>aggregation</a:t>
            </a:r>
          </a:p>
          <a:p>
            <a:pPr lvl="2"/>
            <a:endParaRPr lang="en-US" altLang="ko-KR" smtClean="0"/>
          </a:p>
          <a:p>
            <a:pPr lvl="1"/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14" y="3410630"/>
            <a:ext cx="5489030" cy="24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1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According to the performance evaluation of Oracle, the HASH GROUP BY outperforms the SORT GROUP BY</a:t>
            </a:r>
          </a:p>
          <a:p>
            <a:pPr lvl="1"/>
            <a:r>
              <a:rPr lang="en-US" altLang="ko-KR" smtClean="0"/>
              <a:t>Input : 2.5 millions rows</a:t>
            </a:r>
          </a:p>
          <a:p>
            <a:pPr lvl="1"/>
            <a:r>
              <a:rPr lang="en-US" altLang="ko-KR" smtClean="0"/>
              <a:t>Output : about 200,000 rows</a:t>
            </a:r>
          </a:p>
          <a:p>
            <a:pPr marL="457200" lvl="1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99" y="3504491"/>
            <a:ext cx="6504202" cy="31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SORT GROUP BY has a side effect</a:t>
            </a:r>
          </a:p>
          <a:p>
            <a:pPr lvl="1"/>
            <a:r>
              <a:rPr lang="en-US" altLang="ko-KR" smtClean="0"/>
              <a:t>The output is sorted by the grouping attributes</a:t>
            </a:r>
          </a:p>
          <a:p>
            <a:r>
              <a:rPr lang="en-US" altLang="ko-KR" smtClean="0"/>
              <a:t>Best to use SORT GROUP BY when the SQL requests an ORDER BY as well as the GROUP BY</a:t>
            </a:r>
          </a:p>
          <a:p>
            <a:pPr lvl="1"/>
            <a:r>
              <a:rPr lang="en-US" altLang="ko-KR" smtClean="0"/>
              <a:t>Is this always true</a:t>
            </a:r>
            <a:r>
              <a:rPr lang="en-US" altLang="ko-KR" smtClean="0"/>
              <a:t>?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029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If the output result is small, performing additional sort after GROUPing BY the input is much </a:t>
            </a:r>
            <a:r>
              <a:rPr lang="en-US" altLang="ko-KR"/>
              <a:t>more </a:t>
            </a:r>
            <a:r>
              <a:rPr lang="en-US" altLang="ko-KR" smtClean="0"/>
              <a:t>efficient</a:t>
            </a:r>
            <a:endParaRPr lang="en-US" altLang="ko-KR" smtClean="0"/>
          </a:p>
          <a:p>
            <a:pPr lvl="1"/>
            <a:r>
              <a:rPr lang="en-US" altLang="ko-KR" smtClean="0"/>
              <a:t>Input </a:t>
            </a:r>
            <a:r>
              <a:rPr lang="en-US" altLang="ko-KR" smtClean="0"/>
              <a:t>: 2.5 millions rows</a:t>
            </a:r>
          </a:p>
          <a:p>
            <a:pPr lvl="1"/>
            <a:r>
              <a:rPr lang="en-US" altLang="ko-KR" smtClean="0"/>
              <a:t>Output : about 200,000 rows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053" y="3540227"/>
            <a:ext cx="5885893" cy="331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6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Project Proposal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Compare the two aggregation algorithms</a:t>
            </a:r>
          </a:p>
          <a:p>
            <a:pPr lvl="1"/>
            <a:r>
              <a:rPr lang="en-US" altLang="ko-KR" smtClean="0"/>
              <a:t>SORT GROUP BY</a:t>
            </a:r>
          </a:p>
          <a:p>
            <a:pPr lvl="1"/>
            <a:r>
              <a:rPr lang="en-US" altLang="ko-KR" smtClean="0"/>
              <a:t>HASH GROUP BY</a:t>
            </a:r>
          </a:p>
          <a:p>
            <a:r>
              <a:rPr lang="en-US" altLang="ko-KR" smtClean="0"/>
              <a:t>Plans</a:t>
            </a:r>
          </a:p>
          <a:p>
            <a:pPr lvl="1"/>
            <a:r>
              <a:rPr lang="en-US" altLang="ko-KR" smtClean="0"/>
              <a:t>We evaluate the performance by </a:t>
            </a:r>
            <a:r>
              <a:rPr lang="en-US" altLang="ko-KR" u="sng" smtClean="0"/>
              <a:t>varying the number of output</a:t>
            </a:r>
          </a:p>
          <a:p>
            <a:pPr lvl="1"/>
            <a:r>
              <a:rPr lang="en-US" altLang="ko-KR" smtClean="0"/>
              <a:t>We evaluate the performance of GROUP BY along with ORDER BY with two algorithms</a:t>
            </a:r>
          </a:p>
          <a:p>
            <a:pPr lvl="2"/>
            <a:r>
              <a:rPr lang="en-US" altLang="ko-KR" smtClean="0"/>
              <a:t>SORT GROUP BY</a:t>
            </a:r>
          </a:p>
          <a:p>
            <a:pPr lvl="2"/>
            <a:r>
              <a:rPr lang="en-US" altLang="ko-KR" smtClean="0"/>
              <a:t>HASH GROUP BY + SORTING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0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Project Proposal (to-do)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Make </a:t>
            </a:r>
            <a:r>
              <a:rPr lang="en-US" altLang="ko-KR" u="sng" smtClean="0"/>
              <a:t>data sets</a:t>
            </a:r>
            <a:r>
              <a:rPr lang="en-US" altLang="ko-KR" smtClean="0"/>
              <a:t> for experiments</a:t>
            </a:r>
          </a:p>
          <a:p>
            <a:endParaRPr lang="en-US" altLang="ko-KR" smtClean="0"/>
          </a:p>
          <a:p>
            <a:r>
              <a:rPr lang="en-US" altLang="ko-KR" smtClean="0"/>
              <a:t>Implement the </a:t>
            </a:r>
            <a:r>
              <a:rPr lang="en-US" altLang="ko-KR" u="sng" smtClean="0"/>
              <a:t>HASH GROUP BY</a:t>
            </a:r>
          </a:p>
          <a:p>
            <a:pPr lvl="1"/>
            <a:r>
              <a:rPr lang="en-US" altLang="ko-KR" smtClean="0"/>
              <a:t>Must consider the number of available buffers and spilling the hash table into disk in case of overflow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Implment the </a:t>
            </a:r>
            <a:r>
              <a:rPr lang="en-US" altLang="ko-KR" u="sng" smtClean="0"/>
              <a:t>MultiBufferSort</a:t>
            </a:r>
            <a:r>
              <a:rPr lang="en-US" altLang="ko-KR" smtClean="0"/>
              <a:t> for SORT GROUP BY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QnA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Thank you!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6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231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Term Project Proposal</vt:lpstr>
      <vt:lpstr>Introduction</vt:lpstr>
      <vt:lpstr>Introduction</vt:lpstr>
      <vt:lpstr>Introduction</vt:lpstr>
      <vt:lpstr>Introduction</vt:lpstr>
      <vt:lpstr>Introduction</vt:lpstr>
      <vt:lpstr>Project Proposal</vt:lpstr>
      <vt:lpstr>Project Proposal (to-do)</vt:lpstr>
      <vt:lpstr>QnA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Proposal</dc:title>
  <dc:creator>ilhyun</dc:creator>
  <cp:lastModifiedBy>ilhyun</cp:lastModifiedBy>
  <cp:revision>23</cp:revision>
  <dcterms:created xsi:type="dcterms:W3CDTF">2015-05-29T04:47:21Z</dcterms:created>
  <dcterms:modified xsi:type="dcterms:W3CDTF">2015-06-02T01:19:15Z</dcterms:modified>
</cp:coreProperties>
</file>