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366F9-2130-4EE6-B004-B3D7156D06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8A9CEE-20B9-4BE6-9B7E-1DC866915D3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RemoteStatementImpl</a:t>
          </a:r>
          <a:endParaRPr lang="ko-KR" altLang="en-US" dirty="0"/>
        </a:p>
      </dgm:t>
    </dgm:pt>
    <dgm:pt modelId="{B7E8334D-33DC-4F64-8F78-21F51E3BCD4A}" type="parTrans" cxnId="{449E43AB-86C0-44DB-AF4B-CF4F69981F48}">
      <dgm:prSet/>
      <dgm:spPr/>
      <dgm:t>
        <a:bodyPr/>
        <a:lstStyle/>
        <a:p>
          <a:pPr latinLnBrk="1"/>
          <a:endParaRPr lang="ko-KR" altLang="en-US"/>
        </a:p>
      </dgm:t>
    </dgm:pt>
    <dgm:pt modelId="{0CBB1A2A-6851-49F8-A034-93F6798A4615}" type="sibTrans" cxnId="{449E43AB-86C0-44DB-AF4B-CF4F69981F48}">
      <dgm:prSet/>
      <dgm:spPr/>
      <dgm:t>
        <a:bodyPr/>
        <a:lstStyle/>
        <a:p>
          <a:pPr latinLnBrk="1"/>
          <a:endParaRPr lang="ko-KR" altLang="en-US"/>
        </a:p>
      </dgm:t>
    </dgm:pt>
    <dgm:pt modelId="{573814BE-CA19-48D1-93F1-5EDFAD4D7C2D}">
      <dgm:prSet phldrT="[텍스트]"/>
      <dgm:spPr/>
      <dgm:t>
        <a:bodyPr/>
        <a:lstStyle/>
        <a:p>
          <a:pPr latinLnBrk="1"/>
          <a:r>
            <a:rPr lang="en-US" altLang="ko-KR" dirty="0" smtClean="0"/>
            <a:t>Using </a:t>
          </a:r>
          <a:r>
            <a:rPr lang="en-US" altLang="ko-KR" dirty="0" err="1" smtClean="0"/>
            <a:t>eatID</a:t>
          </a:r>
          <a:r>
            <a:rPr lang="en-US" altLang="ko-KR" dirty="0" smtClean="0"/>
            <a:t>() function, we define ‘*’ character by matching </a:t>
          </a:r>
          <a:r>
            <a:rPr lang="en-US" altLang="ko-KR" dirty="0" err="1" smtClean="0"/>
            <a:t>delimeter</a:t>
          </a:r>
          <a:endParaRPr lang="ko-KR" altLang="en-US" dirty="0"/>
        </a:p>
      </dgm:t>
    </dgm:pt>
    <dgm:pt modelId="{3A0EC541-3865-40AF-B188-32271186ABD4}" type="parTrans" cxnId="{CFA35932-0BCA-47AE-B2A7-3AA9199C0C12}">
      <dgm:prSet/>
      <dgm:spPr/>
      <dgm:t>
        <a:bodyPr/>
        <a:lstStyle/>
        <a:p>
          <a:pPr latinLnBrk="1"/>
          <a:endParaRPr lang="ko-KR" altLang="en-US"/>
        </a:p>
      </dgm:t>
    </dgm:pt>
    <dgm:pt modelId="{CC0CF295-3718-4B0C-8617-338268A53615}" type="sibTrans" cxnId="{CFA35932-0BCA-47AE-B2A7-3AA9199C0C12}">
      <dgm:prSet/>
      <dgm:spPr/>
      <dgm:t>
        <a:bodyPr/>
        <a:lstStyle/>
        <a:p>
          <a:pPr latinLnBrk="1"/>
          <a:endParaRPr lang="ko-KR" altLang="en-US"/>
        </a:p>
      </dgm:t>
    </dgm:pt>
    <dgm:pt modelId="{300DF42F-9854-48FA-8AA2-B0B16A41094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BasicQueryPlanner</a:t>
          </a:r>
          <a:endParaRPr lang="ko-KR" altLang="en-US" dirty="0"/>
        </a:p>
      </dgm:t>
    </dgm:pt>
    <dgm:pt modelId="{3279D21E-8E31-49FD-9E46-37AD36DBC0FA}" type="parTrans" cxnId="{8EEA9A3C-0C44-4755-B012-C345FEB90391}">
      <dgm:prSet/>
      <dgm:spPr/>
      <dgm:t>
        <a:bodyPr/>
        <a:lstStyle/>
        <a:p>
          <a:pPr latinLnBrk="1"/>
          <a:endParaRPr lang="ko-KR" altLang="en-US"/>
        </a:p>
      </dgm:t>
    </dgm:pt>
    <dgm:pt modelId="{BE095965-8D0B-4EE3-A94D-17BD90CA25E5}" type="sibTrans" cxnId="{8EEA9A3C-0C44-4755-B012-C345FEB90391}">
      <dgm:prSet/>
      <dgm:spPr/>
      <dgm:t>
        <a:bodyPr/>
        <a:lstStyle/>
        <a:p>
          <a:pPr latinLnBrk="1"/>
          <a:endParaRPr lang="ko-KR" altLang="en-US"/>
        </a:p>
      </dgm:t>
    </dgm:pt>
    <dgm:pt modelId="{DE9F3DFE-A3F3-4E72-AA4D-C4BA7BFE44CE}">
      <dgm:prSet phldrT="[텍스트]"/>
      <dgm:spPr/>
      <dgm:t>
        <a:bodyPr/>
        <a:lstStyle/>
        <a:p>
          <a:pPr latinLnBrk="1"/>
          <a:r>
            <a:rPr lang="en-US" altLang="ko-KR" dirty="0" smtClean="0"/>
            <a:t>Execute </a:t>
          </a:r>
          <a:r>
            <a:rPr lang="en-US" altLang="ko-KR" dirty="0" err="1" smtClean="0"/>
            <a:t>ProjectPlan</a:t>
          </a:r>
          <a:r>
            <a:rPr lang="en-US" altLang="ko-KR" dirty="0" smtClean="0"/>
            <a:t>() function</a:t>
          </a:r>
          <a:endParaRPr lang="ko-KR" altLang="en-US" dirty="0"/>
        </a:p>
      </dgm:t>
    </dgm:pt>
    <dgm:pt modelId="{E4A3D52E-9199-452F-83B7-98379531DC95}" type="parTrans" cxnId="{DD53E83E-2BB8-469B-9B26-C99C9BF00B6F}">
      <dgm:prSet/>
      <dgm:spPr/>
      <dgm:t>
        <a:bodyPr/>
        <a:lstStyle/>
        <a:p>
          <a:pPr latinLnBrk="1"/>
          <a:endParaRPr lang="ko-KR" altLang="en-US"/>
        </a:p>
      </dgm:t>
    </dgm:pt>
    <dgm:pt modelId="{8CF6DDF0-8B54-4F28-A374-D4C3CBEEF05B}" type="sibTrans" cxnId="{DD53E83E-2BB8-469B-9B26-C99C9BF00B6F}">
      <dgm:prSet/>
      <dgm:spPr/>
      <dgm:t>
        <a:bodyPr/>
        <a:lstStyle/>
        <a:p>
          <a:pPr latinLnBrk="1"/>
          <a:endParaRPr lang="ko-KR" altLang="en-US"/>
        </a:p>
      </dgm:t>
    </dgm:pt>
    <dgm:pt modelId="{55554370-4358-46BD-AE05-9656E9078D0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ProjectPlan</a:t>
          </a:r>
          <a:endParaRPr lang="ko-KR" altLang="en-US" dirty="0"/>
        </a:p>
      </dgm:t>
    </dgm:pt>
    <dgm:pt modelId="{589D571B-0259-4DEE-8A8F-D817E36C4955}" type="parTrans" cxnId="{A7171323-68C0-4615-A604-1500830B72BF}">
      <dgm:prSet/>
      <dgm:spPr/>
      <dgm:t>
        <a:bodyPr/>
        <a:lstStyle/>
        <a:p>
          <a:pPr latinLnBrk="1"/>
          <a:endParaRPr lang="ko-KR" altLang="en-US"/>
        </a:p>
      </dgm:t>
    </dgm:pt>
    <dgm:pt modelId="{181F44CB-2373-4FA7-8CEC-F58DA17EE1DA}" type="sibTrans" cxnId="{A7171323-68C0-4615-A604-1500830B72BF}">
      <dgm:prSet/>
      <dgm:spPr/>
      <dgm:t>
        <a:bodyPr/>
        <a:lstStyle/>
        <a:p>
          <a:pPr latinLnBrk="1"/>
          <a:endParaRPr lang="ko-KR" altLang="en-US"/>
        </a:p>
      </dgm:t>
    </dgm:pt>
    <dgm:pt modelId="{FB3E2F7C-FB83-491A-A96D-CB7151C38CC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Lexer</a:t>
          </a:r>
          <a:endParaRPr lang="ko-KR" altLang="en-US" dirty="0"/>
        </a:p>
      </dgm:t>
    </dgm:pt>
    <dgm:pt modelId="{701DB8B7-8B30-4836-A43F-9D77D34B476A}" type="parTrans" cxnId="{4EC3BBA6-6A11-424F-8C90-58D380B723DB}">
      <dgm:prSet/>
      <dgm:spPr/>
      <dgm:t>
        <a:bodyPr/>
        <a:lstStyle/>
        <a:p>
          <a:pPr latinLnBrk="1"/>
          <a:endParaRPr lang="ko-KR" altLang="en-US"/>
        </a:p>
      </dgm:t>
    </dgm:pt>
    <dgm:pt modelId="{23CBD083-7E2C-4731-96F6-52E70EB089FB}" type="sibTrans" cxnId="{4EC3BBA6-6A11-424F-8C90-58D380B723DB}">
      <dgm:prSet/>
      <dgm:spPr/>
      <dgm:t>
        <a:bodyPr/>
        <a:lstStyle/>
        <a:p>
          <a:pPr latinLnBrk="1"/>
          <a:endParaRPr lang="ko-KR" altLang="en-US"/>
        </a:p>
      </dgm:t>
    </dgm:pt>
    <dgm:pt modelId="{CA705B8C-3949-4283-982E-825134EC186B}">
      <dgm:prSet phldrT="[텍스트]"/>
      <dgm:spPr/>
      <dgm:t>
        <a:bodyPr/>
        <a:lstStyle/>
        <a:p>
          <a:pPr latinLnBrk="1"/>
          <a:r>
            <a:rPr lang="en-US" altLang="ko-KR" dirty="0" smtClean="0"/>
            <a:t>Parser</a:t>
          </a:r>
          <a:endParaRPr lang="ko-KR" altLang="en-US" dirty="0"/>
        </a:p>
      </dgm:t>
    </dgm:pt>
    <dgm:pt modelId="{8ADA2DCB-9ACF-4B25-B7B6-5B6A90C409C2}" type="parTrans" cxnId="{9163437A-EF06-4823-BA57-1C45BDEE0EB0}">
      <dgm:prSet/>
      <dgm:spPr/>
      <dgm:t>
        <a:bodyPr/>
        <a:lstStyle/>
        <a:p>
          <a:pPr latinLnBrk="1"/>
          <a:endParaRPr lang="ko-KR" altLang="en-US"/>
        </a:p>
      </dgm:t>
    </dgm:pt>
    <dgm:pt modelId="{1DE94B84-3C50-4763-A25E-FDD72DD2526E}" type="sibTrans" cxnId="{9163437A-EF06-4823-BA57-1C45BDEE0EB0}">
      <dgm:prSet/>
      <dgm:spPr/>
      <dgm:t>
        <a:bodyPr/>
        <a:lstStyle/>
        <a:p>
          <a:pPr latinLnBrk="1"/>
          <a:endParaRPr lang="ko-KR" altLang="en-US"/>
        </a:p>
      </dgm:t>
    </dgm:pt>
    <dgm:pt modelId="{ED12BEAA-A0A7-4F8E-9582-75380FB05B2F}">
      <dgm:prSet phldrT="[텍스트]"/>
      <dgm:spPr/>
      <dgm:t>
        <a:bodyPr/>
        <a:lstStyle/>
        <a:p>
          <a:pPr latinLnBrk="1"/>
          <a:r>
            <a:rPr lang="en-US" altLang="ko-KR" smtClean="0"/>
            <a:t>Planner</a:t>
          </a:r>
          <a:endParaRPr lang="ko-KR" altLang="en-US" dirty="0"/>
        </a:p>
      </dgm:t>
    </dgm:pt>
    <dgm:pt modelId="{0E3C4A14-683D-4AF1-B57C-F14EE49D8585}" type="parTrans" cxnId="{4FC5DA6B-5B1C-456A-9BEE-9C2CB723DD98}">
      <dgm:prSet/>
      <dgm:spPr/>
      <dgm:t>
        <a:bodyPr/>
        <a:lstStyle/>
        <a:p>
          <a:pPr latinLnBrk="1"/>
          <a:endParaRPr lang="ko-KR" altLang="en-US"/>
        </a:p>
      </dgm:t>
    </dgm:pt>
    <dgm:pt modelId="{B2DCD136-8755-48D3-9EBE-6DB90B2CC4BD}" type="sibTrans" cxnId="{4FC5DA6B-5B1C-456A-9BEE-9C2CB723DD98}">
      <dgm:prSet/>
      <dgm:spPr/>
      <dgm:t>
        <a:bodyPr/>
        <a:lstStyle/>
        <a:p>
          <a:pPr latinLnBrk="1"/>
          <a:endParaRPr lang="ko-KR" altLang="en-US"/>
        </a:p>
      </dgm:t>
    </dgm:pt>
    <dgm:pt modelId="{5B1F8365-1293-4F08-808C-1A90FDB8FDFE}">
      <dgm:prSet phldrT="[텍스트]"/>
      <dgm:spPr/>
      <dgm:t>
        <a:bodyPr/>
        <a:lstStyle/>
        <a:p>
          <a:pPr latinLnBrk="1"/>
          <a:r>
            <a:rPr lang="en-US" altLang="ko-KR" dirty="0" smtClean="0"/>
            <a:t>Execute </a:t>
          </a:r>
          <a:r>
            <a:rPr lang="en-US" altLang="ko-KR" dirty="0" err="1" smtClean="0"/>
            <a:t>CreateQueryPlan</a:t>
          </a:r>
          <a:r>
            <a:rPr lang="en-US" altLang="ko-KR" dirty="0" smtClean="0"/>
            <a:t>() using Input SQL Query</a:t>
          </a:r>
          <a:endParaRPr lang="ko-KR" altLang="en-US" dirty="0"/>
        </a:p>
      </dgm:t>
    </dgm:pt>
    <dgm:pt modelId="{BE7AB77C-7FEC-4CBF-AA4A-FE410D075EC2}" type="parTrans" cxnId="{3D131D63-087C-49E7-A6AD-09343AEB3CE1}">
      <dgm:prSet/>
      <dgm:spPr/>
      <dgm:t>
        <a:bodyPr/>
        <a:lstStyle/>
        <a:p>
          <a:pPr latinLnBrk="1"/>
          <a:endParaRPr lang="ko-KR" altLang="en-US"/>
        </a:p>
      </dgm:t>
    </dgm:pt>
    <dgm:pt modelId="{D4384EDA-3F13-4635-AAA6-BD7BE23EAB72}" type="sibTrans" cxnId="{3D131D63-087C-49E7-A6AD-09343AEB3CE1}">
      <dgm:prSet/>
      <dgm:spPr/>
      <dgm:t>
        <a:bodyPr/>
        <a:lstStyle/>
        <a:p>
          <a:pPr latinLnBrk="1"/>
          <a:endParaRPr lang="ko-KR" altLang="en-US"/>
        </a:p>
      </dgm:t>
    </dgm:pt>
    <dgm:pt modelId="{BDF1E77F-FD09-4BFD-A564-1FCF9CB7D47D}">
      <dgm:prSet phldrT="[텍스트]"/>
      <dgm:spPr/>
      <dgm:t>
        <a:bodyPr/>
        <a:lstStyle/>
        <a:p>
          <a:pPr latinLnBrk="1"/>
          <a:r>
            <a:rPr lang="en-US" altLang="ko-KR" dirty="0" smtClean="0"/>
            <a:t>Execute Parser’s</a:t>
          </a:r>
          <a:r>
            <a:rPr lang="ko-KR" altLang="en-US" dirty="0" smtClean="0"/>
            <a:t> </a:t>
          </a:r>
          <a:r>
            <a:rPr lang="en-US" altLang="ko-KR" dirty="0" smtClean="0"/>
            <a:t>query() function</a:t>
          </a:r>
          <a:endParaRPr lang="ko-KR" altLang="en-US" dirty="0"/>
        </a:p>
      </dgm:t>
    </dgm:pt>
    <dgm:pt modelId="{96E31848-498C-4FF2-9E7D-44A4EC2318B8}" type="parTrans" cxnId="{139EFBBA-570B-44F2-BD18-38907E78E381}">
      <dgm:prSet/>
      <dgm:spPr/>
      <dgm:t>
        <a:bodyPr/>
        <a:lstStyle/>
        <a:p>
          <a:pPr latinLnBrk="1"/>
          <a:endParaRPr lang="ko-KR" altLang="en-US"/>
        </a:p>
      </dgm:t>
    </dgm:pt>
    <dgm:pt modelId="{2930814E-20D7-4635-92AE-8F9D303B6755}" type="sibTrans" cxnId="{139EFBBA-570B-44F2-BD18-38907E78E381}">
      <dgm:prSet/>
      <dgm:spPr/>
      <dgm:t>
        <a:bodyPr/>
        <a:lstStyle/>
        <a:p>
          <a:pPr latinLnBrk="1"/>
          <a:endParaRPr lang="ko-KR" altLang="en-US"/>
        </a:p>
      </dgm:t>
    </dgm:pt>
    <dgm:pt modelId="{73AFB14E-C9E2-4B08-A327-FAED2BDF000E}">
      <dgm:prSet phldrT="[텍스트]"/>
      <dgm:spPr/>
      <dgm:t>
        <a:bodyPr/>
        <a:lstStyle/>
        <a:p>
          <a:pPr latinLnBrk="1"/>
          <a:r>
            <a:rPr lang="en-US" altLang="ko-KR" dirty="0" smtClean="0"/>
            <a:t>Using </a:t>
          </a:r>
          <a:r>
            <a:rPr lang="en-US" altLang="ko-KR" dirty="0" err="1" smtClean="0"/>
            <a:t>selectList</a:t>
          </a:r>
          <a:r>
            <a:rPr lang="en-US" altLang="ko-KR" dirty="0" smtClean="0"/>
            <a:t>() function, get field name</a:t>
          </a:r>
          <a:endParaRPr lang="ko-KR" altLang="en-US" dirty="0"/>
        </a:p>
      </dgm:t>
    </dgm:pt>
    <dgm:pt modelId="{A8B4791F-CA36-437C-B19E-386D8489CE18}" type="parTrans" cxnId="{C7D5E55D-DC51-47B8-BD8C-3099FDEDCC71}">
      <dgm:prSet/>
      <dgm:spPr/>
      <dgm:t>
        <a:bodyPr/>
        <a:lstStyle/>
        <a:p>
          <a:pPr latinLnBrk="1"/>
          <a:endParaRPr lang="ko-KR" altLang="en-US"/>
        </a:p>
      </dgm:t>
    </dgm:pt>
    <dgm:pt modelId="{9D61F98E-64E3-48EB-A68D-9F00EA8794BF}" type="sibTrans" cxnId="{C7D5E55D-DC51-47B8-BD8C-3099FDEDCC71}">
      <dgm:prSet/>
      <dgm:spPr/>
      <dgm:t>
        <a:bodyPr/>
        <a:lstStyle/>
        <a:p>
          <a:pPr latinLnBrk="1"/>
          <a:endParaRPr lang="ko-KR" altLang="en-US"/>
        </a:p>
      </dgm:t>
    </dgm:pt>
    <dgm:pt modelId="{731787A5-FD7C-4A5C-B5E2-D118659CBE36}">
      <dgm:prSet/>
      <dgm:spPr/>
      <dgm:t>
        <a:bodyPr/>
        <a:lstStyle/>
        <a:p>
          <a:pPr latinLnBrk="1"/>
          <a:r>
            <a:rPr lang="en-US" altLang="ko-KR" dirty="0" smtClean="0"/>
            <a:t>By adding arguments, we can use table manager and get all field names</a:t>
          </a:r>
          <a:endParaRPr lang="ko-KR" altLang="en-US" dirty="0"/>
        </a:p>
      </dgm:t>
    </dgm:pt>
    <dgm:pt modelId="{8C9076CA-919E-487E-8220-B8539A874014}" type="parTrans" cxnId="{772EB1A9-6CB9-4653-A5A9-5F14136082E5}">
      <dgm:prSet/>
      <dgm:spPr/>
      <dgm:t>
        <a:bodyPr/>
        <a:lstStyle/>
        <a:p>
          <a:pPr latinLnBrk="1"/>
          <a:endParaRPr lang="ko-KR" altLang="en-US"/>
        </a:p>
      </dgm:t>
    </dgm:pt>
    <dgm:pt modelId="{568FF0FF-38A5-48F2-9F72-B7A17E401A60}" type="sibTrans" cxnId="{772EB1A9-6CB9-4653-A5A9-5F14136082E5}">
      <dgm:prSet/>
      <dgm:spPr/>
      <dgm:t>
        <a:bodyPr/>
        <a:lstStyle/>
        <a:p>
          <a:pPr latinLnBrk="1"/>
          <a:endParaRPr lang="ko-KR" altLang="en-US"/>
        </a:p>
      </dgm:t>
    </dgm:pt>
    <dgm:pt modelId="{EB0662C5-AF74-476E-90AD-479492D8C172}" type="pres">
      <dgm:prSet presAssocID="{0C5366F9-2130-4EE6-B004-B3D7156D06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408E45-D192-4DC2-9161-A1C92A0CCB1A}" type="pres">
      <dgm:prSet presAssocID="{868A9CEE-20B9-4BE6-9B7E-1DC866915D36}" presName="linNode" presStyleCnt="0"/>
      <dgm:spPr/>
    </dgm:pt>
    <dgm:pt modelId="{E0137272-6ED1-42CB-BC39-C0379FE42FCC}" type="pres">
      <dgm:prSet presAssocID="{868A9CEE-20B9-4BE6-9B7E-1DC866915D3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7D691C-D81B-4E76-8438-3AB43F5F192F}" type="pres">
      <dgm:prSet presAssocID="{868A9CEE-20B9-4BE6-9B7E-1DC866915D36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D99F85-9425-42FF-B5D5-978FF0135DD2}" type="pres">
      <dgm:prSet presAssocID="{0CBB1A2A-6851-49F8-A034-93F6798A4615}" presName="sp" presStyleCnt="0"/>
      <dgm:spPr/>
    </dgm:pt>
    <dgm:pt modelId="{DE99F56A-9DF1-4203-9A92-2FF0F74F6D37}" type="pres">
      <dgm:prSet presAssocID="{ED12BEAA-A0A7-4F8E-9582-75380FB05B2F}" presName="linNode" presStyleCnt="0"/>
      <dgm:spPr/>
    </dgm:pt>
    <dgm:pt modelId="{AE978FC3-EE0A-4486-B656-736AAD4E08D9}" type="pres">
      <dgm:prSet presAssocID="{ED12BEAA-A0A7-4F8E-9582-75380FB05B2F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F27C2-4ECC-4D1A-B77D-9FEE6635936B}" type="pres">
      <dgm:prSet presAssocID="{ED12BEAA-A0A7-4F8E-9582-75380FB05B2F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CAE22B-07EE-4D7F-AC47-9F3148C7C379}" type="pres">
      <dgm:prSet presAssocID="{B2DCD136-8755-48D3-9EBE-6DB90B2CC4BD}" presName="sp" presStyleCnt="0"/>
      <dgm:spPr/>
    </dgm:pt>
    <dgm:pt modelId="{A8653E63-F97C-44C5-8315-4F0B9FA14A1A}" type="pres">
      <dgm:prSet presAssocID="{CA705B8C-3949-4283-982E-825134EC186B}" presName="linNode" presStyleCnt="0"/>
      <dgm:spPr/>
    </dgm:pt>
    <dgm:pt modelId="{7F0DD066-0A7E-47E2-B3BD-76DDD68073A3}" type="pres">
      <dgm:prSet presAssocID="{CA705B8C-3949-4283-982E-825134EC186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5E86C-23BF-4FFA-98E1-F30036DBC1A8}" type="pres">
      <dgm:prSet presAssocID="{CA705B8C-3949-4283-982E-825134EC186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9049B4-0BF5-44E5-9008-1EE299220F32}" type="pres">
      <dgm:prSet presAssocID="{1DE94B84-3C50-4763-A25E-FDD72DD2526E}" presName="sp" presStyleCnt="0"/>
      <dgm:spPr/>
    </dgm:pt>
    <dgm:pt modelId="{6FC03CB2-D6AA-4EB2-94C4-D5D9726E5321}" type="pres">
      <dgm:prSet presAssocID="{FB3E2F7C-FB83-491A-A96D-CB7151C38CCD}" presName="linNode" presStyleCnt="0"/>
      <dgm:spPr/>
    </dgm:pt>
    <dgm:pt modelId="{EE4D46B0-7D8F-41D2-88D5-88C79466D86A}" type="pres">
      <dgm:prSet presAssocID="{FB3E2F7C-FB83-491A-A96D-CB7151C38CC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2A64A-36A0-4FD8-98B9-0E2C09497549}" type="pres">
      <dgm:prSet presAssocID="{FB3E2F7C-FB83-491A-A96D-CB7151C38CCD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77A7A1-B0FD-44D7-A6FA-B9281E6B8DEB}" type="pres">
      <dgm:prSet presAssocID="{23CBD083-7E2C-4731-96F6-52E70EB089FB}" presName="sp" presStyleCnt="0"/>
      <dgm:spPr/>
    </dgm:pt>
    <dgm:pt modelId="{04BD51E7-D091-4C1F-A98E-222307A5157E}" type="pres">
      <dgm:prSet presAssocID="{300DF42F-9854-48FA-8AA2-B0B16A41094D}" presName="linNode" presStyleCnt="0"/>
      <dgm:spPr/>
    </dgm:pt>
    <dgm:pt modelId="{78204193-886D-43C7-A475-17CA64ACBE45}" type="pres">
      <dgm:prSet presAssocID="{300DF42F-9854-48FA-8AA2-B0B16A41094D}" presName="parentText" presStyleLbl="node1" presStyleIdx="4" presStyleCnt="6" custLinFactNeighborX="-119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878E59-A665-42AC-8BB1-4ECEE8886699}" type="pres">
      <dgm:prSet presAssocID="{300DF42F-9854-48FA-8AA2-B0B16A41094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0347B0-589C-44DE-BDD8-FFA15B83F6E0}" type="pres">
      <dgm:prSet presAssocID="{BE095965-8D0B-4EE3-A94D-17BD90CA25E5}" presName="sp" presStyleCnt="0"/>
      <dgm:spPr/>
    </dgm:pt>
    <dgm:pt modelId="{52E41BDA-8BB2-42B7-A663-E3EE674F3D22}" type="pres">
      <dgm:prSet presAssocID="{55554370-4358-46BD-AE05-9656E9078D03}" presName="linNode" presStyleCnt="0"/>
      <dgm:spPr/>
    </dgm:pt>
    <dgm:pt modelId="{10CC3C59-E654-475F-8699-CD20D4630D80}" type="pres">
      <dgm:prSet presAssocID="{55554370-4358-46BD-AE05-9656E9078D0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4831D0-995F-4129-AB09-84F34C8EA9AB}" type="pres">
      <dgm:prSet presAssocID="{55554370-4358-46BD-AE05-9656E9078D0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EA9A3C-0C44-4755-B012-C345FEB90391}" srcId="{0C5366F9-2130-4EE6-B004-B3D7156D06E0}" destId="{300DF42F-9854-48FA-8AA2-B0B16A41094D}" srcOrd="4" destOrd="0" parTransId="{3279D21E-8E31-49FD-9E46-37AD36DBC0FA}" sibTransId="{BE095965-8D0B-4EE3-A94D-17BD90CA25E5}"/>
    <dgm:cxn modelId="{278525E0-46AF-4C88-BBF8-A80A9FE3BD8F}" type="presOf" srcId="{868A9CEE-20B9-4BE6-9B7E-1DC866915D36}" destId="{E0137272-6ED1-42CB-BC39-C0379FE42FCC}" srcOrd="0" destOrd="0" presId="urn:microsoft.com/office/officeart/2005/8/layout/vList5"/>
    <dgm:cxn modelId="{30B7F461-C7C4-4800-B09D-5D4F8FC88672}" type="presOf" srcId="{FB3E2F7C-FB83-491A-A96D-CB7151C38CCD}" destId="{EE4D46B0-7D8F-41D2-88D5-88C79466D86A}" srcOrd="0" destOrd="0" presId="urn:microsoft.com/office/officeart/2005/8/layout/vList5"/>
    <dgm:cxn modelId="{C645CA9C-7D7D-4050-93BA-7CA881625B55}" type="presOf" srcId="{55554370-4358-46BD-AE05-9656E9078D03}" destId="{10CC3C59-E654-475F-8699-CD20D4630D80}" srcOrd="0" destOrd="0" presId="urn:microsoft.com/office/officeart/2005/8/layout/vList5"/>
    <dgm:cxn modelId="{449E43AB-86C0-44DB-AF4B-CF4F69981F48}" srcId="{0C5366F9-2130-4EE6-B004-B3D7156D06E0}" destId="{868A9CEE-20B9-4BE6-9B7E-1DC866915D36}" srcOrd="0" destOrd="0" parTransId="{B7E8334D-33DC-4F64-8F78-21F51E3BCD4A}" sibTransId="{0CBB1A2A-6851-49F8-A034-93F6798A4615}"/>
    <dgm:cxn modelId="{2A88B835-6983-47D3-937E-393C1C7097DC}" type="presOf" srcId="{CA705B8C-3949-4283-982E-825134EC186B}" destId="{7F0DD066-0A7E-47E2-B3BD-76DDD68073A3}" srcOrd="0" destOrd="0" presId="urn:microsoft.com/office/officeart/2005/8/layout/vList5"/>
    <dgm:cxn modelId="{04EA5A2B-2E8E-40D4-920A-8E4B33EBCF53}" type="presOf" srcId="{0C5366F9-2130-4EE6-B004-B3D7156D06E0}" destId="{EB0662C5-AF74-476E-90AD-479492D8C172}" srcOrd="0" destOrd="0" presId="urn:microsoft.com/office/officeart/2005/8/layout/vList5"/>
    <dgm:cxn modelId="{E773B318-588C-41A8-A5C0-0AA3A95A0DFA}" type="presOf" srcId="{731787A5-FD7C-4A5C-B5E2-D118659CBE36}" destId="{E54831D0-995F-4129-AB09-84F34C8EA9AB}" srcOrd="0" destOrd="0" presId="urn:microsoft.com/office/officeart/2005/8/layout/vList5"/>
    <dgm:cxn modelId="{A7171323-68C0-4615-A604-1500830B72BF}" srcId="{0C5366F9-2130-4EE6-B004-B3D7156D06E0}" destId="{55554370-4358-46BD-AE05-9656E9078D03}" srcOrd="5" destOrd="0" parTransId="{589D571B-0259-4DEE-8A8F-D817E36C4955}" sibTransId="{181F44CB-2373-4FA7-8CEC-F58DA17EE1DA}"/>
    <dgm:cxn modelId="{4FC5DA6B-5B1C-456A-9BEE-9C2CB723DD98}" srcId="{0C5366F9-2130-4EE6-B004-B3D7156D06E0}" destId="{ED12BEAA-A0A7-4F8E-9582-75380FB05B2F}" srcOrd="1" destOrd="0" parTransId="{0E3C4A14-683D-4AF1-B57C-F14EE49D8585}" sibTransId="{B2DCD136-8755-48D3-9EBE-6DB90B2CC4BD}"/>
    <dgm:cxn modelId="{DD53E83E-2BB8-469B-9B26-C99C9BF00B6F}" srcId="{300DF42F-9854-48FA-8AA2-B0B16A41094D}" destId="{DE9F3DFE-A3F3-4E72-AA4D-C4BA7BFE44CE}" srcOrd="0" destOrd="0" parTransId="{E4A3D52E-9199-452F-83B7-98379531DC95}" sibTransId="{8CF6DDF0-8B54-4F28-A374-D4C3CBEEF05B}"/>
    <dgm:cxn modelId="{EF4278C3-CE23-432D-B957-0044FAABCA3B}" type="presOf" srcId="{ED12BEAA-A0A7-4F8E-9582-75380FB05B2F}" destId="{AE978FC3-EE0A-4486-B656-736AAD4E08D9}" srcOrd="0" destOrd="0" presId="urn:microsoft.com/office/officeart/2005/8/layout/vList5"/>
    <dgm:cxn modelId="{DD51B353-AD8C-4385-82F8-2738DDD16E5A}" type="presOf" srcId="{73AFB14E-C9E2-4B08-A327-FAED2BDF000E}" destId="{9425E86C-23BF-4FFA-98E1-F30036DBC1A8}" srcOrd="0" destOrd="0" presId="urn:microsoft.com/office/officeart/2005/8/layout/vList5"/>
    <dgm:cxn modelId="{4EC3BBA6-6A11-424F-8C90-58D380B723DB}" srcId="{0C5366F9-2130-4EE6-B004-B3D7156D06E0}" destId="{FB3E2F7C-FB83-491A-A96D-CB7151C38CCD}" srcOrd="3" destOrd="0" parTransId="{701DB8B7-8B30-4836-A43F-9D77D34B476A}" sibTransId="{23CBD083-7E2C-4731-96F6-52E70EB089FB}"/>
    <dgm:cxn modelId="{C7D5E55D-DC51-47B8-BD8C-3099FDEDCC71}" srcId="{CA705B8C-3949-4283-982E-825134EC186B}" destId="{73AFB14E-C9E2-4B08-A327-FAED2BDF000E}" srcOrd="0" destOrd="0" parTransId="{A8B4791F-CA36-437C-B19E-386D8489CE18}" sibTransId="{9D61F98E-64E3-48EB-A68D-9F00EA8794BF}"/>
    <dgm:cxn modelId="{3D131D63-087C-49E7-A6AD-09343AEB3CE1}" srcId="{868A9CEE-20B9-4BE6-9B7E-1DC866915D36}" destId="{5B1F8365-1293-4F08-808C-1A90FDB8FDFE}" srcOrd="0" destOrd="0" parTransId="{BE7AB77C-7FEC-4CBF-AA4A-FE410D075EC2}" sibTransId="{D4384EDA-3F13-4635-AAA6-BD7BE23EAB72}"/>
    <dgm:cxn modelId="{CFA35932-0BCA-47AE-B2A7-3AA9199C0C12}" srcId="{FB3E2F7C-FB83-491A-A96D-CB7151C38CCD}" destId="{573814BE-CA19-48D1-93F1-5EDFAD4D7C2D}" srcOrd="0" destOrd="0" parTransId="{3A0EC541-3865-40AF-B188-32271186ABD4}" sibTransId="{CC0CF295-3718-4B0C-8617-338268A53615}"/>
    <dgm:cxn modelId="{00640184-DB24-4632-B1B0-622CD1D26F17}" type="presOf" srcId="{300DF42F-9854-48FA-8AA2-B0B16A41094D}" destId="{78204193-886D-43C7-A475-17CA64ACBE45}" srcOrd="0" destOrd="0" presId="urn:microsoft.com/office/officeart/2005/8/layout/vList5"/>
    <dgm:cxn modelId="{5AD1BCF9-0498-4AE0-BAD9-EC3625796218}" type="presOf" srcId="{BDF1E77F-FD09-4BFD-A564-1FCF9CB7D47D}" destId="{C5FF27C2-4ECC-4D1A-B77D-9FEE6635936B}" srcOrd="0" destOrd="0" presId="urn:microsoft.com/office/officeart/2005/8/layout/vList5"/>
    <dgm:cxn modelId="{772EB1A9-6CB9-4653-A5A9-5F14136082E5}" srcId="{55554370-4358-46BD-AE05-9656E9078D03}" destId="{731787A5-FD7C-4A5C-B5E2-D118659CBE36}" srcOrd="0" destOrd="0" parTransId="{8C9076CA-919E-487E-8220-B8539A874014}" sibTransId="{568FF0FF-38A5-48F2-9F72-B7A17E401A60}"/>
    <dgm:cxn modelId="{8BD759E3-A035-4BE2-AED0-F8DDE5A7ABD4}" type="presOf" srcId="{573814BE-CA19-48D1-93F1-5EDFAD4D7C2D}" destId="{0AE2A64A-36A0-4FD8-98B9-0E2C09497549}" srcOrd="0" destOrd="0" presId="urn:microsoft.com/office/officeart/2005/8/layout/vList5"/>
    <dgm:cxn modelId="{0640627F-180C-4612-8EEB-5869D14F50E1}" type="presOf" srcId="{5B1F8365-1293-4F08-808C-1A90FDB8FDFE}" destId="{A87D691C-D81B-4E76-8438-3AB43F5F192F}" srcOrd="0" destOrd="0" presId="urn:microsoft.com/office/officeart/2005/8/layout/vList5"/>
    <dgm:cxn modelId="{139EFBBA-570B-44F2-BD18-38907E78E381}" srcId="{ED12BEAA-A0A7-4F8E-9582-75380FB05B2F}" destId="{BDF1E77F-FD09-4BFD-A564-1FCF9CB7D47D}" srcOrd="0" destOrd="0" parTransId="{96E31848-498C-4FF2-9E7D-44A4EC2318B8}" sibTransId="{2930814E-20D7-4635-92AE-8F9D303B6755}"/>
    <dgm:cxn modelId="{4EB01591-BBA9-49C0-B799-F355C12B551C}" type="presOf" srcId="{DE9F3DFE-A3F3-4E72-AA4D-C4BA7BFE44CE}" destId="{8B878E59-A665-42AC-8BB1-4ECEE8886699}" srcOrd="0" destOrd="0" presId="urn:microsoft.com/office/officeart/2005/8/layout/vList5"/>
    <dgm:cxn modelId="{9163437A-EF06-4823-BA57-1C45BDEE0EB0}" srcId="{0C5366F9-2130-4EE6-B004-B3D7156D06E0}" destId="{CA705B8C-3949-4283-982E-825134EC186B}" srcOrd="2" destOrd="0" parTransId="{8ADA2DCB-9ACF-4B25-B7B6-5B6A90C409C2}" sibTransId="{1DE94B84-3C50-4763-A25E-FDD72DD2526E}"/>
    <dgm:cxn modelId="{E9B613C0-C539-466F-953F-E4020B89F031}" type="presParOf" srcId="{EB0662C5-AF74-476E-90AD-479492D8C172}" destId="{6A408E45-D192-4DC2-9161-A1C92A0CCB1A}" srcOrd="0" destOrd="0" presId="urn:microsoft.com/office/officeart/2005/8/layout/vList5"/>
    <dgm:cxn modelId="{E8CE3710-60B7-4C3B-AE74-F1C99178F100}" type="presParOf" srcId="{6A408E45-D192-4DC2-9161-A1C92A0CCB1A}" destId="{E0137272-6ED1-42CB-BC39-C0379FE42FCC}" srcOrd="0" destOrd="0" presId="urn:microsoft.com/office/officeart/2005/8/layout/vList5"/>
    <dgm:cxn modelId="{5E2A5C08-F3B1-4B6E-9437-A9033871D308}" type="presParOf" srcId="{6A408E45-D192-4DC2-9161-A1C92A0CCB1A}" destId="{A87D691C-D81B-4E76-8438-3AB43F5F192F}" srcOrd="1" destOrd="0" presId="urn:microsoft.com/office/officeart/2005/8/layout/vList5"/>
    <dgm:cxn modelId="{D82CA0EF-01CE-48A8-8B09-1D46089C82F7}" type="presParOf" srcId="{EB0662C5-AF74-476E-90AD-479492D8C172}" destId="{D8D99F85-9425-42FF-B5D5-978FF0135DD2}" srcOrd="1" destOrd="0" presId="urn:microsoft.com/office/officeart/2005/8/layout/vList5"/>
    <dgm:cxn modelId="{704F5F7E-E832-4B7D-B0B8-A0DF307528FE}" type="presParOf" srcId="{EB0662C5-AF74-476E-90AD-479492D8C172}" destId="{DE99F56A-9DF1-4203-9A92-2FF0F74F6D37}" srcOrd="2" destOrd="0" presId="urn:microsoft.com/office/officeart/2005/8/layout/vList5"/>
    <dgm:cxn modelId="{87C44D39-9F94-4290-A5A4-ECE04067AC17}" type="presParOf" srcId="{DE99F56A-9DF1-4203-9A92-2FF0F74F6D37}" destId="{AE978FC3-EE0A-4486-B656-736AAD4E08D9}" srcOrd="0" destOrd="0" presId="urn:microsoft.com/office/officeart/2005/8/layout/vList5"/>
    <dgm:cxn modelId="{82DBE466-5886-4ABD-AEC6-833C29AFBDDF}" type="presParOf" srcId="{DE99F56A-9DF1-4203-9A92-2FF0F74F6D37}" destId="{C5FF27C2-4ECC-4D1A-B77D-9FEE6635936B}" srcOrd="1" destOrd="0" presId="urn:microsoft.com/office/officeart/2005/8/layout/vList5"/>
    <dgm:cxn modelId="{EBC28AB1-118B-4790-83F9-B64B7B286DB4}" type="presParOf" srcId="{EB0662C5-AF74-476E-90AD-479492D8C172}" destId="{EACAE22B-07EE-4D7F-AC47-9F3148C7C379}" srcOrd="3" destOrd="0" presId="urn:microsoft.com/office/officeart/2005/8/layout/vList5"/>
    <dgm:cxn modelId="{3F9EB545-C49F-4D10-A330-D99F02D80795}" type="presParOf" srcId="{EB0662C5-AF74-476E-90AD-479492D8C172}" destId="{A8653E63-F97C-44C5-8315-4F0B9FA14A1A}" srcOrd="4" destOrd="0" presId="urn:microsoft.com/office/officeart/2005/8/layout/vList5"/>
    <dgm:cxn modelId="{F474713A-3114-46FA-A543-91F426C6E984}" type="presParOf" srcId="{A8653E63-F97C-44C5-8315-4F0B9FA14A1A}" destId="{7F0DD066-0A7E-47E2-B3BD-76DDD68073A3}" srcOrd="0" destOrd="0" presId="urn:microsoft.com/office/officeart/2005/8/layout/vList5"/>
    <dgm:cxn modelId="{85B360E7-615F-4702-9F27-9F03E39AEC20}" type="presParOf" srcId="{A8653E63-F97C-44C5-8315-4F0B9FA14A1A}" destId="{9425E86C-23BF-4FFA-98E1-F30036DBC1A8}" srcOrd="1" destOrd="0" presId="urn:microsoft.com/office/officeart/2005/8/layout/vList5"/>
    <dgm:cxn modelId="{A329B1D5-F038-40D9-A28C-CAEAD8F29C78}" type="presParOf" srcId="{EB0662C5-AF74-476E-90AD-479492D8C172}" destId="{D09049B4-0BF5-44E5-9008-1EE299220F32}" srcOrd="5" destOrd="0" presId="urn:microsoft.com/office/officeart/2005/8/layout/vList5"/>
    <dgm:cxn modelId="{A8011C1B-218F-43B7-9EE4-CDAFEA730CCA}" type="presParOf" srcId="{EB0662C5-AF74-476E-90AD-479492D8C172}" destId="{6FC03CB2-D6AA-4EB2-94C4-D5D9726E5321}" srcOrd="6" destOrd="0" presId="urn:microsoft.com/office/officeart/2005/8/layout/vList5"/>
    <dgm:cxn modelId="{BDF44408-C79B-4DD0-A9FB-27860950F0B8}" type="presParOf" srcId="{6FC03CB2-D6AA-4EB2-94C4-D5D9726E5321}" destId="{EE4D46B0-7D8F-41D2-88D5-88C79466D86A}" srcOrd="0" destOrd="0" presId="urn:microsoft.com/office/officeart/2005/8/layout/vList5"/>
    <dgm:cxn modelId="{DAA28002-A356-4946-BEDD-57E26DB2A511}" type="presParOf" srcId="{6FC03CB2-D6AA-4EB2-94C4-D5D9726E5321}" destId="{0AE2A64A-36A0-4FD8-98B9-0E2C09497549}" srcOrd="1" destOrd="0" presId="urn:microsoft.com/office/officeart/2005/8/layout/vList5"/>
    <dgm:cxn modelId="{1A29FDED-3578-4C76-8761-C170C6CCE15A}" type="presParOf" srcId="{EB0662C5-AF74-476E-90AD-479492D8C172}" destId="{4577A7A1-B0FD-44D7-A6FA-B9281E6B8DEB}" srcOrd="7" destOrd="0" presId="urn:microsoft.com/office/officeart/2005/8/layout/vList5"/>
    <dgm:cxn modelId="{0914493D-47BB-479C-9D20-C40E23A08E67}" type="presParOf" srcId="{EB0662C5-AF74-476E-90AD-479492D8C172}" destId="{04BD51E7-D091-4C1F-A98E-222307A5157E}" srcOrd="8" destOrd="0" presId="urn:microsoft.com/office/officeart/2005/8/layout/vList5"/>
    <dgm:cxn modelId="{7FD791DD-4D15-4E5C-904B-FCFBA40CA40B}" type="presParOf" srcId="{04BD51E7-D091-4C1F-A98E-222307A5157E}" destId="{78204193-886D-43C7-A475-17CA64ACBE45}" srcOrd="0" destOrd="0" presId="urn:microsoft.com/office/officeart/2005/8/layout/vList5"/>
    <dgm:cxn modelId="{873C4AC7-AA48-4430-8471-D3A199C3AF77}" type="presParOf" srcId="{04BD51E7-D091-4C1F-A98E-222307A5157E}" destId="{8B878E59-A665-42AC-8BB1-4ECEE8886699}" srcOrd="1" destOrd="0" presId="urn:microsoft.com/office/officeart/2005/8/layout/vList5"/>
    <dgm:cxn modelId="{F755D3B5-83EC-4CCD-9614-74F1FBACBB18}" type="presParOf" srcId="{EB0662C5-AF74-476E-90AD-479492D8C172}" destId="{A30347B0-589C-44DE-BDD8-FFA15B83F6E0}" srcOrd="9" destOrd="0" presId="urn:microsoft.com/office/officeart/2005/8/layout/vList5"/>
    <dgm:cxn modelId="{C7171E81-17E5-4C05-8648-B709B66EEFEA}" type="presParOf" srcId="{EB0662C5-AF74-476E-90AD-479492D8C172}" destId="{52E41BDA-8BB2-42B7-A663-E3EE674F3D22}" srcOrd="10" destOrd="0" presId="urn:microsoft.com/office/officeart/2005/8/layout/vList5"/>
    <dgm:cxn modelId="{F3D2DBFC-D62F-4187-948E-83D69832EAB2}" type="presParOf" srcId="{52E41BDA-8BB2-42B7-A663-E3EE674F3D22}" destId="{10CC3C59-E654-475F-8699-CD20D4630D80}" srcOrd="0" destOrd="0" presId="urn:microsoft.com/office/officeart/2005/8/layout/vList5"/>
    <dgm:cxn modelId="{58FBD112-F599-4583-9916-C70373280B70}" type="presParOf" srcId="{52E41BDA-8BB2-42B7-A663-E3EE674F3D22}" destId="{E54831D0-995F-4129-AB09-84F34C8EA9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366F9-2130-4EE6-B004-B3D7156D06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8A9CEE-20B9-4BE6-9B7E-1DC866915D3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RemoteStatementImpl</a:t>
          </a:r>
          <a:endParaRPr lang="ko-KR" altLang="en-US" dirty="0"/>
        </a:p>
      </dgm:t>
    </dgm:pt>
    <dgm:pt modelId="{B7E8334D-33DC-4F64-8F78-21F51E3BCD4A}" type="parTrans" cxnId="{449E43AB-86C0-44DB-AF4B-CF4F69981F48}">
      <dgm:prSet/>
      <dgm:spPr/>
      <dgm:t>
        <a:bodyPr/>
        <a:lstStyle/>
        <a:p>
          <a:pPr latinLnBrk="1"/>
          <a:endParaRPr lang="ko-KR" altLang="en-US"/>
        </a:p>
      </dgm:t>
    </dgm:pt>
    <dgm:pt modelId="{0CBB1A2A-6851-49F8-A034-93F6798A4615}" type="sibTrans" cxnId="{449E43AB-86C0-44DB-AF4B-CF4F69981F48}">
      <dgm:prSet/>
      <dgm:spPr/>
      <dgm:t>
        <a:bodyPr/>
        <a:lstStyle/>
        <a:p>
          <a:pPr latinLnBrk="1"/>
          <a:endParaRPr lang="ko-KR" altLang="en-US"/>
        </a:p>
      </dgm:t>
    </dgm:pt>
    <dgm:pt modelId="{573814BE-CA19-48D1-93F1-5EDFAD4D7C2D}">
      <dgm:prSet phldrT="[텍스트]"/>
      <dgm:spPr/>
      <dgm:t>
        <a:bodyPr/>
        <a:lstStyle/>
        <a:p>
          <a:pPr latinLnBrk="1"/>
          <a:r>
            <a:rPr lang="en-US" altLang="ko-KR" dirty="0" smtClean="0"/>
            <a:t>Execute </a:t>
          </a:r>
          <a:r>
            <a:rPr lang="en-US" altLang="ko-KR" dirty="0" err="1" smtClean="0"/>
            <a:t>plan.open</a:t>
          </a:r>
          <a:r>
            <a:rPr lang="en-US" altLang="ko-KR" dirty="0" smtClean="0"/>
            <a:t>() function</a:t>
          </a:r>
          <a:endParaRPr lang="ko-KR" altLang="en-US" dirty="0"/>
        </a:p>
      </dgm:t>
    </dgm:pt>
    <dgm:pt modelId="{3A0EC541-3865-40AF-B188-32271186ABD4}" type="parTrans" cxnId="{CFA35932-0BCA-47AE-B2A7-3AA9199C0C12}">
      <dgm:prSet/>
      <dgm:spPr/>
      <dgm:t>
        <a:bodyPr/>
        <a:lstStyle/>
        <a:p>
          <a:pPr latinLnBrk="1"/>
          <a:endParaRPr lang="ko-KR" altLang="en-US"/>
        </a:p>
      </dgm:t>
    </dgm:pt>
    <dgm:pt modelId="{CC0CF295-3718-4B0C-8617-338268A53615}" type="sibTrans" cxnId="{CFA35932-0BCA-47AE-B2A7-3AA9199C0C12}">
      <dgm:prSet/>
      <dgm:spPr/>
      <dgm:t>
        <a:bodyPr/>
        <a:lstStyle/>
        <a:p>
          <a:pPr latinLnBrk="1"/>
          <a:endParaRPr lang="ko-KR" altLang="en-US"/>
        </a:p>
      </dgm:t>
    </dgm:pt>
    <dgm:pt modelId="{300DF42F-9854-48FA-8AA2-B0B16A41094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SelectScan</a:t>
          </a:r>
          <a:endParaRPr lang="ko-KR" altLang="en-US" dirty="0"/>
        </a:p>
      </dgm:t>
    </dgm:pt>
    <dgm:pt modelId="{3279D21E-8E31-49FD-9E46-37AD36DBC0FA}" type="parTrans" cxnId="{8EEA9A3C-0C44-4755-B012-C345FEB90391}">
      <dgm:prSet/>
      <dgm:spPr/>
      <dgm:t>
        <a:bodyPr/>
        <a:lstStyle/>
        <a:p>
          <a:pPr latinLnBrk="1"/>
          <a:endParaRPr lang="ko-KR" altLang="en-US"/>
        </a:p>
      </dgm:t>
    </dgm:pt>
    <dgm:pt modelId="{BE095965-8D0B-4EE3-A94D-17BD90CA25E5}" type="sibTrans" cxnId="{8EEA9A3C-0C44-4755-B012-C345FEB90391}">
      <dgm:prSet/>
      <dgm:spPr/>
      <dgm:t>
        <a:bodyPr/>
        <a:lstStyle/>
        <a:p>
          <a:pPr latinLnBrk="1"/>
          <a:endParaRPr lang="ko-KR" altLang="en-US"/>
        </a:p>
      </dgm:t>
    </dgm:pt>
    <dgm:pt modelId="{DE9F3DFE-A3F3-4E72-AA4D-C4BA7BFE44CE}">
      <dgm:prSet phldrT="[텍스트]"/>
      <dgm:spPr/>
      <dgm:t>
        <a:bodyPr/>
        <a:lstStyle/>
        <a:p>
          <a:pPr latinLnBrk="1"/>
          <a:r>
            <a:rPr lang="en-US" altLang="ko-KR" dirty="0" smtClean="0"/>
            <a:t>Using Term’s </a:t>
          </a:r>
          <a:r>
            <a:rPr lang="en-US" altLang="ko-KR" dirty="0" err="1" smtClean="0"/>
            <a:t>isSatisfied</a:t>
          </a:r>
          <a:r>
            <a:rPr lang="en-US" altLang="ko-KR" dirty="0" smtClean="0"/>
            <a:t>() function, check whether predicate is right</a:t>
          </a:r>
          <a:endParaRPr lang="ko-KR" altLang="en-US" dirty="0"/>
        </a:p>
      </dgm:t>
    </dgm:pt>
    <dgm:pt modelId="{E4A3D52E-9199-452F-83B7-98379531DC95}" type="parTrans" cxnId="{DD53E83E-2BB8-469B-9B26-C99C9BF00B6F}">
      <dgm:prSet/>
      <dgm:spPr/>
      <dgm:t>
        <a:bodyPr/>
        <a:lstStyle/>
        <a:p>
          <a:pPr latinLnBrk="1"/>
          <a:endParaRPr lang="ko-KR" altLang="en-US"/>
        </a:p>
      </dgm:t>
    </dgm:pt>
    <dgm:pt modelId="{8CF6DDF0-8B54-4F28-A374-D4C3CBEEF05B}" type="sibTrans" cxnId="{DD53E83E-2BB8-469B-9B26-C99C9BF00B6F}">
      <dgm:prSet/>
      <dgm:spPr/>
      <dgm:t>
        <a:bodyPr/>
        <a:lstStyle/>
        <a:p>
          <a:pPr latinLnBrk="1"/>
          <a:endParaRPr lang="ko-KR" altLang="en-US"/>
        </a:p>
      </dgm:t>
    </dgm:pt>
    <dgm:pt modelId="{55554370-4358-46BD-AE05-9656E9078D03}">
      <dgm:prSet phldrT="[텍스트]"/>
      <dgm:spPr/>
      <dgm:t>
        <a:bodyPr/>
        <a:lstStyle/>
        <a:p>
          <a:pPr latinLnBrk="1"/>
          <a:r>
            <a:rPr lang="en-US" altLang="ko-KR" dirty="0" smtClean="0"/>
            <a:t>Term</a:t>
          </a:r>
          <a:endParaRPr lang="ko-KR" altLang="en-US" dirty="0"/>
        </a:p>
      </dgm:t>
    </dgm:pt>
    <dgm:pt modelId="{589D571B-0259-4DEE-8A8F-D817E36C4955}" type="parTrans" cxnId="{A7171323-68C0-4615-A604-1500830B72BF}">
      <dgm:prSet/>
      <dgm:spPr/>
      <dgm:t>
        <a:bodyPr/>
        <a:lstStyle/>
        <a:p>
          <a:pPr latinLnBrk="1"/>
          <a:endParaRPr lang="ko-KR" altLang="en-US"/>
        </a:p>
      </dgm:t>
    </dgm:pt>
    <dgm:pt modelId="{181F44CB-2373-4FA7-8CEC-F58DA17EE1DA}" type="sibTrans" cxnId="{A7171323-68C0-4615-A604-1500830B72BF}">
      <dgm:prSet/>
      <dgm:spPr/>
      <dgm:t>
        <a:bodyPr/>
        <a:lstStyle/>
        <a:p>
          <a:pPr latinLnBrk="1"/>
          <a:endParaRPr lang="ko-KR" altLang="en-US"/>
        </a:p>
      </dgm:t>
    </dgm:pt>
    <dgm:pt modelId="{FB3E2F7C-FB83-491A-A96D-CB7151C38CC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RemoteResultSetImpl</a:t>
          </a:r>
          <a:endParaRPr lang="ko-KR" altLang="en-US" dirty="0"/>
        </a:p>
      </dgm:t>
    </dgm:pt>
    <dgm:pt modelId="{701DB8B7-8B30-4836-A43F-9D77D34B476A}" type="parTrans" cxnId="{4EC3BBA6-6A11-424F-8C90-58D380B723DB}">
      <dgm:prSet/>
      <dgm:spPr/>
      <dgm:t>
        <a:bodyPr/>
        <a:lstStyle/>
        <a:p>
          <a:pPr latinLnBrk="1"/>
          <a:endParaRPr lang="ko-KR" altLang="en-US"/>
        </a:p>
      </dgm:t>
    </dgm:pt>
    <dgm:pt modelId="{23CBD083-7E2C-4731-96F6-52E70EB089FB}" type="sibTrans" cxnId="{4EC3BBA6-6A11-424F-8C90-58D380B723DB}">
      <dgm:prSet/>
      <dgm:spPr/>
      <dgm:t>
        <a:bodyPr/>
        <a:lstStyle/>
        <a:p>
          <a:pPr latinLnBrk="1"/>
          <a:endParaRPr lang="ko-KR" altLang="en-US"/>
        </a:p>
      </dgm:t>
    </dgm:pt>
    <dgm:pt modelId="{CA705B8C-3949-4283-982E-825134EC186B}">
      <dgm:prSet phldrT="[텍스트]"/>
      <dgm:spPr/>
      <dgm:t>
        <a:bodyPr/>
        <a:lstStyle/>
        <a:p>
          <a:pPr latinLnBrk="1"/>
          <a:r>
            <a:rPr lang="en-US" altLang="ko-KR" dirty="0" smtClean="0"/>
            <a:t>Parser</a:t>
          </a:r>
          <a:endParaRPr lang="ko-KR" altLang="en-US" dirty="0"/>
        </a:p>
      </dgm:t>
    </dgm:pt>
    <dgm:pt modelId="{8ADA2DCB-9ACF-4B25-B7B6-5B6A90C409C2}" type="parTrans" cxnId="{9163437A-EF06-4823-BA57-1C45BDEE0EB0}">
      <dgm:prSet/>
      <dgm:spPr/>
      <dgm:t>
        <a:bodyPr/>
        <a:lstStyle/>
        <a:p>
          <a:pPr latinLnBrk="1"/>
          <a:endParaRPr lang="ko-KR" altLang="en-US"/>
        </a:p>
      </dgm:t>
    </dgm:pt>
    <dgm:pt modelId="{1DE94B84-3C50-4763-A25E-FDD72DD2526E}" type="sibTrans" cxnId="{9163437A-EF06-4823-BA57-1C45BDEE0EB0}">
      <dgm:prSet/>
      <dgm:spPr/>
      <dgm:t>
        <a:bodyPr/>
        <a:lstStyle/>
        <a:p>
          <a:pPr latinLnBrk="1"/>
          <a:endParaRPr lang="ko-KR" altLang="en-US"/>
        </a:p>
      </dgm:t>
    </dgm:pt>
    <dgm:pt modelId="{ED12BEAA-A0A7-4F8E-9582-75380FB05B2F}">
      <dgm:prSet phldrT="[텍스트]"/>
      <dgm:spPr/>
      <dgm:t>
        <a:bodyPr/>
        <a:lstStyle/>
        <a:p>
          <a:pPr latinLnBrk="1"/>
          <a:r>
            <a:rPr lang="en-US" altLang="ko-KR" smtClean="0"/>
            <a:t>Planner</a:t>
          </a:r>
          <a:endParaRPr lang="ko-KR" altLang="en-US" dirty="0"/>
        </a:p>
      </dgm:t>
    </dgm:pt>
    <dgm:pt modelId="{0E3C4A14-683D-4AF1-B57C-F14EE49D8585}" type="parTrans" cxnId="{4FC5DA6B-5B1C-456A-9BEE-9C2CB723DD98}">
      <dgm:prSet/>
      <dgm:spPr/>
      <dgm:t>
        <a:bodyPr/>
        <a:lstStyle/>
        <a:p>
          <a:pPr latinLnBrk="1"/>
          <a:endParaRPr lang="ko-KR" altLang="en-US"/>
        </a:p>
      </dgm:t>
    </dgm:pt>
    <dgm:pt modelId="{B2DCD136-8755-48D3-9EBE-6DB90B2CC4BD}" type="sibTrans" cxnId="{4FC5DA6B-5B1C-456A-9BEE-9C2CB723DD98}">
      <dgm:prSet/>
      <dgm:spPr/>
      <dgm:t>
        <a:bodyPr/>
        <a:lstStyle/>
        <a:p>
          <a:pPr latinLnBrk="1"/>
          <a:endParaRPr lang="ko-KR" altLang="en-US"/>
        </a:p>
      </dgm:t>
    </dgm:pt>
    <dgm:pt modelId="{5B1F8365-1293-4F08-808C-1A90FDB8FDFE}">
      <dgm:prSet phldrT="[텍스트]"/>
      <dgm:spPr/>
      <dgm:t>
        <a:bodyPr/>
        <a:lstStyle/>
        <a:p>
          <a:pPr latinLnBrk="1"/>
          <a:r>
            <a:rPr lang="en-US" altLang="ko-KR" dirty="0" smtClean="0"/>
            <a:t>Execute </a:t>
          </a:r>
          <a:r>
            <a:rPr lang="en-US" altLang="ko-KR" dirty="0" err="1" smtClean="0"/>
            <a:t>CreateQueryPlan</a:t>
          </a:r>
          <a:r>
            <a:rPr lang="en-US" altLang="ko-KR" dirty="0" smtClean="0"/>
            <a:t>() using Input SQL Query</a:t>
          </a:r>
          <a:endParaRPr lang="ko-KR" altLang="en-US" dirty="0"/>
        </a:p>
      </dgm:t>
    </dgm:pt>
    <dgm:pt modelId="{BE7AB77C-7FEC-4CBF-AA4A-FE410D075EC2}" type="parTrans" cxnId="{3D131D63-087C-49E7-A6AD-09343AEB3CE1}">
      <dgm:prSet/>
      <dgm:spPr/>
      <dgm:t>
        <a:bodyPr/>
        <a:lstStyle/>
        <a:p>
          <a:pPr latinLnBrk="1"/>
          <a:endParaRPr lang="ko-KR" altLang="en-US"/>
        </a:p>
      </dgm:t>
    </dgm:pt>
    <dgm:pt modelId="{D4384EDA-3F13-4635-AAA6-BD7BE23EAB72}" type="sibTrans" cxnId="{3D131D63-087C-49E7-A6AD-09343AEB3CE1}">
      <dgm:prSet/>
      <dgm:spPr/>
      <dgm:t>
        <a:bodyPr/>
        <a:lstStyle/>
        <a:p>
          <a:pPr latinLnBrk="1"/>
          <a:endParaRPr lang="ko-KR" altLang="en-US"/>
        </a:p>
      </dgm:t>
    </dgm:pt>
    <dgm:pt modelId="{BDF1E77F-FD09-4BFD-A564-1FCF9CB7D47D}">
      <dgm:prSet phldrT="[텍스트]"/>
      <dgm:spPr/>
      <dgm:t>
        <a:bodyPr/>
        <a:lstStyle/>
        <a:p>
          <a:pPr latinLnBrk="1"/>
          <a:r>
            <a:rPr lang="en-US" altLang="ko-KR" dirty="0" smtClean="0"/>
            <a:t>Execute Parser’s</a:t>
          </a:r>
          <a:r>
            <a:rPr lang="ko-KR" altLang="en-US" dirty="0" smtClean="0"/>
            <a:t> </a:t>
          </a:r>
          <a:r>
            <a:rPr lang="en-US" altLang="ko-KR" dirty="0" smtClean="0"/>
            <a:t>query() function</a:t>
          </a:r>
          <a:endParaRPr lang="ko-KR" altLang="en-US" dirty="0"/>
        </a:p>
      </dgm:t>
    </dgm:pt>
    <dgm:pt modelId="{96E31848-498C-4FF2-9E7D-44A4EC2318B8}" type="parTrans" cxnId="{139EFBBA-570B-44F2-BD18-38907E78E381}">
      <dgm:prSet/>
      <dgm:spPr/>
      <dgm:t>
        <a:bodyPr/>
        <a:lstStyle/>
        <a:p>
          <a:pPr latinLnBrk="1"/>
          <a:endParaRPr lang="ko-KR" altLang="en-US"/>
        </a:p>
      </dgm:t>
    </dgm:pt>
    <dgm:pt modelId="{2930814E-20D7-4635-92AE-8F9D303B6755}" type="sibTrans" cxnId="{139EFBBA-570B-44F2-BD18-38907E78E381}">
      <dgm:prSet/>
      <dgm:spPr/>
      <dgm:t>
        <a:bodyPr/>
        <a:lstStyle/>
        <a:p>
          <a:pPr latinLnBrk="1"/>
          <a:endParaRPr lang="ko-KR" altLang="en-US"/>
        </a:p>
      </dgm:t>
    </dgm:pt>
    <dgm:pt modelId="{73AFB14E-C9E2-4B08-A327-FAED2BDF000E}">
      <dgm:prSet phldrT="[텍스트]"/>
      <dgm:spPr/>
      <dgm:t>
        <a:bodyPr/>
        <a:lstStyle/>
        <a:p>
          <a:pPr latinLnBrk="1"/>
          <a:r>
            <a:rPr lang="en-US" altLang="ko-KR" dirty="0" smtClean="0"/>
            <a:t>Using Predicate() function then execute Term() function</a:t>
          </a:r>
          <a:endParaRPr lang="ko-KR" altLang="en-US" dirty="0"/>
        </a:p>
      </dgm:t>
    </dgm:pt>
    <dgm:pt modelId="{A8B4791F-CA36-437C-B19E-386D8489CE18}" type="parTrans" cxnId="{C7D5E55D-DC51-47B8-BD8C-3099FDEDCC71}">
      <dgm:prSet/>
      <dgm:spPr/>
      <dgm:t>
        <a:bodyPr/>
        <a:lstStyle/>
        <a:p>
          <a:pPr latinLnBrk="1"/>
          <a:endParaRPr lang="ko-KR" altLang="en-US"/>
        </a:p>
      </dgm:t>
    </dgm:pt>
    <dgm:pt modelId="{9D61F98E-64E3-48EB-A68D-9F00EA8794BF}" type="sibTrans" cxnId="{C7D5E55D-DC51-47B8-BD8C-3099FDEDCC71}">
      <dgm:prSet/>
      <dgm:spPr/>
      <dgm:t>
        <a:bodyPr/>
        <a:lstStyle/>
        <a:p>
          <a:pPr latinLnBrk="1"/>
          <a:endParaRPr lang="ko-KR" altLang="en-US"/>
        </a:p>
      </dgm:t>
    </dgm:pt>
    <dgm:pt modelId="{731787A5-FD7C-4A5C-B5E2-D118659CBE36}">
      <dgm:prSet/>
      <dgm:spPr/>
      <dgm:t>
        <a:bodyPr/>
        <a:lstStyle/>
        <a:p>
          <a:pPr latinLnBrk="1"/>
          <a:r>
            <a:rPr lang="en-US" altLang="ko-KR" dirty="0" smtClean="0"/>
            <a:t>Compare right expression and left expression</a:t>
          </a:r>
          <a:endParaRPr lang="ko-KR" altLang="en-US" dirty="0"/>
        </a:p>
      </dgm:t>
    </dgm:pt>
    <dgm:pt modelId="{8C9076CA-919E-487E-8220-B8539A874014}" type="parTrans" cxnId="{772EB1A9-6CB9-4653-A5A9-5F14136082E5}">
      <dgm:prSet/>
      <dgm:spPr/>
      <dgm:t>
        <a:bodyPr/>
        <a:lstStyle/>
        <a:p>
          <a:pPr latinLnBrk="1"/>
          <a:endParaRPr lang="ko-KR" altLang="en-US"/>
        </a:p>
      </dgm:t>
    </dgm:pt>
    <dgm:pt modelId="{568FF0FF-38A5-48F2-9F72-B7A17E401A60}" type="sibTrans" cxnId="{772EB1A9-6CB9-4653-A5A9-5F14136082E5}">
      <dgm:prSet/>
      <dgm:spPr/>
      <dgm:t>
        <a:bodyPr/>
        <a:lstStyle/>
        <a:p>
          <a:pPr latinLnBrk="1"/>
          <a:endParaRPr lang="ko-KR" altLang="en-US"/>
        </a:p>
      </dgm:t>
    </dgm:pt>
    <dgm:pt modelId="{EB0662C5-AF74-476E-90AD-479492D8C172}" type="pres">
      <dgm:prSet presAssocID="{0C5366F9-2130-4EE6-B004-B3D7156D06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408E45-D192-4DC2-9161-A1C92A0CCB1A}" type="pres">
      <dgm:prSet presAssocID="{868A9CEE-20B9-4BE6-9B7E-1DC866915D36}" presName="linNode" presStyleCnt="0"/>
      <dgm:spPr/>
    </dgm:pt>
    <dgm:pt modelId="{E0137272-6ED1-42CB-BC39-C0379FE42FCC}" type="pres">
      <dgm:prSet presAssocID="{868A9CEE-20B9-4BE6-9B7E-1DC866915D3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7D691C-D81B-4E76-8438-3AB43F5F192F}" type="pres">
      <dgm:prSet presAssocID="{868A9CEE-20B9-4BE6-9B7E-1DC866915D36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D99F85-9425-42FF-B5D5-978FF0135DD2}" type="pres">
      <dgm:prSet presAssocID="{0CBB1A2A-6851-49F8-A034-93F6798A4615}" presName="sp" presStyleCnt="0"/>
      <dgm:spPr/>
    </dgm:pt>
    <dgm:pt modelId="{DE99F56A-9DF1-4203-9A92-2FF0F74F6D37}" type="pres">
      <dgm:prSet presAssocID="{ED12BEAA-A0A7-4F8E-9582-75380FB05B2F}" presName="linNode" presStyleCnt="0"/>
      <dgm:spPr/>
    </dgm:pt>
    <dgm:pt modelId="{AE978FC3-EE0A-4486-B656-736AAD4E08D9}" type="pres">
      <dgm:prSet presAssocID="{ED12BEAA-A0A7-4F8E-9582-75380FB05B2F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F27C2-4ECC-4D1A-B77D-9FEE6635936B}" type="pres">
      <dgm:prSet presAssocID="{ED12BEAA-A0A7-4F8E-9582-75380FB05B2F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CAE22B-07EE-4D7F-AC47-9F3148C7C379}" type="pres">
      <dgm:prSet presAssocID="{B2DCD136-8755-48D3-9EBE-6DB90B2CC4BD}" presName="sp" presStyleCnt="0"/>
      <dgm:spPr/>
    </dgm:pt>
    <dgm:pt modelId="{A8653E63-F97C-44C5-8315-4F0B9FA14A1A}" type="pres">
      <dgm:prSet presAssocID="{CA705B8C-3949-4283-982E-825134EC186B}" presName="linNode" presStyleCnt="0"/>
      <dgm:spPr/>
    </dgm:pt>
    <dgm:pt modelId="{7F0DD066-0A7E-47E2-B3BD-76DDD68073A3}" type="pres">
      <dgm:prSet presAssocID="{CA705B8C-3949-4283-982E-825134EC186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5E86C-23BF-4FFA-98E1-F30036DBC1A8}" type="pres">
      <dgm:prSet presAssocID="{CA705B8C-3949-4283-982E-825134EC186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9049B4-0BF5-44E5-9008-1EE299220F32}" type="pres">
      <dgm:prSet presAssocID="{1DE94B84-3C50-4763-A25E-FDD72DD2526E}" presName="sp" presStyleCnt="0"/>
      <dgm:spPr/>
    </dgm:pt>
    <dgm:pt modelId="{6FC03CB2-D6AA-4EB2-94C4-D5D9726E5321}" type="pres">
      <dgm:prSet presAssocID="{FB3E2F7C-FB83-491A-A96D-CB7151C38CCD}" presName="linNode" presStyleCnt="0"/>
      <dgm:spPr/>
    </dgm:pt>
    <dgm:pt modelId="{EE4D46B0-7D8F-41D2-88D5-88C79466D86A}" type="pres">
      <dgm:prSet presAssocID="{FB3E2F7C-FB83-491A-A96D-CB7151C38CC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E2A64A-36A0-4FD8-98B9-0E2C09497549}" type="pres">
      <dgm:prSet presAssocID="{FB3E2F7C-FB83-491A-A96D-CB7151C38CCD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77A7A1-B0FD-44D7-A6FA-B9281E6B8DEB}" type="pres">
      <dgm:prSet presAssocID="{23CBD083-7E2C-4731-96F6-52E70EB089FB}" presName="sp" presStyleCnt="0"/>
      <dgm:spPr/>
    </dgm:pt>
    <dgm:pt modelId="{04BD51E7-D091-4C1F-A98E-222307A5157E}" type="pres">
      <dgm:prSet presAssocID="{300DF42F-9854-48FA-8AA2-B0B16A41094D}" presName="linNode" presStyleCnt="0"/>
      <dgm:spPr/>
    </dgm:pt>
    <dgm:pt modelId="{78204193-886D-43C7-A475-17CA64ACBE45}" type="pres">
      <dgm:prSet presAssocID="{300DF42F-9854-48FA-8AA2-B0B16A41094D}" presName="parentText" presStyleLbl="node1" presStyleIdx="4" presStyleCnt="6" custLinFactNeighborX="-119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878E59-A665-42AC-8BB1-4ECEE8886699}" type="pres">
      <dgm:prSet presAssocID="{300DF42F-9854-48FA-8AA2-B0B16A41094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0347B0-589C-44DE-BDD8-FFA15B83F6E0}" type="pres">
      <dgm:prSet presAssocID="{BE095965-8D0B-4EE3-A94D-17BD90CA25E5}" presName="sp" presStyleCnt="0"/>
      <dgm:spPr/>
    </dgm:pt>
    <dgm:pt modelId="{52E41BDA-8BB2-42B7-A663-E3EE674F3D22}" type="pres">
      <dgm:prSet presAssocID="{55554370-4358-46BD-AE05-9656E9078D03}" presName="linNode" presStyleCnt="0"/>
      <dgm:spPr/>
    </dgm:pt>
    <dgm:pt modelId="{10CC3C59-E654-475F-8699-CD20D4630D80}" type="pres">
      <dgm:prSet presAssocID="{55554370-4358-46BD-AE05-9656E9078D0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4831D0-995F-4129-AB09-84F34C8EA9AB}" type="pres">
      <dgm:prSet presAssocID="{55554370-4358-46BD-AE05-9656E9078D0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7171323-68C0-4615-A604-1500830B72BF}" srcId="{0C5366F9-2130-4EE6-B004-B3D7156D06E0}" destId="{55554370-4358-46BD-AE05-9656E9078D03}" srcOrd="5" destOrd="0" parTransId="{589D571B-0259-4DEE-8A8F-D817E36C4955}" sibTransId="{181F44CB-2373-4FA7-8CEC-F58DA17EE1DA}"/>
    <dgm:cxn modelId="{FC352A57-7808-4010-B851-98A87962AD62}" type="presOf" srcId="{731787A5-FD7C-4A5C-B5E2-D118659CBE36}" destId="{E54831D0-995F-4129-AB09-84F34C8EA9AB}" srcOrd="0" destOrd="0" presId="urn:microsoft.com/office/officeart/2005/8/layout/vList5"/>
    <dgm:cxn modelId="{DD53E83E-2BB8-469B-9B26-C99C9BF00B6F}" srcId="{300DF42F-9854-48FA-8AA2-B0B16A41094D}" destId="{DE9F3DFE-A3F3-4E72-AA4D-C4BA7BFE44CE}" srcOrd="0" destOrd="0" parTransId="{E4A3D52E-9199-452F-83B7-98379531DC95}" sibTransId="{8CF6DDF0-8B54-4F28-A374-D4C3CBEEF05B}"/>
    <dgm:cxn modelId="{37DAA2F8-F12D-439B-9D92-8098975D889F}" type="presOf" srcId="{BDF1E77F-FD09-4BFD-A564-1FCF9CB7D47D}" destId="{C5FF27C2-4ECC-4D1A-B77D-9FEE6635936B}" srcOrd="0" destOrd="0" presId="urn:microsoft.com/office/officeart/2005/8/layout/vList5"/>
    <dgm:cxn modelId="{C7D5E55D-DC51-47B8-BD8C-3099FDEDCC71}" srcId="{CA705B8C-3949-4283-982E-825134EC186B}" destId="{73AFB14E-C9E2-4B08-A327-FAED2BDF000E}" srcOrd="0" destOrd="0" parTransId="{A8B4791F-CA36-437C-B19E-386D8489CE18}" sibTransId="{9D61F98E-64E3-48EB-A68D-9F00EA8794BF}"/>
    <dgm:cxn modelId="{3D131D63-087C-49E7-A6AD-09343AEB3CE1}" srcId="{868A9CEE-20B9-4BE6-9B7E-1DC866915D36}" destId="{5B1F8365-1293-4F08-808C-1A90FDB8FDFE}" srcOrd="0" destOrd="0" parTransId="{BE7AB77C-7FEC-4CBF-AA4A-FE410D075EC2}" sibTransId="{D4384EDA-3F13-4635-AAA6-BD7BE23EAB72}"/>
    <dgm:cxn modelId="{3130EE06-14DD-4C46-A9D9-85C7B5C48266}" type="presOf" srcId="{55554370-4358-46BD-AE05-9656E9078D03}" destId="{10CC3C59-E654-475F-8699-CD20D4630D80}" srcOrd="0" destOrd="0" presId="urn:microsoft.com/office/officeart/2005/8/layout/vList5"/>
    <dgm:cxn modelId="{CCD0BD52-ED1F-4625-AD66-338A520C4DC7}" type="presOf" srcId="{300DF42F-9854-48FA-8AA2-B0B16A41094D}" destId="{78204193-886D-43C7-A475-17CA64ACBE45}" srcOrd="0" destOrd="0" presId="urn:microsoft.com/office/officeart/2005/8/layout/vList5"/>
    <dgm:cxn modelId="{8EEA9A3C-0C44-4755-B012-C345FEB90391}" srcId="{0C5366F9-2130-4EE6-B004-B3D7156D06E0}" destId="{300DF42F-9854-48FA-8AA2-B0B16A41094D}" srcOrd="4" destOrd="0" parTransId="{3279D21E-8E31-49FD-9E46-37AD36DBC0FA}" sibTransId="{BE095965-8D0B-4EE3-A94D-17BD90CA25E5}"/>
    <dgm:cxn modelId="{70A22027-F919-4CB0-94DF-4BD3FC3D1317}" type="presOf" srcId="{868A9CEE-20B9-4BE6-9B7E-1DC866915D36}" destId="{E0137272-6ED1-42CB-BC39-C0379FE42FCC}" srcOrd="0" destOrd="0" presId="urn:microsoft.com/office/officeart/2005/8/layout/vList5"/>
    <dgm:cxn modelId="{0ABF3BED-7F61-4E56-9767-FEB8B7CCC6A9}" type="presOf" srcId="{CA705B8C-3949-4283-982E-825134EC186B}" destId="{7F0DD066-0A7E-47E2-B3BD-76DDD68073A3}" srcOrd="0" destOrd="0" presId="urn:microsoft.com/office/officeart/2005/8/layout/vList5"/>
    <dgm:cxn modelId="{CFA35932-0BCA-47AE-B2A7-3AA9199C0C12}" srcId="{FB3E2F7C-FB83-491A-A96D-CB7151C38CCD}" destId="{573814BE-CA19-48D1-93F1-5EDFAD4D7C2D}" srcOrd="0" destOrd="0" parTransId="{3A0EC541-3865-40AF-B188-32271186ABD4}" sibTransId="{CC0CF295-3718-4B0C-8617-338268A53615}"/>
    <dgm:cxn modelId="{14C4316B-48D6-4E6B-BF72-74D53642C88B}" type="presOf" srcId="{DE9F3DFE-A3F3-4E72-AA4D-C4BA7BFE44CE}" destId="{8B878E59-A665-42AC-8BB1-4ECEE8886699}" srcOrd="0" destOrd="0" presId="urn:microsoft.com/office/officeart/2005/8/layout/vList5"/>
    <dgm:cxn modelId="{25F6554A-0E3A-4149-9365-DF9C00876E37}" type="presOf" srcId="{573814BE-CA19-48D1-93F1-5EDFAD4D7C2D}" destId="{0AE2A64A-36A0-4FD8-98B9-0E2C09497549}" srcOrd="0" destOrd="0" presId="urn:microsoft.com/office/officeart/2005/8/layout/vList5"/>
    <dgm:cxn modelId="{4EC3BBA6-6A11-424F-8C90-58D380B723DB}" srcId="{0C5366F9-2130-4EE6-B004-B3D7156D06E0}" destId="{FB3E2F7C-FB83-491A-A96D-CB7151C38CCD}" srcOrd="3" destOrd="0" parTransId="{701DB8B7-8B30-4836-A43F-9D77D34B476A}" sibTransId="{23CBD083-7E2C-4731-96F6-52E70EB089FB}"/>
    <dgm:cxn modelId="{139EFBBA-570B-44F2-BD18-38907E78E381}" srcId="{ED12BEAA-A0A7-4F8E-9582-75380FB05B2F}" destId="{BDF1E77F-FD09-4BFD-A564-1FCF9CB7D47D}" srcOrd="0" destOrd="0" parTransId="{96E31848-498C-4FF2-9E7D-44A4EC2318B8}" sibTransId="{2930814E-20D7-4635-92AE-8F9D303B6755}"/>
    <dgm:cxn modelId="{772EB1A9-6CB9-4653-A5A9-5F14136082E5}" srcId="{55554370-4358-46BD-AE05-9656E9078D03}" destId="{731787A5-FD7C-4A5C-B5E2-D118659CBE36}" srcOrd="0" destOrd="0" parTransId="{8C9076CA-919E-487E-8220-B8539A874014}" sibTransId="{568FF0FF-38A5-48F2-9F72-B7A17E401A60}"/>
    <dgm:cxn modelId="{DDB47C81-C588-4D81-9563-0DFC6F71DC51}" type="presOf" srcId="{5B1F8365-1293-4F08-808C-1A90FDB8FDFE}" destId="{A87D691C-D81B-4E76-8438-3AB43F5F192F}" srcOrd="0" destOrd="0" presId="urn:microsoft.com/office/officeart/2005/8/layout/vList5"/>
    <dgm:cxn modelId="{35F7D39A-B8C4-4E7D-8159-27E8A6EEFC9F}" type="presOf" srcId="{FB3E2F7C-FB83-491A-A96D-CB7151C38CCD}" destId="{EE4D46B0-7D8F-41D2-88D5-88C79466D86A}" srcOrd="0" destOrd="0" presId="urn:microsoft.com/office/officeart/2005/8/layout/vList5"/>
    <dgm:cxn modelId="{9597AC19-B51A-4DF8-AC33-019E2FC5B63E}" type="presOf" srcId="{73AFB14E-C9E2-4B08-A327-FAED2BDF000E}" destId="{9425E86C-23BF-4FFA-98E1-F30036DBC1A8}" srcOrd="0" destOrd="0" presId="urn:microsoft.com/office/officeart/2005/8/layout/vList5"/>
    <dgm:cxn modelId="{449E43AB-86C0-44DB-AF4B-CF4F69981F48}" srcId="{0C5366F9-2130-4EE6-B004-B3D7156D06E0}" destId="{868A9CEE-20B9-4BE6-9B7E-1DC866915D36}" srcOrd="0" destOrd="0" parTransId="{B7E8334D-33DC-4F64-8F78-21F51E3BCD4A}" sibTransId="{0CBB1A2A-6851-49F8-A034-93F6798A4615}"/>
    <dgm:cxn modelId="{1534C7B7-B782-419E-82B0-08D69FE26062}" type="presOf" srcId="{0C5366F9-2130-4EE6-B004-B3D7156D06E0}" destId="{EB0662C5-AF74-476E-90AD-479492D8C172}" srcOrd="0" destOrd="0" presId="urn:microsoft.com/office/officeart/2005/8/layout/vList5"/>
    <dgm:cxn modelId="{16A10206-DEB5-4DD0-A375-C50178A076C7}" type="presOf" srcId="{ED12BEAA-A0A7-4F8E-9582-75380FB05B2F}" destId="{AE978FC3-EE0A-4486-B656-736AAD4E08D9}" srcOrd="0" destOrd="0" presId="urn:microsoft.com/office/officeart/2005/8/layout/vList5"/>
    <dgm:cxn modelId="{9163437A-EF06-4823-BA57-1C45BDEE0EB0}" srcId="{0C5366F9-2130-4EE6-B004-B3D7156D06E0}" destId="{CA705B8C-3949-4283-982E-825134EC186B}" srcOrd="2" destOrd="0" parTransId="{8ADA2DCB-9ACF-4B25-B7B6-5B6A90C409C2}" sibTransId="{1DE94B84-3C50-4763-A25E-FDD72DD2526E}"/>
    <dgm:cxn modelId="{4FC5DA6B-5B1C-456A-9BEE-9C2CB723DD98}" srcId="{0C5366F9-2130-4EE6-B004-B3D7156D06E0}" destId="{ED12BEAA-A0A7-4F8E-9582-75380FB05B2F}" srcOrd="1" destOrd="0" parTransId="{0E3C4A14-683D-4AF1-B57C-F14EE49D8585}" sibTransId="{B2DCD136-8755-48D3-9EBE-6DB90B2CC4BD}"/>
    <dgm:cxn modelId="{AB3D803D-1B1A-485D-81D1-11E7AFA72187}" type="presParOf" srcId="{EB0662C5-AF74-476E-90AD-479492D8C172}" destId="{6A408E45-D192-4DC2-9161-A1C92A0CCB1A}" srcOrd="0" destOrd="0" presId="urn:microsoft.com/office/officeart/2005/8/layout/vList5"/>
    <dgm:cxn modelId="{B36A9E1D-6971-4414-BB75-E31260176690}" type="presParOf" srcId="{6A408E45-D192-4DC2-9161-A1C92A0CCB1A}" destId="{E0137272-6ED1-42CB-BC39-C0379FE42FCC}" srcOrd="0" destOrd="0" presId="urn:microsoft.com/office/officeart/2005/8/layout/vList5"/>
    <dgm:cxn modelId="{C25645B6-0649-4C83-B578-754E3556B143}" type="presParOf" srcId="{6A408E45-D192-4DC2-9161-A1C92A0CCB1A}" destId="{A87D691C-D81B-4E76-8438-3AB43F5F192F}" srcOrd="1" destOrd="0" presId="urn:microsoft.com/office/officeart/2005/8/layout/vList5"/>
    <dgm:cxn modelId="{613BBF00-070A-44B9-A7C0-427430C273E9}" type="presParOf" srcId="{EB0662C5-AF74-476E-90AD-479492D8C172}" destId="{D8D99F85-9425-42FF-B5D5-978FF0135DD2}" srcOrd="1" destOrd="0" presId="urn:microsoft.com/office/officeart/2005/8/layout/vList5"/>
    <dgm:cxn modelId="{1C209AF9-5282-4E28-A926-5996F2F7F7B1}" type="presParOf" srcId="{EB0662C5-AF74-476E-90AD-479492D8C172}" destId="{DE99F56A-9DF1-4203-9A92-2FF0F74F6D37}" srcOrd="2" destOrd="0" presId="urn:microsoft.com/office/officeart/2005/8/layout/vList5"/>
    <dgm:cxn modelId="{9B13F98C-D745-4C85-8503-418D3E6B5769}" type="presParOf" srcId="{DE99F56A-9DF1-4203-9A92-2FF0F74F6D37}" destId="{AE978FC3-EE0A-4486-B656-736AAD4E08D9}" srcOrd="0" destOrd="0" presId="urn:microsoft.com/office/officeart/2005/8/layout/vList5"/>
    <dgm:cxn modelId="{5A079D99-274B-4D16-9EB2-43B27ECACC2F}" type="presParOf" srcId="{DE99F56A-9DF1-4203-9A92-2FF0F74F6D37}" destId="{C5FF27C2-4ECC-4D1A-B77D-9FEE6635936B}" srcOrd="1" destOrd="0" presId="urn:microsoft.com/office/officeart/2005/8/layout/vList5"/>
    <dgm:cxn modelId="{E5F0BD71-1E89-432B-9557-7E1B56B6710F}" type="presParOf" srcId="{EB0662C5-AF74-476E-90AD-479492D8C172}" destId="{EACAE22B-07EE-4D7F-AC47-9F3148C7C379}" srcOrd="3" destOrd="0" presId="urn:microsoft.com/office/officeart/2005/8/layout/vList5"/>
    <dgm:cxn modelId="{C2C00E85-AC98-43C3-AD7E-0400CF2B4BFD}" type="presParOf" srcId="{EB0662C5-AF74-476E-90AD-479492D8C172}" destId="{A8653E63-F97C-44C5-8315-4F0B9FA14A1A}" srcOrd="4" destOrd="0" presId="urn:microsoft.com/office/officeart/2005/8/layout/vList5"/>
    <dgm:cxn modelId="{5B17AB0D-34ED-4FDA-A9C1-309D3AA9D6F6}" type="presParOf" srcId="{A8653E63-F97C-44C5-8315-4F0B9FA14A1A}" destId="{7F0DD066-0A7E-47E2-B3BD-76DDD68073A3}" srcOrd="0" destOrd="0" presId="urn:microsoft.com/office/officeart/2005/8/layout/vList5"/>
    <dgm:cxn modelId="{87D1A103-825C-459E-AAC4-0E4D14DF1CAF}" type="presParOf" srcId="{A8653E63-F97C-44C5-8315-4F0B9FA14A1A}" destId="{9425E86C-23BF-4FFA-98E1-F30036DBC1A8}" srcOrd="1" destOrd="0" presId="urn:microsoft.com/office/officeart/2005/8/layout/vList5"/>
    <dgm:cxn modelId="{DCE0BC32-C729-42D1-86FE-F97D5DC4D1F2}" type="presParOf" srcId="{EB0662C5-AF74-476E-90AD-479492D8C172}" destId="{D09049B4-0BF5-44E5-9008-1EE299220F32}" srcOrd="5" destOrd="0" presId="urn:microsoft.com/office/officeart/2005/8/layout/vList5"/>
    <dgm:cxn modelId="{752681A8-4E6C-4F33-A8DB-E80CA8D741C3}" type="presParOf" srcId="{EB0662C5-AF74-476E-90AD-479492D8C172}" destId="{6FC03CB2-D6AA-4EB2-94C4-D5D9726E5321}" srcOrd="6" destOrd="0" presId="urn:microsoft.com/office/officeart/2005/8/layout/vList5"/>
    <dgm:cxn modelId="{0F904118-3E54-4795-9939-482EB4EEF2BA}" type="presParOf" srcId="{6FC03CB2-D6AA-4EB2-94C4-D5D9726E5321}" destId="{EE4D46B0-7D8F-41D2-88D5-88C79466D86A}" srcOrd="0" destOrd="0" presId="urn:microsoft.com/office/officeart/2005/8/layout/vList5"/>
    <dgm:cxn modelId="{5EEBB6EC-8650-4E27-B705-35A0F70E7E6C}" type="presParOf" srcId="{6FC03CB2-D6AA-4EB2-94C4-D5D9726E5321}" destId="{0AE2A64A-36A0-4FD8-98B9-0E2C09497549}" srcOrd="1" destOrd="0" presId="urn:microsoft.com/office/officeart/2005/8/layout/vList5"/>
    <dgm:cxn modelId="{F48E7CFA-C9BC-47DA-8333-04B9A2A0823B}" type="presParOf" srcId="{EB0662C5-AF74-476E-90AD-479492D8C172}" destId="{4577A7A1-B0FD-44D7-A6FA-B9281E6B8DEB}" srcOrd="7" destOrd="0" presId="urn:microsoft.com/office/officeart/2005/8/layout/vList5"/>
    <dgm:cxn modelId="{CB072A49-0B4A-47DE-9EF2-AF1F3712D780}" type="presParOf" srcId="{EB0662C5-AF74-476E-90AD-479492D8C172}" destId="{04BD51E7-D091-4C1F-A98E-222307A5157E}" srcOrd="8" destOrd="0" presId="urn:microsoft.com/office/officeart/2005/8/layout/vList5"/>
    <dgm:cxn modelId="{A59CDB41-2F69-49C0-A4D3-8FF0B9140B30}" type="presParOf" srcId="{04BD51E7-D091-4C1F-A98E-222307A5157E}" destId="{78204193-886D-43C7-A475-17CA64ACBE45}" srcOrd="0" destOrd="0" presId="urn:microsoft.com/office/officeart/2005/8/layout/vList5"/>
    <dgm:cxn modelId="{CC6C1BA6-BC65-491E-A6B5-D8356880764C}" type="presParOf" srcId="{04BD51E7-D091-4C1F-A98E-222307A5157E}" destId="{8B878E59-A665-42AC-8BB1-4ECEE8886699}" srcOrd="1" destOrd="0" presId="urn:microsoft.com/office/officeart/2005/8/layout/vList5"/>
    <dgm:cxn modelId="{E52A6DF2-8826-424F-8A95-3298ABC365A5}" type="presParOf" srcId="{EB0662C5-AF74-476E-90AD-479492D8C172}" destId="{A30347B0-589C-44DE-BDD8-FFA15B83F6E0}" srcOrd="9" destOrd="0" presId="urn:microsoft.com/office/officeart/2005/8/layout/vList5"/>
    <dgm:cxn modelId="{62E27991-C18E-4CB9-BE33-ABF464FFFCE5}" type="presParOf" srcId="{EB0662C5-AF74-476E-90AD-479492D8C172}" destId="{52E41BDA-8BB2-42B7-A663-E3EE674F3D22}" srcOrd="10" destOrd="0" presId="urn:microsoft.com/office/officeart/2005/8/layout/vList5"/>
    <dgm:cxn modelId="{618AEE9C-6E69-4CCA-8AC4-6BB7A9F48702}" type="presParOf" srcId="{52E41BDA-8BB2-42B7-A663-E3EE674F3D22}" destId="{10CC3C59-E654-475F-8699-CD20D4630D80}" srcOrd="0" destOrd="0" presId="urn:microsoft.com/office/officeart/2005/8/layout/vList5"/>
    <dgm:cxn modelId="{6EC028C4-AC38-47A9-A7D0-3A5135188EC5}" type="presParOf" srcId="{52E41BDA-8BB2-42B7-A663-E3EE674F3D22}" destId="{E54831D0-995F-4129-AB09-84F34C8EA9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D691C-D81B-4E76-8438-3AB43F5F192F}">
      <dsp:nvSpPr>
        <dsp:cNvPr id="0" name=""/>
        <dsp:cNvSpPr/>
      </dsp:nvSpPr>
      <dsp:spPr>
        <a:xfrm rot="5400000">
          <a:off x="7644011" y="-3321545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Execute </a:t>
          </a:r>
          <a:r>
            <a:rPr lang="en-US" altLang="ko-KR" sz="1700" kern="1200" dirty="0" err="1" smtClean="0"/>
            <a:t>CreateQueryPlan</a:t>
          </a:r>
          <a:r>
            <a:rPr lang="en-US" altLang="ko-KR" sz="1700" kern="1200" dirty="0" smtClean="0"/>
            <a:t>() using Input SQL Query</a:t>
          </a:r>
          <a:endParaRPr lang="ko-KR" altLang="en-US" sz="1700" kern="1200" dirty="0"/>
        </a:p>
      </dsp:txBody>
      <dsp:txXfrm rot="-5400000">
        <a:off x="4233028" y="123776"/>
        <a:ext cx="7491045" cy="634740"/>
      </dsp:txXfrm>
    </dsp:sp>
    <dsp:sp modelId="{E0137272-6ED1-42CB-BC39-C0379FE42FCC}">
      <dsp:nvSpPr>
        <dsp:cNvPr id="0" name=""/>
        <dsp:cNvSpPr/>
      </dsp:nvSpPr>
      <dsp:spPr>
        <a:xfrm>
          <a:off x="0" y="1510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RemoteStatementImpl</a:t>
          </a:r>
          <a:endParaRPr lang="ko-KR" altLang="en-US" sz="2800" kern="1200" dirty="0"/>
        </a:p>
      </dsp:txBody>
      <dsp:txXfrm>
        <a:off x="42922" y="44432"/>
        <a:ext cx="4147183" cy="793426"/>
      </dsp:txXfrm>
    </dsp:sp>
    <dsp:sp modelId="{C5FF27C2-4ECC-4D1A-B77D-9FEE6635936B}">
      <dsp:nvSpPr>
        <dsp:cNvPr id="0" name=""/>
        <dsp:cNvSpPr/>
      </dsp:nvSpPr>
      <dsp:spPr>
        <a:xfrm rot="5400000">
          <a:off x="7644011" y="-2398311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Execute Parser’s</a:t>
          </a:r>
          <a:r>
            <a:rPr lang="ko-KR" altLang="en-US" sz="1700" kern="1200" dirty="0" smtClean="0"/>
            <a:t> </a:t>
          </a:r>
          <a:r>
            <a:rPr lang="en-US" altLang="ko-KR" sz="1700" kern="1200" dirty="0" smtClean="0"/>
            <a:t>query() function</a:t>
          </a:r>
          <a:endParaRPr lang="ko-KR" altLang="en-US" sz="1700" kern="1200" dirty="0"/>
        </a:p>
      </dsp:txBody>
      <dsp:txXfrm rot="-5400000">
        <a:off x="4233028" y="1047010"/>
        <a:ext cx="7491045" cy="634740"/>
      </dsp:txXfrm>
    </dsp:sp>
    <dsp:sp modelId="{AE978FC3-EE0A-4486-B656-736AAD4E08D9}">
      <dsp:nvSpPr>
        <dsp:cNvPr id="0" name=""/>
        <dsp:cNvSpPr/>
      </dsp:nvSpPr>
      <dsp:spPr>
        <a:xfrm>
          <a:off x="0" y="924744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smtClean="0"/>
            <a:t>Planner</a:t>
          </a:r>
          <a:endParaRPr lang="ko-KR" altLang="en-US" sz="2800" kern="1200" dirty="0"/>
        </a:p>
      </dsp:txBody>
      <dsp:txXfrm>
        <a:off x="42922" y="967666"/>
        <a:ext cx="4147183" cy="793426"/>
      </dsp:txXfrm>
    </dsp:sp>
    <dsp:sp modelId="{9425E86C-23BF-4FFA-98E1-F30036DBC1A8}">
      <dsp:nvSpPr>
        <dsp:cNvPr id="0" name=""/>
        <dsp:cNvSpPr/>
      </dsp:nvSpPr>
      <dsp:spPr>
        <a:xfrm rot="5400000">
          <a:off x="7644011" y="-1475077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Using </a:t>
          </a:r>
          <a:r>
            <a:rPr lang="en-US" altLang="ko-KR" sz="1700" kern="1200" dirty="0" err="1" smtClean="0"/>
            <a:t>selectList</a:t>
          </a:r>
          <a:r>
            <a:rPr lang="en-US" altLang="ko-KR" sz="1700" kern="1200" dirty="0" smtClean="0"/>
            <a:t>() function, get field name</a:t>
          </a:r>
          <a:endParaRPr lang="ko-KR" altLang="en-US" sz="1700" kern="1200" dirty="0"/>
        </a:p>
      </dsp:txBody>
      <dsp:txXfrm rot="-5400000">
        <a:off x="4233028" y="1970244"/>
        <a:ext cx="7491045" cy="634740"/>
      </dsp:txXfrm>
    </dsp:sp>
    <dsp:sp modelId="{7F0DD066-0A7E-47E2-B3BD-76DDD68073A3}">
      <dsp:nvSpPr>
        <dsp:cNvPr id="0" name=""/>
        <dsp:cNvSpPr/>
      </dsp:nvSpPr>
      <dsp:spPr>
        <a:xfrm>
          <a:off x="0" y="1847978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Parser</a:t>
          </a:r>
          <a:endParaRPr lang="ko-KR" altLang="en-US" sz="2800" kern="1200" dirty="0"/>
        </a:p>
      </dsp:txBody>
      <dsp:txXfrm>
        <a:off x="42922" y="1890900"/>
        <a:ext cx="4147183" cy="793426"/>
      </dsp:txXfrm>
    </dsp:sp>
    <dsp:sp modelId="{0AE2A64A-36A0-4FD8-98B9-0E2C09497549}">
      <dsp:nvSpPr>
        <dsp:cNvPr id="0" name=""/>
        <dsp:cNvSpPr/>
      </dsp:nvSpPr>
      <dsp:spPr>
        <a:xfrm rot="5400000">
          <a:off x="7644011" y="-551843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Using </a:t>
          </a:r>
          <a:r>
            <a:rPr lang="en-US" altLang="ko-KR" sz="1700" kern="1200" dirty="0" err="1" smtClean="0"/>
            <a:t>eatID</a:t>
          </a:r>
          <a:r>
            <a:rPr lang="en-US" altLang="ko-KR" sz="1700" kern="1200" dirty="0" smtClean="0"/>
            <a:t>() function, we define ‘*’ character by matching </a:t>
          </a:r>
          <a:r>
            <a:rPr lang="en-US" altLang="ko-KR" sz="1700" kern="1200" dirty="0" err="1" smtClean="0"/>
            <a:t>delimeter</a:t>
          </a:r>
          <a:endParaRPr lang="ko-KR" altLang="en-US" sz="1700" kern="1200" dirty="0"/>
        </a:p>
      </dsp:txBody>
      <dsp:txXfrm rot="-5400000">
        <a:off x="4233028" y="2893478"/>
        <a:ext cx="7491045" cy="634740"/>
      </dsp:txXfrm>
    </dsp:sp>
    <dsp:sp modelId="{EE4D46B0-7D8F-41D2-88D5-88C79466D86A}">
      <dsp:nvSpPr>
        <dsp:cNvPr id="0" name=""/>
        <dsp:cNvSpPr/>
      </dsp:nvSpPr>
      <dsp:spPr>
        <a:xfrm>
          <a:off x="0" y="2771212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Lexer</a:t>
          </a:r>
          <a:endParaRPr lang="ko-KR" altLang="en-US" sz="2800" kern="1200" dirty="0"/>
        </a:p>
      </dsp:txBody>
      <dsp:txXfrm>
        <a:off x="42922" y="2814134"/>
        <a:ext cx="4147183" cy="793426"/>
      </dsp:txXfrm>
    </dsp:sp>
    <dsp:sp modelId="{8B878E59-A665-42AC-8BB1-4ECEE8886699}">
      <dsp:nvSpPr>
        <dsp:cNvPr id="0" name=""/>
        <dsp:cNvSpPr/>
      </dsp:nvSpPr>
      <dsp:spPr>
        <a:xfrm rot="5400000">
          <a:off x="7644011" y="371390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Execute </a:t>
          </a:r>
          <a:r>
            <a:rPr lang="en-US" altLang="ko-KR" sz="1700" kern="1200" dirty="0" err="1" smtClean="0"/>
            <a:t>ProjectPlan</a:t>
          </a:r>
          <a:r>
            <a:rPr lang="en-US" altLang="ko-KR" sz="1700" kern="1200" dirty="0" smtClean="0"/>
            <a:t>() function</a:t>
          </a:r>
          <a:endParaRPr lang="ko-KR" altLang="en-US" sz="1700" kern="1200" dirty="0"/>
        </a:p>
      </dsp:txBody>
      <dsp:txXfrm rot="-5400000">
        <a:off x="4233028" y="3816711"/>
        <a:ext cx="7491045" cy="634740"/>
      </dsp:txXfrm>
    </dsp:sp>
    <dsp:sp modelId="{78204193-886D-43C7-A475-17CA64ACBE45}">
      <dsp:nvSpPr>
        <dsp:cNvPr id="0" name=""/>
        <dsp:cNvSpPr/>
      </dsp:nvSpPr>
      <dsp:spPr>
        <a:xfrm>
          <a:off x="0" y="3694446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BasicQueryPlanner</a:t>
          </a:r>
          <a:endParaRPr lang="ko-KR" altLang="en-US" sz="2800" kern="1200" dirty="0"/>
        </a:p>
      </dsp:txBody>
      <dsp:txXfrm>
        <a:off x="42922" y="3737368"/>
        <a:ext cx="4147183" cy="793426"/>
      </dsp:txXfrm>
    </dsp:sp>
    <dsp:sp modelId="{E54831D0-995F-4129-AB09-84F34C8EA9AB}">
      <dsp:nvSpPr>
        <dsp:cNvPr id="0" name=""/>
        <dsp:cNvSpPr/>
      </dsp:nvSpPr>
      <dsp:spPr>
        <a:xfrm rot="5400000">
          <a:off x="7644011" y="1294624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By adding arguments, we can use table manager and get all field names</a:t>
          </a:r>
          <a:endParaRPr lang="ko-KR" altLang="en-US" sz="1700" kern="1200" dirty="0"/>
        </a:p>
      </dsp:txBody>
      <dsp:txXfrm rot="-5400000">
        <a:off x="4233028" y="4739945"/>
        <a:ext cx="7491045" cy="634740"/>
      </dsp:txXfrm>
    </dsp:sp>
    <dsp:sp modelId="{10CC3C59-E654-475F-8699-CD20D4630D80}">
      <dsp:nvSpPr>
        <dsp:cNvPr id="0" name=""/>
        <dsp:cNvSpPr/>
      </dsp:nvSpPr>
      <dsp:spPr>
        <a:xfrm>
          <a:off x="0" y="4617681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ProjectPlan</a:t>
          </a:r>
          <a:endParaRPr lang="ko-KR" altLang="en-US" sz="2800" kern="1200" dirty="0"/>
        </a:p>
      </dsp:txBody>
      <dsp:txXfrm>
        <a:off x="42922" y="4660603"/>
        <a:ext cx="4147183" cy="793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D691C-D81B-4E76-8438-3AB43F5F192F}">
      <dsp:nvSpPr>
        <dsp:cNvPr id="0" name=""/>
        <dsp:cNvSpPr/>
      </dsp:nvSpPr>
      <dsp:spPr>
        <a:xfrm rot="5400000">
          <a:off x="7644011" y="-3321545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Execute </a:t>
          </a:r>
          <a:r>
            <a:rPr lang="en-US" altLang="ko-KR" sz="1800" kern="1200" dirty="0" err="1" smtClean="0"/>
            <a:t>CreateQueryPlan</a:t>
          </a:r>
          <a:r>
            <a:rPr lang="en-US" altLang="ko-KR" sz="1800" kern="1200" dirty="0" smtClean="0"/>
            <a:t>() using Input SQL Query</a:t>
          </a:r>
          <a:endParaRPr lang="ko-KR" altLang="en-US" sz="1800" kern="1200" dirty="0"/>
        </a:p>
      </dsp:txBody>
      <dsp:txXfrm rot="-5400000">
        <a:off x="4233028" y="123776"/>
        <a:ext cx="7491045" cy="634740"/>
      </dsp:txXfrm>
    </dsp:sp>
    <dsp:sp modelId="{E0137272-6ED1-42CB-BC39-C0379FE42FCC}">
      <dsp:nvSpPr>
        <dsp:cNvPr id="0" name=""/>
        <dsp:cNvSpPr/>
      </dsp:nvSpPr>
      <dsp:spPr>
        <a:xfrm>
          <a:off x="0" y="1510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RemoteStatementImpl</a:t>
          </a:r>
          <a:endParaRPr lang="ko-KR" altLang="en-US" sz="2800" kern="1200" dirty="0"/>
        </a:p>
      </dsp:txBody>
      <dsp:txXfrm>
        <a:off x="42922" y="44432"/>
        <a:ext cx="4147183" cy="793426"/>
      </dsp:txXfrm>
    </dsp:sp>
    <dsp:sp modelId="{C5FF27C2-4ECC-4D1A-B77D-9FEE6635936B}">
      <dsp:nvSpPr>
        <dsp:cNvPr id="0" name=""/>
        <dsp:cNvSpPr/>
      </dsp:nvSpPr>
      <dsp:spPr>
        <a:xfrm rot="5400000">
          <a:off x="7644011" y="-2398311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Execute Parser’s</a:t>
          </a:r>
          <a:r>
            <a:rPr lang="ko-KR" altLang="en-US" sz="1800" kern="1200" dirty="0" smtClean="0"/>
            <a:t> </a:t>
          </a:r>
          <a:r>
            <a:rPr lang="en-US" altLang="ko-KR" sz="1800" kern="1200" dirty="0" smtClean="0"/>
            <a:t>query() function</a:t>
          </a:r>
          <a:endParaRPr lang="ko-KR" altLang="en-US" sz="1800" kern="1200" dirty="0"/>
        </a:p>
      </dsp:txBody>
      <dsp:txXfrm rot="-5400000">
        <a:off x="4233028" y="1047010"/>
        <a:ext cx="7491045" cy="634740"/>
      </dsp:txXfrm>
    </dsp:sp>
    <dsp:sp modelId="{AE978FC3-EE0A-4486-B656-736AAD4E08D9}">
      <dsp:nvSpPr>
        <dsp:cNvPr id="0" name=""/>
        <dsp:cNvSpPr/>
      </dsp:nvSpPr>
      <dsp:spPr>
        <a:xfrm>
          <a:off x="0" y="924744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smtClean="0"/>
            <a:t>Planner</a:t>
          </a:r>
          <a:endParaRPr lang="ko-KR" altLang="en-US" sz="2800" kern="1200" dirty="0"/>
        </a:p>
      </dsp:txBody>
      <dsp:txXfrm>
        <a:off x="42922" y="967666"/>
        <a:ext cx="4147183" cy="793426"/>
      </dsp:txXfrm>
    </dsp:sp>
    <dsp:sp modelId="{9425E86C-23BF-4FFA-98E1-F30036DBC1A8}">
      <dsp:nvSpPr>
        <dsp:cNvPr id="0" name=""/>
        <dsp:cNvSpPr/>
      </dsp:nvSpPr>
      <dsp:spPr>
        <a:xfrm rot="5400000">
          <a:off x="7644011" y="-1475077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Using Predicate() function then execute Term() function</a:t>
          </a:r>
          <a:endParaRPr lang="ko-KR" altLang="en-US" sz="1800" kern="1200" dirty="0"/>
        </a:p>
      </dsp:txBody>
      <dsp:txXfrm rot="-5400000">
        <a:off x="4233028" y="1970244"/>
        <a:ext cx="7491045" cy="634740"/>
      </dsp:txXfrm>
    </dsp:sp>
    <dsp:sp modelId="{7F0DD066-0A7E-47E2-B3BD-76DDD68073A3}">
      <dsp:nvSpPr>
        <dsp:cNvPr id="0" name=""/>
        <dsp:cNvSpPr/>
      </dsp:nvSpPr>
      <dsp:spPr>
        <a:xfrm>
          <a:off x="0" y="1847978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Parser</a:t>
          </a:r>
          <a:endParaRPr lang="ko-KR" altLang="en-US" sz="2800" kern="1200" dirty="0"/>
        </a:p>
      </dsp:txBody>
      <dsp:txXfrm>
        <a:off x="42922" y="1890900"/>
        <a:ext cx="4147183" cy="793426"/>
      </dsp:txXfrm>
    </dsp:sp>
    <dsp:sp modelId="{0AE2A64A-36A0-4FD8-98B9-0E2C09497549}">
      <dsp:nvSpPr>
        <dsp:cNvPr id="0" name=""/>
        <dsp:cNvSpPr/>
      </dsp:nvSpPr>
      <dsp:spPr>
        <a:xfrm rot="5400000">
          <a:off x="7644011" y="-551843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Execute </a:t>
          </a:r>
          <a:r>
            <a:rPr lang="en-US" altLang="ko-KR" sz="1800" kern="1200" dirty="0" err="1" smtClean="0"/>
            <a:t>plan.open</a:t>
          </a:r>
          <a:r>
            <a:rPr lang="en-US" altLang="ko-KR" sz="1800" kern="1200" dirty="0" smtClean="0"/>
            <a:t>() function</a:t>
          </a:r>
          <a:endParaRPr lang="ko-KR" altLang="en-US" sz="1800" kern="1200" dirty="0"/>
        </a:p>
      </dsp:txBody>
      <dsp:txXfrm rot="-5400000">
        <a:off x="4233028" y="2893478"/>
        <a:ext cx="7491045" cy="634740"/>
      </dsp:txXfrm>
    </dsp:sp>
    <dsp:sp modelId="{EE4D46B0-7D8F-41D2-88D5-88C79466D86A}">
      <dsp:nvSpPr>
        <dsp:cNvPr id="0" name=""/>
        <dsp:cNvSpPr/>
      </dsp:nvSpPr>
      <dsp:spPr>
        <a:xfrm>
          <a:off x="0" y="2771212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RemoteResultSetImpl</a:t>
          </a:r>
          <a:endParaRPr lang="ko-KR" altLang="en-US" sz="2800" kern="1200" dirty="0"/>
        </a:p>
      </dsp:txBody>
      <dsp:txXfrm>
        <a:off x="42922" y="2814134"/>
        <a:ext cx="4147183" cy="793426"/>
      </dsp:txXfrm>
    </dsp:sp>
    <dsp:sp modelId="{8B878E59-A665-42AC-8BB1-4ECEE8886699}">
      <dsp:nvSpPr>
        <dsp:cNvPr id="0" name=""/>
        <dsp:cNvSpPr/>
      </dsp:nvSpPr>
      <dsp:spPr>
        <a:xfrm rot="5400000">
          <a:off x="7644011" y="371390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Using Term’s </a:t>
          </a:r>
          <a:r>
            <a:rPr lang="en-US" altLang="ko-KR" sz="1800" kern="1200" dirty="0" err="1" smtClean="0"/>
            <a:t>isSatisfied</a:t>
          </a:r>
          <a:r>
            <a:rPr lang="en-US" altLang="ko-KR" sz="1800" kern="1200" dirty="0" smtClean="0"/>
            <a:t>() function, check whether predicate is right</a:t>
          </a:r>
          <a:endParaRPr lang="ko-KR" altLang="en-US" sz="1800" kern="1200" dirty="0"/>
        </a:p>
      </dsp:txBody>
      <dsp:txXfrm rot="-5400000">
        <a:off x="4233028" y="3816711"/>
        <a:ext cx="7491045" cy="634740"/>
      </dsp:txXfrm>
    </dsp:sp>
    <dsp:sp modelId="{78204193-886D-43C7-A475-17CA64ACBE45}">
      <dsp:nvSpPr>
        <dsp:cNvPr id="0" name=""/>
        <dsp:cNvSpPr/>
      </dsp:nvSpPr>
      <dsp:spPr>
        <a:xfrm>
          <a:off x="0" y="3694446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SelectScan</a:t>
          </a:r>
          <a:endParaRPr lang="ko-KR" altLang="en-US" sz="2800" kern="1200" dirty="0"/>
        </a:p>
      </dsp:txBody>
      <dsp:txXfrm>
        <a:off x="42922" y="3737368"/>
        <a:ext cx="4147183" cy="793426"/>
      </dsp:txXfrm>
    </dsp:sp>
    <dsp:sp modelId="{E54831D0-995F-4129-AB09-84F34C8EA9AB}">
      <dsp:nvSpPr>
        <dsp:cNvPr id="0" name=""/>
        <dsp:cNvSpPr/>
      </dsp:nvSpPr>
      <dsp:spPr>
        <a:xfrm rot="5400000">
          <a:off x="7644011" y="1294624"/>
          <a:ext cx="703416" cy="75253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Compare right expression and left expression</a:t>
          </a:r>
          <a:endParaRPr lang="ko-KR" altLang="en-US" sz="1800" kern="1200" dirty="0"/>
        </a:p>
      </dsp:txBody>
      <dsp:txXfrm rot="-5400000">
        <a:off x="4233028" y="4739945"/>
        <a:ext cx="7491045" cy="634740"/>
      </dsp:txXfrm>
    </dsp:sp>
    <dsp:sp modelId="{10CC3C59-E654-475F-8699-CD20D4630D80}">
      <dsp:nvSpPr>
        <dsp:cNvPr id="0" name=""/>
        <dsp:cNvSpPr/>
      </dsp:nvSpPr>
      <dsp:spPr>
        <a:xfrm>
          <a:off x="0" y="4617681"/>
          <a:ext cx="4233027" cy="879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Term</a:t>
          </a:r>
          <a:endParaRPr lang="ko-KR" altLang="en-US" sz="2800" kern="1200" dirty="0"/>
        </a:p>
      </dsp:txBody>
      <dsp:txXfrm>
        <a:off x="42922" y="4660603"/>
        <a:ext cx="4147183" cy="793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1CD4B-A21B-423D-9140-93BBC27368AD}" type="datetimeFigureOut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F2E2-E1AF-460A-A334-1F3D7794D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2F2E2-E1AF-460A-A334-1F3D7794D8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D251-38C1-4096-96AC-0FA76F5B2EB9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0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2515-63D6-4513-882E-DBB9E419FFEF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E34E-3ECF-4164-A059-6ADB701FA612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7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92B0-C314-4E0F-8A8C-5A66C35E065B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ABE-F4F1-4072-B722-EB707B854F49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D30-10BE-4366-A11D-E4961F96D571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B997-B48A-4BBC-A922-11A8E436D5F8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7326-1468-4595-8DAE-4BDF91076851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35F7-0A54-441F-849E-21B8DDC2AA1D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C52-5A63-4D3A-9DFE-71F3C60F419D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315-9EF4-4FB0-B3C0-9DB1C55062AA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FE03-44BF-454E-AF31-AA8A977F6F77}" type="datetime1">
              <a:rPr lang="ko-KR" altLang="en-US" smtClean="0"/>
              <a:t>2016. 8. 31.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0239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Final Presentation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78556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3654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BasicQueryPlanner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44" y="1503654"/>
            <a:ext cx="7890456" cy="49138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76587" y="5684012"/>
            <a:ext cx="437882" cy="341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64569" y="5684012"/>
            <a:ext cx="1496095" cy="341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2127" y="5439493"/>
            <a:ext cx="3089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Add two arguments in </a:t>
            </a:r>
            <a:r>
              <a:rPr lang="en-US" altLang="ko-KR" sz="2400" dirty="0" err="1" smtClean="0"/>
              <a:t>ProjectPlan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15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138" y="1568047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ProjectPlan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887" y="1396883"/>
            <a:ext cx="7654277" cy="51420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80456" y="3572736"/>
            <a:ext cx="6763555" cy="2029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080" y="3967897"/>
            <a:ext cx="2781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tablescan</a:t>
            </a:r>
            <a:r>
              <a:rPr lang="en-US" altLang="ko-KR" sz="2000" dirty="0" smtClean="0"/>
              <a:t> and get all field name as well as the contents of the table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78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* from STUDENT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98" y="1690688"/>
            <a:ext cx="4775849" cy="47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2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290" y="14618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Where Clause (Predicate)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158162"/>
              </p:ext>
            </p:extLst>
          </p:nvPr>
        </p:nvGraphicFramePr>
        <p:xfrm>
          <a:off x="218941" y="1223013"/>
          <a:ext cx="11758411" cy="549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0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9" y="2643316"/>
            <a:ext cx="5047445" cy="2805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25" y="2746347"/>
            <a:ext cx="5852997" cy="25084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0" y="4460518"/>
            <a:ext cx="2149699" cy="2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376" y="3078051"/>
            <a:ext cx="5486400" cy="321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69904" y="3316873"/>
            <a:ext cx="2973318" cy="136737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6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Parser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82" y="1870075"/>
            <a:ext cx="6029527" cy="4222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0126" y="2109498"/>
            <a:ext cx="5755783" cy="375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32807" y="3334819"/>
            <a:ext cx="330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Added “op” to define </a:t>
            </a:r>
          </a:p>
          <a:p>
            <a:r>
              <a:rPr lang="en-US" altLang="ko-KR" sz="2400" dirty="0" smtClean="0"/>
              <a:t>&gt;,&lt;,&gt;=,&lt;=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34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RemoteResultSetImpl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7525"/>
            <a:ext cx="10807491" cy="13212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7293" y="3262783"/>
            <a:ext cx="2149699" cy="2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SelectScan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94" y="2805782"/>
            <a:ext cx="6396306" cy="27162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88217" y="3644721"/>
            <a:ext cx="5222383" cy="425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39893" y="3517571"/>
            <a:ext cx="286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Check whether the predicate is correct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102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13" y="1825625"/>
            <a:ext cx="4095377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94" y="1825625"/>
            <a:ext cx="4315602" cy="4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 from STUDENT where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 &gt; 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16" y="2694367"/>
            <a:ext cx="7477596" cy="32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31205" y="1406556"/>
            <a:ext cx="5340301" cy="4770407"/>
            <a:chOff x="4649637" y="1923691"/>
            <a:chExt cx="4114801" cy="4770407"/>
          </a:xfrm>
        </p:grpSpPr>
        <p:sp>
          <p:nvSpPr>
            <p:cNvPr id="5" name="직사각형 4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Planner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Transaction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8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0" idx="2"/>
              <a:endCxn id="9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1"/>
              <a:endCxn id="8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49637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Parser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Metadata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Record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6" idx="2"/>
              <a:endCxn id="17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Query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17" idx="2"/>
              <a:endCxn id="21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student where </a:t>
            </a:r>
            <a:r>
              <a:rPr lang="en-US" altLang="ko-KR" dirty="0" err="1"/>
              <a:t>majorid</a:t>
            </a:r>
            <a:r>
              <a:rPr lang="en-US" altLang="ko-KR" dirty="0"/>
              <a:t> &gt;= 10 and </a:t>
            </a:r>
            <a:r>
              <a:rPr lang="en-US" altLang="ko-KR" dirty="0" err="1"/>
              <a:t>majorid</a:t>
            </a:r>
            <a:r>
              <a:rPr lang="en-US" altLang="ko-KR" dirty="0"/>
              <a:t> &lt; </a:t>
            </a:r>
            <a:r>
              <a:rPr lang="en-US" altLang="ko-KR" dirty="0" smtClean="0"/>
              <a:t>30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13" y="2532543"/>
            <a:ext cx="8715174" cy="38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3766" y="1243124"/>
            <a:ext cx="7304468" cy="54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6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31205" y="1406556"/>
            <a:ext cx="5340301" cy="4770407"/>
            <a:chOff x="4649637" y="1923691"/>
            <a:chExt cx="4114801" cy="4770407"/>
          </a:xfrm>
        </p:grpSpPr>
        <p:sp>
          <p:nvSpPr>
            <p:cNvPr id="5" name="직사각형 4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Planner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Transaction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8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0" idx="2"/>
              <a:endCxn id="9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1"/>
              <a:endCxn id="8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49637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Parser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Metadata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Record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6" idx="2"/>
              <a:endCxn id="17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Query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17" idx="2"/>
              <a:endCxn id="21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4875074" y="1703568"/>
            <a:ext cx="2038387" cy="27003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290" y="14618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Select *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0847"/>
              </p:ext>
            </p:extLst>
          </p:nvPr>
        </p:nvGraphicFramePr>
        <p:xfrm>
          <a:off x="218941" y="1223013"/>
          <a:ext cx="11758411" cy="5498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9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RemoteStatementImpl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17" y="2502958"/>
            <a:ext cx="10446966" cy="36740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0" y="3451538"/>
            <a:ext cx="3683358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8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Planner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500"/>
            <a:ext cx="9887542" cy="22280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69465" y="3419339"/>
            <a:ext cx="1914659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6" y="2671695"/>
            <a:ext cx="5285935" cy="2933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34" y="2671695"/>
            <a:ext cx="5569330" cy="26852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39166" y="3071609"/>
            <a:ext cx="1579809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7696" y="3219718"/>
            <a:ext cx="1914659" cy="38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376484" y="3242301"/>
            <a:ext cx="1319969" cy="19318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Lexer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56" y="2379295"/>
            <a:ext cx="8047687" cy="39770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1431" y="2678806"/>
            <a:ext cx="7578412" cy="118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Planner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500"/>
            <a:ext cx="9887542" cy="22280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17949" y="3808111"/>
            <a:ext cx="2519966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256</Words>
  <Application>Microsoft Macintosh PowerPoint</Application>
  <PresentationFormat>와이드스크린</PresentationFormat>
  <Paragraphs>107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Final Presentation </vt:lpstr>
      <vt:lpstr>Overview</vt:lpstr>
      <vt:lpstr>Overview</vt:lpstr>
      <vt:lpstr>Select *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Example</vt:lpstr>
      <vt:lpstr>Where Clause (Predicate)</vt:lpstr>
      <vt:lpstr>Source Code</vt:lpstr>
      <vt:lpstr>Source Code</vt:lpstr>
      <vt:lpstr>Source Code</vt:lpstr>
      <vt:lpstr>Source Code</vt:lpstr>
      <vt:lpstr>Source Code</vt:lpstr>
      <vt:lpstr>Example</vt:lpstr>
      <vt:lpstr>Example</vt:lpstr>
      <vt:lpstr>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Sonelly</dc:creator>
  <cp:lastModifiedBy> </cp:lastModifiedBy>
  <cp:revision>40</cp:revision>
  <dcterms:created xsi:type="dcterms:W3CDTF">2015-06-01T10:55:11Z</dcterms:created>
  <dcterms:modified xsi:type="dcterms:W3CDTF">2016-08-31T01:18:07Z</dcterms:modified>
</cp:coreProperties>
</file>