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5400675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4676"/>
  </p:normalViewPr>
  <p:slideViewPr>
    <p:cSldViewPr snapToGrid="0">
      <p:cViewPr varScale="1">
        <p:scale>
          <a:sx n="400" d="100"/>
          <a:sy n="400" d="100"/>
        </p:scale>
        <p:origin x="920" y="1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176668"/>
            <a:ext cx="4050506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566988"/>
            <a:ext cx="4050506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E57C-E305-4381-B00F-86E1714E6C7C}" type="datetimeFigureOut">
              <a:rPr lang="fr-BE" smtClean="0"/>
              <a:t>14/05/25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3A4A-D1AB-4D79-9930-D1A8CBCDB13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524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E57C-E305-4381-B00F-86E1714E6C7C}" type="datetimeFigureOut">
              <a:rPr lang="fr-BE" smtClean="0"/>
              <a:t>14/05/25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3A4A-D1AB-4D79-9930-D1A8CBCDB13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7129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57474"/>
            <a:ext cx="1164521" cy="9148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57474"/>
            <a:ext cx="3426053" cy="9148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E57C-E305-4381-B00F-86E1714E6C7C}" type="datetimeFigureOut">
              <a:rPr lang="fr-BE" smtClean="0"/>
              <a:t>14/05/25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3A4A-D1AB-4D79-9930-D1A8CBCDB13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677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E57C-E305-4381-B00F-86E1714E6C7C}" type="datetimeFigureOut">
              <a:rPr lang="fr-BE" smtClean="0"/>
              <a:t>14/05/25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3A4A-D1AB-4D79-9930-D1A8CBCDB13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035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269125"/>
            <a:ext cx="4658082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722415"/>
            <a:ext cx="4658082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82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E57C-E305-4381-B00F-86E1714E6C7C}" type="datetimeFigureOut">
              <a:rPr lang="fr-BE" smtClean="0"/>
              <a:t>14/05/25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3A4A-D1AB-4D79-9930-D1A8CBCDB13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151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287367"/>
            <a:ext cx="2295287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287367"/>
            <a:ext cx="2295287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E57C-E305-4381-B00F-86E1714E6C7C}" type="datetimeFigureOut">
              <a:rPr lang="fr-BE" smtClean="0"/>
              <a:t>14/05/25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3A4A-D1AB-4D79-9930-D1A8CBCDB13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57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57474"/>
            <a:ext cx="4658082" cy="2086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264627"/>
            <a:ext cx="228473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394318"/>
            <a:ext cx="2284738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264627"/>
            <a:ext cx="2295990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394318"/>
            <a:ext cx="2295990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E57C-E305-4381-B00F-86E1714E6C7C}" type="datetimeFigureOut">
              <a:rPr lang="fr-BE" smtClean="0"/>
              <a:t>14/05/25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3A4A-D1AB-4D79-9930-D1A8CBCDB13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978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E57C-E305-4381-B00F-86E1714E6C7C}" type="datetimeFigureOut">
              <a:rPr lang="fr-BE" smtClean="0"/>
              <a:t>14/05/25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3A4A-D1AB-4D79-9930-D1A8CBCDB13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472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E57C-E305-4381-B00F-86E1714E6C7C}" type="datetimeFigureOut">
              <a:rPr lang="fr-BE" smtClean="0"/>
              <a:t>14/05/25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3A4A-D1AB-4D79-9930-D1A8CBCDB13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127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71967"/>
            <a:ext cx="1741858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55428"/>
            <a:ext cx="2734092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323850"/>
            <a:ext cx="1741858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E57C-E305-4381-B00F-86E1714E6C7C}" type="datetimeFigureOut">
              <a:rPr lang="fr-BE" smtClean="0"/>
              <a:t>14/05/25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3A4A-D1AB-4D79-9930-D1A8CBCDB13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662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71967"/>
            <a:ext cx="1741858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55428"/>
            <a:ext cx="2734092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323850"/>
            <a:ext cx="1741858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E57C-E305-4381-B00F-86E1714E6C7C}" type="datetimeFigureOut">
              <a:rPr lang="fr-BE" smtClean="0"/>
              <a:t>14/05/25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43A4A-D1AB-4D79-9930-D1A8CBCDB13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966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57474"/>
            <a:ext cx="4658082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287367"/>
            <a:ext cx="4658082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000537"/>
            <a:ext cx="121515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16E57C-E305-4381-B00F-86E1714E6C7C}" type="datetimeFigureOut">
              <a:rPr lang="fr-BE" smtClean="0"/>
              <a:t>14/05/25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000537"/>
            <a:ext cx="182272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000537"/>
            <a:ext cx="1215152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43A4A-D1AB-4D79-9930-D1A8CBCDB133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777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phique 53" descr="Filtrer avec un remplissage uni">
            <a:extLst>
              <a:ext uri="{FF2B5EF4-FFF2-40B4-BE49-F238E27FC236}">
                <a16:creationId xmlns:a16="http://schemas.microsoft.com/office/drawing/2014/main" id="{7BD74229-3DD5-6B6A-AAAE-0BACBEC2F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00" y="142545"/>
            <a:ext cx="608773" cy="485154"/>
          </a:xfrm>
          <a:prstGeom prst="rect">
            <a:avLst/>
          </a:prstGeom>
        </p:spPr>
      </p:pic>
      <p:grpSp>
        <p:nvGrpSpPr>
          <p:cNvPr id="55" name="Groupe 54">
            <a:extLst>
              <a:ext uri="{FF2B5EF4-FFF2-40B4-BE49-F238E27FC236}">
                <a16:creationId xmlns:a16="http://schemas.microsoft.com/office/drawing/2014/main" id="{8046CB97-80FD-7143-ED1C-3BE72BAD482D}"/>
              </a:ext>
            </a:extLst>
          </p:cNvPr>
          <p:cNvGrpSpPr/>
          <p:nvPr/>
        </p:nvGrpSpPr>
        <p:grpSpPr>
          <a:xfrm>
            <a:off x="1493694" y="120636"/>
            <a:ext cx="540000" cy="540000"/>
            <a:chOff x="1074015" y="1534649"/>
            <a:chExt cx="656123" cy="656123"/>
          </a:xfrm>
        </p:grpSpPr>
        <p:pic>
          <p:nvPicPr>
            <p:cNvPr id="56" name="Graphique 55" descr="Dossier ouvert avec un remplissage uni">
              <a:extLst>
                <a:ext uri="{FF2B5EF4-FFF2-40B4-BE49-F238E27FC236}">
                  <a16:creationId xmlns:a16="http://schemas.microsoft.com/office/drawing/2014/main" id="{4DDB3CC4-CF23-9BA8-0493-090265A2B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015" y="1534649"/>
              <a:ext cx="656123" cy="656123"/>
            </a:xfrm>
            <a:prstGeom prst="rect">
              <a:avLst/>
            </a:prstGeom>
          </p:spPr>
        </p:pic>
        <p:pic>
          <p:nvPicPr>
            <p:cNvPr id="57" name="Picture 2" descr="GitHub Logo and symbol, meaning, history, PNG, brand">
              <a:extLst>
                <a:ext uri="{FF2B5EF4-FFF2-40B4-BE49-F238E27FC236}">
                  <a16:creationId xmlns:a16="http://schemas.microsoft.com/office/drawing/2014/main" id="{0CD323B6-5107-A093-63FE-BAAD00966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817" y="1831910"/>
              <a:ext cx="359315" cy="202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CE533DC7-F909-65C5-49E5-AEC3F330ED8E}"/>
              </a:ext>
            </a:extLst>
          </p:cNvPr>
          <p:cNvGrpSpPr/>
          <p:nvPr/>
        </p:nvGrpSpPr>
        <p:grpSpPr>
          <a:xfrm>
            <a:off x="2820236" y="120636"/>
            <a:ext cx="540000" cy="540000"/>
            <a:chOff x="1074015" y="3145560"/>
            <a:chExt cx="656123" cy="656123"/>
          </a:xfrm>
        </p:grpSpPr>
        <p:pic>
          <p:nvPicPr>
            <p:cNvPr id="59" name="Graphique 58" descr="Dossier ouvert avec un remplissage uni">
              <a:extLst>
                <a:ext uri="{FF2B5EF4-FFF2-40B4-BE49-F238E27FC236}">
                  <a16:creationId xmlns:a16="http://schemas.microsoft.com/office/drawing/2014/main" id="{48A9B65A-2132-8297-DB36-2F32F3D05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015" y="3145560"/>
              <a:ext cx="656123" cy="656123"/>
            </a:xfrm>
            <a:prstGeom prst="rect">
              <a:avLst/>
            </a:prstGeom>
          </p:spPr>
        </p:pic>
        <p:pic>
          <p:nvPicPr>
            <p:cNvPr id="60" name="Picture 2" descr="GitHub Logo and symbol, meaning, history, PNG, brand">
              <a:extLst>
                <a:ext uri="{FF2B5EF4-FFF2-40B4-BE49-F238E27FC236}">
                  <a16:creationId xmlns:a16="http://schemas.microsoft.com/office/drawing/2014/main" id="{0BAA7A3A-7E33-34CD-1687-F18053D7A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817" y="3442821"/>
              <a:ext cx="359315" cy="202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" name="Graphique 60" descr="Panneau de signalisation avec un remplissage uni">
            <a:extLst>
              <a:ext uri="{FF2B5EF4-FFF2-40B4-BE49-F238E27FC236}">
                <a16:creationId xmlns:a16="http://schemas.microsoft.com/office/drawing/2014/main" id="{1F0E1FFF-2925-4BDC-A72B-E47F9B0B91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23958" y="118156"/>
            <a:ext cx="533932" cy="533932"/>
          </a:xfrm>
          <a:prstGeom prst="rect">
            <a:avLst/>
          </a:prstGeom>
        </p:spPr>
      </p:pic>
      <p:grpSp>
        <p:nvGrpSpPr>
          <p:cNvPr id="62" name="Groupe 61">
            <a:extLst>
              <a:ext uri="{FF2B5EF4-FFF2-40B4-BE49-F238E27FC236}">
                <a16:creationId xmlns:a16="http://schemas.microsoft.com/office/drawing/2014/main" id="{92D67E7A-2813-D7C4-6BE3-BCF2E66C19B2}"/>
              </a:ext>
            </a:extLst>
          </p:cNvPr>
          <p:cNvGrpSpPr/>
          <p:nvPr/>
        </p:nvGrpSpPr>
        <p:grpSpPr>
          <a:xfrm>
            <a:off x="4221612" y="120636"/>
            <a:ext cx="540000" cy="540000"/>
            <a:chOff x="1074015" y="4831305"/>
            <a:chExt cx="656123" cy="656123"/>
          </a:xfrm>
        </p:grpSpPr>
        <p:pic>
          <p:nvPicPr>
            <p:cNvPr id="63" name="Graphique 62" descr="Dossier ouvert avec un remplissage uni">
              <a:extLst>
                <a:ext uri="{FF2B5EF4-FFF2-40B4-BE49-F238E27FC236}">
                  <a16:creationId xmlns:a16="http://schemas.microsoft.com/office/drawing/2014/main" id="{C1F10ECE-7AAE-3267-6B32-66E5E92FD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015" y="4831305"/>
              <a:ext cx="656123" cy="656123"/>
            </a:xfrm>
            <a:prstGeom prst="rect">
              <a:avLst/>
            </a:prstGeom>
          </p:spPr>
        </p:pic>
        <p:pic>
          <p:nvPicPr>
            <p:cNvPr id="1024" name="Picture 2" descr="GitHub Logo and symbol, meaning, history, PNG, brand">
              <a:extLst>
                <a:ext uri="{FF2B5EF4-FFF2-40B4-BE49-F238E27FC236}">
                  <a16:creationId xmlns:a16="http://schemas.microsoft.com/office/drawing/2014/main" id="{E2248987-DF46-2618-8F50-8CB7C36211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817" y="5128566"/>
              <a:ext cx="359315" cy="202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e 1024">
            <a:extLst>
              <a:ext uri="{FF2B5EF4-FFF2-40B4-BE49-F238E27FC236}">
                <a16:creationId xmlns:a16="http://schemas.microsoft.com/office/drawing/2014/main" id="{8C7D360A-9628-0A96-C615-B6548D7CC880}"/>
              </a:ext>
            </a:extLst>
          </p:cNvPr>
          <p:cNvGrpSpPr/>
          <p:nvPr/>
        </p:nvGrpSpPr>
        <p:grpSpPr>
          <a:xfrm>
            <a:off x="17477" y="120636"/>
            <a:ext cx="540000" cy="540000"/>
            <a:chOff x="1074017" y="-132955"/>
            <a:chExt cx="656123" cy="656123"/>
          </a:xfrm>
        </p:grpSpPr>
        <p:pic>
          <p:nvPicPr>
            <p:cNvPr id="1027" name="Graphique 1026" descr="Dossier ouvert avec un remplissage uni">
              <a:extLst>
                <a:ext uri="{FF2B5EF4-FFF2-40B4-BE49-F238E27FC236}">
                  <a16:creationId xmlns:a16="http://schemas.microsoft.com/office/drawing/2014/main" id="{783204F4-0B8D-9B4C-2F01-FE17A0A33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017" y="-132955"/>
              <a:ext cx="656123" cy="656123"/>
            </a:xfrm>
            <a:prstGeom prst="rect">
              <a:avLst/>
            </a:prstGeom>
          </p:spPr>
        </p:pic>
        <p:pic>
          <p:nvPicPr>
            <p:cNvPr id="1028" name="Picture 2" descr="GitHub Logo and symbol, meaning, history, PNG, brand">
              <a:extLst>
                <a:ext uri="{FF2B5EF4-FFF2-40B4-BE49-F238E27FC236}">
                  <a16:creationId xmlns:a16="http://schemas.microsoft.com/office/drawing/2014/main" id="{000D95C3-00FA-5707-530F-4C3475DB72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819" y="164307"/>
              <a:ext cx="359315" cy="202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9" name="Connecteur droit avec flèche 1028">
            <a:extLst>
              <a:ext uri="{FF2B5EF4-FFF2-40B4-BE49-F238E27FC236}">
                <a16:creationId xmlns:a16="http://schemas.microsoft.com/office/drawing/2014/main" id="{A82F4C4C-C393-25BC-3AC8-8B9B0B83B8C1}"/>
              </a:ext>
            </a:extLst>
          </p:cNvPr>
          <p:cNvCxnSpPr>
            <a:cxnSpLocks/>
          </p:cNvCxnSpPr>
          <p:nvPr/>
        </p:nvCxnSpPr>
        <p:spPr>
          <a:xfrm>
            <a:off x="620940" y="425242"/>
            <a:ext cx="17265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0" name="Connecteur droit avec flèche 1029">
            <a:extLst>
              <a:ext uri="{FF2B5EF4-FFF2-40B4-BE49-F238E27FC236}">
                <a16:creationId xmlns:a16="http://schemas.microsoft.com/office/drawing/2014/main" id="{61A8580C-BF53-E76C-5516-C01EBC0C9E15}"/>
              </a:ext>
            </a:extLst>
          </p:cNvPr>
          <p:cNvCxnSpPr>
            <a:cxnSpLocks/>
          </p:cNvCxnSpPr>
          <p:nvPr/>
        </p:nvCxnSpPr>
        <p:spPr>
          <a:xfrm>
            <a:off x="1229713" y="425242"/>
            <a:ext cx="17265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Connecteur droit avec flèche 1030">
            <a:extLst>
              <a:ext uri="{FF2B5EF4-FFF2-40B4-BE49-F238E27FC236}">
                <a16:creationId xmlns:a16="http://schemas.microsoft.com/office/drawing/2014/main" id="{5B6D43D9-70A6-BFB3-CD9C-973E63BC210D}"/>
              </a:ext>
            </a:extLst>
          </p:cNvPr>
          <p:cNvCxnSpPr>
            <a:cxnSpLocks/>
          </p:cNvCxnSpPr>
          <p:nvPr/>
        </p:nvCxnSpPr>
        <p:spPr>
          <a:xfrm>
            <a:off x="2047983" y="425242"/>
            <a:ext cx="17265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Connecteur droit avec flèche 1031">
            <a:extLst>
              <a:ext uri="{FF2B5EF4-FFF2-40B4-BE49-F238E27FC236}">
                <a16:creationId xmlns:a16="http://schemas.microsoft.com/office/drawing/2014/main" id="{C9844C69-EF5D-E150-DD50-0C47626A72DC}"/>
              </a:ext>
            </a:extLst>
          </p:cNvPr>
          <p:cNvCxnSpPr>
            <a:cxnSpLocks/>
          </p:cNvCxnSpPr>
          <p:nvPr/>
        </p:nvCxnSpPr>
        <p:spPr>
          <a:xfrm>
            <a:off x="2629013" y="425242"/>
            <a:ext cx="17265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Connecteur droit avec flèche 1032">
            <a:extLst>
              <a:ext uri="{FF2B5EF4-FFF2-40B4-BE49-F238E27FC236}">
                <a16:creationId xmlns:a16="http://schemas.microsoft.com/office/drawing/2014/main" id="{667ADA87-4B5A-0A5A-6DD2-E1321BB73592}"/>
              </a:ext>
            </a:extLst>
          </p:cNvPr>
          <p:cNvCxnSpPr>
            <a:cxnSpLocks/>
          </p:cNvCxnSpPr>
          <p:nvPr/>
        </p:nvCxnSpPr>
        <p:spPr>
          <a:xfrm>
            <a:off x="3392934" y="425242"/>
            <a:ext cx="17265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" name="Connecteur droit avec flèche 1033">
            <a:extLst>
              <a:ext uri="{FF2B5EF4-FFF2-40B4-BE49-F238E27FC236}">
                <a16:creationId xmlns:a16="http://schemas.microsoft.com/office/drawing/2014/main" id="{BE153250-F232-EF28-E24A-FB55BAEA16BF}"/>
              </a:ext>
            </a:extLst>
          </p:cNvPr>
          <p:cNvCxnSpPr>
            <a:cxnSpLocks/>
          </p:cNvCxnSpPr>
          <p:nvPr/>
        </p:nvCxnSpPr>
        <p:spPr>
          <a:xfrm>
            <a:off x="4048954" y="425242"/>
            <a:ext cx="17265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Connecteur droit avec flèche 1034">
            <a:extLst>
              <a:ext uri="{FF2B5EF4-FFF2-40B4-BE49-F238E27FC236}">
                <a16:creationId xmlns:a16="http://schemas.microsoft.com/office/drawing/2014/main" id="{9E484229-9985-3D58-B72A-1DF7EE95CD25}"/>
              </a:ext>
            </a:extLst>
          </p:cNvPr>
          <p:cNvCxnSpPr>
            <a:cxnSpLocks/>
          </p:cNvCxnSpPr>
          <p:nvPr/>
        </p:nvCxnSpPr>
        <p:spPr>
          <a:xfrm>
            <a:off x="4786576" y="428589"/>
            <a:ext cx="17265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6" name="Groupe 1035">
            <a:extLst>
              <a:ext uri="{FF2B5EF4-FFF2-40B4-BE49-F238E27FC236}">
                <a16:creationId xmlns:a16="http://schemas.microsoft.com/office/drawing/2014/main" id="{3139B0BA-0E8F-4A25-861D-E6DD695B1064}"/>
              </a:ext>
            </a:extLst>
          </p:cNvPr>
          <p:cNvGrpSpPr/>
          <p:nvPr/>
        </p:nvGrpSpPr>
        <p:grpSpPr>
          <a:xfrm>
            <a:off x="4959912" y="95721"/>
            <a:ext cx="459098" cy="581688"/>
            <a:chOff x="4901287" y="23505"/>
            <a:chExt cx="459098" cy="581688"/>
          </a:xfrm>
        </p:grpSpPr>
        <p:pic>
          <p:nvPicPr>
            <p:cNvPr id="1037" name="Graphique 1036" descr="Base de données avec un remplissage uni">
              <a:extLst>
                <a:ext uri="{FF2B5EF4-FFF2-40B4-BE49-F238E27FC236}">
                  <a16:creationId xmlns:a16="http://schemas.microsoft.com/office/drawing/2014/main" id="{808755D5-752E-5B52-C114-6497D5D79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01287" y="146095"/>
              <a:ext cx="459098" cy="459098"/>
            </a:xfrm>
            <a:prstGeom prst="rect">
              <a:avLst/>
            </a:prstGeom>
          </p:spPr>
        </p:pic>
        <p:pic>
          <p:nvPicPr>
            <p:cNvPr id="1038" name="Picture 2">
              <a:extLst>
                <a:ext uri="{FF2B5EF4-FFF2-40B4-BE49-F238E27FC236}">
                  <a16:creationId xmlns:a16="http://schemas.microsoft.com/office/drawing/2014/main" id="{B52CB376-639A-3771-0873-23979DF3AD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331"/>
            <a:stretch/>
          </p:blipFill>
          <p:spPr bwMode="auto">
            <a:xfrm rot="2486522">
              <a:off x="5103224" y="23505"/>
              <a:ext cx="136741" cy="272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9" name="Groupe 1038">
            <a:extLst>
              <a:ext uri="{FF2B5EF4-FFF2-40B4-BE49-F238E27FC236}">
                <a16:creationId xmlns:a16="http://schemas.microsoft.com/office/drawing/2014/main" id="{150CA17F-B237-156F-205D-AF12BE168BC0}"/>
              </a:ext>
            </a:extLst>
          </p:cNvPr>
          <p:cNvGrpSpPr/>
          <p:nvPr/>
        </p:nvGrpSpPr>
        <p:grpSpPr>
          <a:xfrm>
            <a:off x="2197416" y="142546"/>
            <a:ext cx="459098" cy="538741"/>
            <a:chOff x="2097001" y="46663"/>
            <a:chExt cx="459098" cy="538741"/>
          </a:xfrm>
          <a:solidFill>
            <a:schemeClr val="tx1"/>
          </a:solidFill>
        </p:grpSpPr>
        <p:pic>
          <p:nvPicPr>
            <p:cNvPr id="1040" name="Graphique 1039" descr="Base de données avec un remplissage uni">
              <a:extLst>
                <a:ext uri="{FF2B5EF4-FFF2-40B4-BE49-F238E27FC236}">
                  <a16:creationId xmlns:a16="http://schemas.microsoft.com/office/drawing/2014/main" id="{6CA50D70-8D0A-1342-F620-C254A10B2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97001" y="126306"/>
              <a:ext cx="459098" cy="459098"/>
            </a:xfrm>
            <a:prstGeom prst="rect">
              <a:avLst/>
            </a:prstGeom>
          </p:spPr>
        </p:pic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F405F5AF-D05A-EC11-AE12-A8360666A8AC}"/>
                </a:ext>
              </a:extLst>
            </p:cNvPr>
            <p:cNvSpPr/>
            <p:nvPr/>
          </p:nvSpPr>
          <p:spPr>
            <a:xfrm>
              <a:off x="2276452" y="124667"/>
              <a:ext cx="100035" cy="8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42" name="Flèche : droite 1041">
              <a:extLst>
                <a:ext uri="{FF2B5EF4-FFF2-40B4-BE49-F238E27FC236}">
                  <a16:creationId xmlns:a16="http://schemas.microsoft.com/office/drawing/2014/main" id="{0B18428F-1A91-B79D-3AF9-9EC1DDAC0C75}"/>
                </a:ext>
              </a:extLst>
            </p:cNvPr>
            <p:cNvSpPr/>
            <p:nvPr/>
          </p:nvSpPr>
          <p:spPr>
            <a:xfrm rot="16200000" flipV="1">
              <a:off x="2253455" y="25197"/>
              <a:ext cx="143632" cy="186563"/>
            </a:xfrm>
            <a:prstGeom prst="rightArrow">
              <a:avLst>
                <a:gd name="adj1" fmla="val 32130"/>
                <a:gd name="adj2" fmla="val 53317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1043" name="ZoneTexte 1042">
            <a:extLst>
              <a:ext uri="{FF2B5EF4-FFF2-40B4-BE49-F238E27FC236}">
                <a16:creationId xmlns:a16="http://schemas.microsoft.com/office/drawing/2014/main" id="{9C3502AC-1B70-D04D-829D-A94DD3A70478}"/>
              </a:ext>
            </a:extLst>
          </p:cNvPr>
          <p:cNvSpPr txBox="1"/>
          <p:nvPr/>
        </p:nvSpPr>
        <p:spPr>
          <a:xfrm>
            <a:off x="1" y="549353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>
                <a:solidFill>
                  <a:schemeClr val="bg2">
                    <a:lumMod val="50000"/>
                  </a:schemeClr>
                </a:solidFill>
              </a:rPr>
              <a:t>~121 M</a:t>
            </a:r>
          </a:p>
        </p:txBody>
      </p:sp>
      <p:sp>
        <p:nvSpPr>
          <p:cNvPr id="1044" name="ZoneTexte 1043">
            <a:extLst>
              <a:ext uri="{FF2B5EF4-FFF2-40B4-BE49-F238E27FC236}">
                <a16:creationId xmlns:a16="http://schemas.microsoft.com/office/drawing/2014/main" id="{9921F072-E863-E98F-FBD8-07BB14D95AA8}"/>
              </a:ext>
            </a:extLst>
          </p:cNvPr>
          <p:cNvSpPr txBox="1"/>
          <p:nvPr/>
        </p:nvSpPr>
        <p:spPr>
          <a:xfrm>
            <a:off x="1479405" y="54935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>
                <a:solidFill>
                  <a:schemeClr val="bg2">
                    <a:lumMod val="50000"/>
                  </a:schemeClr>
                </a:solidFill>
              </a:rPr>
              <a:t>~140 K</a:t>
            </a:r>
          </a:p>
        </p:txBody>
      </p:sp>
      <p:sp>
        <p:nvSpPr>
          <p:cNvPr id="1045" name="ZoneTexte 1044">
            <a:extLst>
              <a:ext uri="{FF2B5EF4-FFF2-40B4-BE49-F238E27FC236}">
                <a16:creationId xmlns:a16="http://schemas.microsoft.com/office/drawing/2014/main" id="{EDA36C02-90AD-2475-CA28-046B75B667DF}"/>
              </a:ext>
            </a:extLst>
          </p:cNvPr>
          <p:cNvSpPr txBox="1"/>
          <p:nvPr/>
        </p:nvSpPr>
        <p:spPr>
          <a:xfrm>
            <a:off x="2801671" y="544366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>
                <a:solidFill>
                  <a:schemeClr val="bg2">
                    <a:lumMod val="50000"/>
                  </a:schemeClr>
                </a:solidFill>
              </a:rPr>
              <a:t>~140 K</a:t>
            </a:r>
          </a:p>
        </p:txBody>
      </p: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1425127D-248A-6AE1-4C03-6A14806DD029}"/>
              </a:ext>
            </a:extLst>
          </p:cNvPr>
          <p:cNvSpPr txBox="1"/>
          <p:nvPr/>
        </p:nvSpPr>
        <p:spPr>
          <a:xfrm>
            <a:off x="4275813" y="544366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>
                <a:solidFill>
                  <a:schemeClr val="bg2">
                    <a:lumMod val="50000"/>
                  </a:schemeClr>
                </a:solidFill>
              </a:rPr>
              <a:t>~1 K</a:t>
            </a:r>
          </a:p>
        </p:txBody>
      </p:sp>
      <p:grpSp>
        <p:nvGrpSpPr>
          <p:cNvPr id="1047" name="Groupe 1046">
            <a:extLst>
              <a:ext uri="{FF2B5EF4-FFF2-40B4-BE49-F238E27FC236}">
                <a16:creationId xmlns:a16="http://schemas.microsoft.com/office/drawing/2014/main" id="{4E52CB34-09BB-E343-7ED0-50C945E3FCAA}"/>
              </a:ext>
            </a:extLst>
          </p:cNvPr>
          <p:cNvGrpSpPr/>
          <p:nvPr/>
        </p:nvGrpSpPr>
        <p:grpSpPr>
          <a:xfrm>
            <a:off x="652161" y="755569"/>
            <a:ext cx="757898" cy="276999"/>
            <a:chOff x="986530" y="722957"/>
            <a:chExt cx="757898" cy="276999"/>
          </a:xfrm>
        </p:grpSpPr>
        <p:grpSp>
          <p:nvGrpSpPr>
            <p:cNvPr id="1048" name="Groupe 1047">
              <a:extLst>
                <a:ext uri="{FF2B5EF4-FFF2-40B4-BE49-F238E27FC236}">
                  <a16:creationId xmlns:a16="http://schemas.microsoft.com/office/drawing/2014/main" id="{FFF8FA14-C638-7E88-832C-99A5045045CB}"/>
                </a:ext>
              </a:extLst>
            </p:cNvPr>
            <p:cNvGrpSpPr/>
            <p:nvPr/>
          </p:nvGrpSpPr>
          <p:grpSpPr>
            <a:xfrm>
              <a:off x="986530" y="722957"/>
              <a:ext cx="243631" cy="276999"/>
              <a:chOff x="1445400" y="1260395"/>
              <a:chExt cx="243631" cy="276999"/>
            </a:xfrm>
          </p:grpSpPr>
          <p:sp>
            <p:nvSpPr>
              <p:cNvPr id="1050" name="Ellipse 1049">
                <a:extLst>
                  <a:ext uri="{FF2B5EF4-FFF2-40B4-BE49-F238E27FC236}">
                    <a16:creationId xmlns:a16="http://schemas.microsoft.com/office/drawing/2014/main" id="{49485E20-C6EB-4DBA-E3B0-6D3A6FE0DC43}"/>
                  </a:ext>
                </a:extLst>
              </p:cNvPr>
              <p:cNvSpPr/>
              <p:nvPr/>
            </p:nvSpPr>
            <p:spPr>
              <a:xfrm>
                <a:off x="1463536" y="1287695"/>
                <a:ext cx="225495" cy="215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051" name="ZoneTexte 1050">
                <a:extLst>
                  <a:ext uri="{FF2B5EF4-FFF2-40B4-BE49-F238E27FC236}">
                    <a16:creationId xmlns:a16="http://schemas.microsoft.com/office/drawing/2014/main" id="{BE03ED24-7A32-EF86-C3E5-95609576BEF2}"/>
                  </a:ext>
                </a:extLst>
              </p:cNvPr>
              <p:cNvSpPr txBox="1"/>
              <p:nvPr/>
            </p:nvSpPr>
            <p:spPr>
              <a:xfrm>
                <a:off x="1445400" y="1260395"/>
                <a:ext cx="207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2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1049" name="ZoneTexte 1048">
              <a:extLst>
                <a:ext uri="{FF2B5EF4-FFF2-40B4-BE49-F238E27FC236}">
                  <a16:creationId xmlns:a16="http://schemas.microsoft.com/office/drawing/2014/main" id="{7727F97C-05D0-01F8-D1B8-A78F183AC611}"/>
                </a:ext>
              </a:extLst>
            </p:cNvPr>
            <p:cNvSpPr txBox="1"/>
            <p:nvPr/>
          </p:nvSpPr>
          <p:spPr>
            <a:xfrm>
              <a:off x="1192674" y="743663"/>
              <a:ext cx="5517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000" dirty="0">
                  <a:latin typeface="Aharoni" panose="02010803020104030203" pitchFamily="2" charset="-79"/>
                  <a:cs typeface="Aharoni" panose="02010803020104030203" pitchFamily="2" charset="-79"/>
                </a:rPr>
                <a:t>FILTER</a:t>
              </a:r>
            </a:p>
          </p:txBody>
        </p:sp>
      </p:grpSp>
      <p:grpSp>
        <p:nvGrpSpPr>
          <p:cNvPr id="1052" name="Groupe 1051">
            <a:extLst>
              <a:ext uri="{FF2B5EF4-FFF2-40B4-BE49-F238E27FC236}">
                <a16:creationId xmlns:a16="http://schemas.microsoft.com/office/drawing/2014/main" id="{71D2E672-D636-3764-9CAA-459EF23FC50C}"/>
              </a:ext>
            </a:extLst>
          </p:cNvPr>
          <p:cNvGrpSpPr/>
          <p:nvPr/>
        </p:nvGrpSpPr>
        <p:grpSpPr>
          <a:xfrm>
            <a:off x="1996873" y="755569"/>
            <a:ext cx="846063" cy="276999"/>
            <a:chOff x="986530" y="722957"/>
            <a:chExt cx="846063" cy="276999"/>
          </a:xfrm>
        </p:grpSpPr>
        <p:grpSp>
          <p:nvGrpSpPr>
            <p:cNvPr id="1053" name="Groupe 1052">
              <a:extLst>
                <a:ext uri="{FF2B5EF4-FFF2-40B4-BE49-F238E27FC236}">
                  <a16:creationId xmlns:a16="http://schemas.microsoft.com/office/drawing/2014/main" id="{589D02B7-7D0C-1B8D-DB0D-633A39BBFCBF}"/>
                </a:ext>
              </a:extLst>
            </p:cNvPr>
            <p:cNvGrpSpPr/>
            <p:nvPr/>
          </p:nvGrpSpPr>
          <p:grpSpPr>
            <a:xfrm>
              <a:off x="986530" y="722957"/>
              <a:ext cx="243631" cy="276999"/>
              <a:chOff x="1445400" y="1260395"/>
              <a:chExt cx="243631" cy="276999"/>
            </a:xfrm>
          </p:grpSpPr>
          <p:sp>
            <p:nvSpPr>
              <p:cNvPr id="1055" name="Ellipse 1054">
                <a:extLst>
                  <a:ext uri="{FF2B5EF4-FFF2-40B4-BE49-F238E27FC236}">
                    <a16:creationId xmlns:a16="http://schemas.microsoft.com/office/drawing/2014/main" id="{1A203CEB-D569-1860-B64D-6CDD9F3B1723}"/>
                  </a:ext>
                </a:extLst>
              </p:cNvPr>
              <p:cNvSpPr/>
              <p:nvPr/>
            </p:nvSpPr>
            <p:spPr>
              <a:xfrm>
                <a:off x="1463536" y="1287695"/>
                <a:ext cx="225495" cy="215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056" name="ZoneTexte 1055">
                <a:extLst>
                  <a:ext uri="{FF2B5EF4-FFF2-40B4-BE49-F238E27FC236}">
                    <a16:creationId xmlns:a16="http://schemas.microsoft.com/office/drawing/2014/main" id="{FE5E6A91-679D-72DD-0D13-127ABFADE02F}"/>
                  </a:ext>
                </a:extLst>
              </p:cNvPr>
              <p:cNvSpPr txBox="1"/>
              <p:nvPr/>
            </p:nvSpPr>
            <p:spPr>
              <a:xfrm>
                <a:off x="1445400" y="1260395"/>
                <a:ext cx="207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2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1054" name="ZoneTexte 1053">
              <a:extLst>
                <a:ext uri="{FF2B5EF4-FFF2-40B4-BE49-F238E27FC236}">
                  <a16:creationId xmlns:a16="http://schemas.microsoft.com/office/drawing/2014/main" id="{2546BFEA-F5F5-8200-31C1-3B09A4A98E34}"/>
                </a:ext>
              </a:extLst>
            </p:cNvPr>
            <p:cNvSpPr txBox="1"/>
            <p:nvPr/>
          </p:nvSpPr>
          <p:spPr>
            <a:xfrm>
              <a:off x="1192674" y="743663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000" dirty="0">
                  <a:latin typeface="Aharoni" panose="02010803020104030203" pitchFamily="2" charset="-79"/>
                  <a:cs typeface="Aharoni" panose="02010803020104030203" pitchFamily="2" charset="-79"/>
                </a:rPr>
                <a:t>ENRICH</a:t>
              </a:r>
            </a:p>
          </p:txBody>
        </p:sp>
      </p:grpSp>
      <p:grpSp>
        <p:nvGrpSpPr>
          <p:cNvPr id="1057" name="Groupe 1056">
            <a:extLst>
              <a:ext uri="{FF2B5EF4-FFF2-40B4-BE49-F238E27FC236}">
                <a16:creationId xmlns:a16="http://schemas.microsoft.com/office/drawing/2014/main" id="{C9D41722-0E25-023E-73B9-9C665CB24B4C}"/>
              </a:ext>
            </a:extLst>
          </p:cNvPr>
          <p:cNvGrpSpPr/>
          <p:nvPr/>
        </p:nvGrpSpPr>
        <p:grpSpPr>
          <a:xfrm>
            <a:off x="3197009" y="751921"/>
            <a:ext cx="1198723" cy="276999"/>
            <a:chOff x="986530" y="722957"/>
            <a:chExt cx="1198723" cy="276999"/>
          </a:xfrm>
        </p:grpSpPr>
        <p:grpSp>
          <p:nvGrpSpPr>
            <p:cNvPr id="1058" name="Groupe 1057">
              <a:extLst>
                <a:ext uri="{FF2B5EF4-FFF2-40B4-BE49-F238E27FC236}">
                  <a16:creationId xmlns:a16="http://schemas.microsoft.com/office/drawing/2014/main" id="{087D464B-8180-4DE6-DCAD-51EBF890BA3A}"/>
                </a:ext>
              </a:extLst>
            </p:cNvPr>
            <p:cNvGrpSpPr/>
            <p:nvPr/>
          </p:nvGrpSpPr>
          <p:grpSpPr>
            <a:xfrm>
              <a:off x="986530" y="722957"/>
              <a:ext cx="243631" cy="276999"/>
              <a:chOff x="1445400" y="1260395"/>
              <a:chExt cx="243631" cy="276999"/>
            </a:xfrm>
          </p:grpSpPr>
          <p:sp>
            <p:nvSpPr>
              <p:cNvPr id="1060" name="Ellipse 1059">
                <a:extLst>
                  <a:ext uri="{FF2B5EF4-FFF2-40B4-BE49-F238E27FC236}">
                    <a16:creationId xmlns:a16="http://schemas.microsoft.com/office/drawing/2014/main" id="{6C0341BF-6854-937E-F350-53818C6B7181}"/>
                  </a:ext>
                </a:extLst>
              </p:cNvPr>
              <p:cNvSpPr/>
              <p:nvPr/>
            </p:nvSpPr>
            <p:spPr>
              <a:xfrm>
                <a:off x="1463536" y="1287695"/>
                <a:ext cx="225495" cy="215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061" name="ZoneTexte 1060">
                <a:extLst>
                  <a:ext uri="{FF2B5EF4-FFF2-40B4-BE49-F238E27FC236}">
                    <a16:creationId xmlns:a16="http://schemas.microsoft.com/office/drawing/2014/main" id="{199A2009-4C6A-5A6D-40AC-120DA0565861}"/>
                  </a:ext>
                </a:extLst>
              </p:cNvPr>
              <p:cNvSpPr txBox="1"/>
              <p:nvPr/>
            </p:nvSpPr>
            <p:spPr>
              <a:xfrm>
                <a:off x="1445400" y="1260395"/>
                <a:ext cx="207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2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1059" name="ZoneTexte 1058">
              <a:extLst>
                <a:ext uri="{FF2B5EF4-FFF2-40B4-BE49-F238E27FC236}">
                  <a16:creationId xmlns:a16="http://schemas.microsoft.com/office/drawing/2014/main" id="{BE45A481-5590-5041-53CC-275C6DEB4287}"/>
                </a:ext>
              </a:extLst>
            </p:cNvPr>
            <p:cNvSpPr txBox="1"/>
            <p:nvPr/>
          </p:nvSpPr>
          <p:spPr>
            <a:xfrm>
              <a:off x="1192674" y="743663"/>
              <a:ext cx="9925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000" dirty="0">
                  <a:latin typeface="Aharoni" panose="02010803020104030203" pitchFamily="2" charset="-79"/>
                  <a:cs typeface="Aharoni" panose="02010803020104030203" pitchFamily="2" charset="-79"/>
                </a:rPr>
                <a:t>DISTINGUISH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371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82DBD-B545-7804-D346-210263CCD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raphique 53" descr="Filtrer avec un remplissage uni">
            <a:extLst>
              <a:ext uri="{FF2B5EF4-FFF2-40B4-BE49-F238E27FC236}">
                <a16:creationId xmlns:a16="http://schemas.microsoft.com/office/drawing/2014/main" id="{4574C4FE-14C3-F7BC-4803-1024801E5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00" y="142545"/>
            <a:ext cx="608773" cy="485154"/>
          </a:xfrm>
          <a:prstGeom prst="rect">
            <a:avLst/>
          </a:prstGeom>
        </p:spPr>
      </p:pic>
      <p:grpSp>
        <p:nvGrpSpPr>
          <p:cNvPr id="55" name="Groupe 54">
            <a:extLst>
              <a:ext uri="{FF2B5EF4-FFF2-40B4-BE49-F238E27FC236}">
                <a16:creationId xmlns:a16="http://schemas.microsoft.com/office/drawing/2014/main" id="{11ECFF3F-A3A8-D463-9B9D-673E2B21E930}"/>
              </a:ext>
            </a:extLst>
          </p:cNvPr>
          <p:cNvGrpSpPr/>
          <p:nvPr/>
        </p:nvGrpSpPr>
        <p:grpSpPr>
          <a:xfrm>
            <a:off x="1493694" y="120636"/>
            <a:ext cx="540000" cy="540000"/>
            <a:chOff x="1074015" y="1534649"/>
            <a:chExt cx="656123" cy="656123"/>
          </a:xfrm>
        </p:grpSpPr>
        <p:pic>
          <p:nvPicPr>
            <p:cNvPr id="56" name="Graphique 55" descr="Dossier ouvert avec un remplissage uni">
              <a:extLst>
                <a:ext uri="{FF2B5EF4-FFF2-40B4-BE49-F238E27FC236}">
                  <a16:creationId xmlns:a16="http://schemas.microsoft.com/office/drawing/2014/main" id="{232679D7-6C2F-A6DE-2129-1E90DF76A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015" y="1534649"/>
              <a:ext cx="656123" cy="656123"/>
            </a:xfrm>
            <a:prstGeom prst="rect">
              <a:avLst/>
            </a:prstGeom>
          </p:spPr>
        </p:pic>
        <p:pic>
          <p:nvPicPr>
            <p:cNvPr id="57" name="Picture 2" descr="GitHub Logo and symbol, meaning, history, PNG, brand">
              <a:extLst>
                <a:ext uri="{FF2B5EF4-FFF2-40B4-BE49-F238E27FC236}">
                  <a16:creationId xmlns:a16="http://schemas.microsoft.com/office/drawing/2014/main" id="{3E519F8E-270F-C01A-DCD7-BD9C61A35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817" y="1831910"/>
              <a:ext cx="359315" cy="202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309D4F4-0645-E61F-A007-6500C1A599D4}"/>
              </a:ext>
            </a:extLst>
          </p:cNvPr>
          <p:cNvGrpSpPr/>
          <p:nvPr/>
        </p:nvGrpSpPr>
        <p:grpSpPr>
          <a:xfrm>
            <a:off x="2820236" y="120636"/>
            <a:ext cx="540000" cy="540000"/>
            <a:chOff x="1074015" y="3145560"/>
            <a:chExt cx="656123" cy="656123"/>
          </a:xfrm>
        </p:grpSpPr>
        <p:pic>
          <p:nvPicPr>
            <p:cNvPr id="59" name="Graphique 58" descr="Dossier ouvert avec un remplissage uni">
              <a:extLst>
                <a:ext uri="{FF2B5EF4-FFF2-40B4-BE49-F238E27FC236}">
                  <a16:creationId xmlns:a16="http://schemas.microsoft.com/office/drawing/2014/main" id="{85862437-8BF0-98C3-82C6-4116419EB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015" y="3145560"/>
              <a:ext cx="656123" cy="656123"/>
            </a:xfrm>
            <a:prstGeom prst="rect">
              <a:avLst/>
            </a:prstGeom>
          </p:spPr>
        </p:pic>
        <p:pic>
          <p:nvPicPr>
            <p:cNvPr id="60" name="Picture 2" descr="GitHub Logo and symbol, meaning, history, PNG, brand">
              <a:extLst>
                <a:ext uri="{FF2B5EF4-FFF2-40B4-BE49-F238E27FC236}">
                  <a16:creationId xmlns:a16="http://schemas.microsoft.com/office/drawing/2014/main" id="{CB4AD5C8-E8BC-2C6C-12B4-7FDABF5EA4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817" y="3442821"/>
              <a:ext cx="359315" cy="202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" name="Graphique 60" descr="Panneau de signalisation avec un remplissage uni">
            <a:extLst>
              <a:ext uri="{FF2B5EF4-FFF2-40B4-BE49-F238E27FC236}">
                <a16:creationId xmlns:a16="http://schemas.microsoft.com/office/drawing/2014/main" id="{4A297E67-671A-7004-DE81-059B4BFCA9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23958" y="118156"/>
            <a:ext cx="533932" cy="533932"/>
          </a:xfrm>
          <a:prstGeom prst="rect">
            <a:avLst/>
          </a:prstGeom>
        </p:spPr>
      </p:pic>
      <p:grpSp>
        <p:nvGrpSpPr>
          <p:cNvPr id="62" name="Groupe 61">
            <a:extLst>
              <a:ext uri="{FF2B5EF4-FFF2-40B4-BE49-F238E27FC236}">
                <a16:creationId xmlns:a16="http://schemas.microsoft.com/office/drawing/2014/main" id="{700176F8-7EB6-6773-4811-0933829FC2BC}"/>
              </a:ext>
            </a:extLst>
          </p:cNvPr>
          <p:cNvGrpSpPr/>
          <p:nvPr/>
        </p:nvGrpSpPr>
        <p:grpSpPr>
          <a:xfrm>
            <a:off x="4221612" y="120636"/>
            <a:ext cx="540000" cy="540000"/>
            <a:chOff x="1074015" y="4831305"/>
            <a:chExt cx="656123" cy="656123"/>
          </a:xfrm>
        </p:grpSpPr>
        <p:pic>
          <p:nvPicPr>
            <p:cNvPr id="63" name="Graphique 62" descr="Dossier ouvert avec un remplissage uni">
              <a:extLst>
                <a:ext uri="{FF2B5EF4-FFF2-40B4-BE49-F238E27FC236}">
                  <a16:creationId xmlns:a16="http://schemas.microsoft.com/office/drawing/2014/main" id="{053C22EE-2B38-3A02-98CE-F1FF63D3D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015" y="4831305"/>
              <a:ext cx="656123" cy="656123"/>
            </a:xfrm>
            <a:prstGeom prst="rect">
              <a:avLst/>
            </a:prstGeom>
          </p:spPr>
        </p:pic>
        <p:pic>
          <p:nvPicPr>
            <p:cNvPr id="1024" name="Picture 2" descr="GitHub Logo and symbol, meaning, history, PNG, brand">
              <a:extLst>
                <a:ext uri="{FF2B5EF4-FFF2-40B4-BE49-F238E27FC236}">
                  <a16:creationId xmlns:a16="http://schemas.microsoft.com/office/drawing/2014/main" id="{E91D8F06-CE04-050C-7663-F267883CC5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817" y="5128566"/>
              <a:ext cx="359315" cy="202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5" name="Groupe 1024">
            <a:extLst>
              <a:ext uri="{FF2B5EF4-FFF2-40B4-BE49-F238E27FC236}">
                <a16:creationId xmlns:a16="http://schemas.microsoft.com/office/drawing/2014/main" id="{8751B8B6-6E09-6BE5-516D-8CADD05FF21E}"/>
              </a:ext>
            </a:extLst>
          </p:cNvPr>
          <p:cNvGrpSpPr/>
          <p:nvPr/>
        </p:nvGrpSpPr>
        <p:grpSpPr>
          <a:xfrm>
            <a:off x="17477" y="120636"/>
            <a:ext cx="540000" cy="540000"/>
            <a:chOff x="1074017" y="-132955"/>
            <a:chExt cx="656123" cy="656123"/>
          </a:xfrm>
        </p:grpSpPr>
        <p:pic>
          <p:nvPicPr>
            <p:cNvPr id="1027" name="Graphique 1026" descr="Dossier ouvert avec un remplissage uni">
              <a:extLst>
                <a:ext uri="{FF2B5EF4-FFF2-40B4-BE49-F238E27FC236}">
                  <a16:creationId xmlns:a16="http://schemas.microsoft.com/office/drawing/2014/main" id="{A5811F34-0560-FF48-7881-3D7519AFE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4017" y="-132955"/>
              <a:ext cx="656123" cy="656123"/>
            </a:xfrm>
            <a:prstGeom prst="rect">
              <a:avLst/>
            </a:prstGeom>
          </p:spPr>
        </p:pic>
        <p:pic>
          <p:nvPicPr>
            <p:cNvPr id="1028" name="Picture 2" descr="GitHub Logo and symbol, meaning, history, PNG, brand">
              <a:extLst>
                <a:ext uri="{FF2B5EF4-FFF2-40B4-BE49-F238E27FC236}">
                  <a16:creationId xmlns:a16="http://schemas.microsoft.com/office/drawing/2014/main" id="{38FB2070-CB3C-C508-1056-1B23154BBF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819" y="164307"/>
              <a:ext cx="359315" cy="202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9" name="Connecteur droit avec flèche 1028">
            <a:extLst>
              <a:ext uri="{FF2B5EF4-FFF2-40B4-BE49-F238E27FC236}">
                <a16:creationId xmlns:a16="http://schemas.microsoft.com/office/drawing/2014/main" id="{5CA0615D-C96D-CB43-2405-25508A82EF97}"/>
              </a:ext>
            </a:extLst>
          </p:cNvPr>
          <p:cNvCxnSpPr>
            <a:cxnSpLocks/>
          </p:cNvCxnSpPr>
          <p:nvPr/>
        </p:nvCxnSpPr>
        <p:spPr>
          <a:xfrm>
            <a:off x="620940" y="425242"/>
            <a:ext cx="17265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0" name="Connecteur droit avec flèche 1029">
            <a:extLst>
              <a:ext uri="{FF2B5EF4-FFF2-40B4-BE49-F238E27FC236}">
                <a16:creationId xmlns:a16="http://schemas.microsoft.com/office/drawing/2014/main" id="{59560B23-BC04-D622-8A33-7E6491869A75}"/>
              </a:ext>
            </a:extLst>
          </p:cNvPr>
          <p:cNvCxnSpPr>
            <a:cxnSpLocks/>
          </p:cNvCxnSpPr>
          <p:nvPr/>
        </p:nvCxnSpPr>
        <p:spPr>
          <a:xfrm>
            <a:off x="1229713" y="425242"/>
            <a:ext cx="17265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Connecteur droit avec flèche 1030">
            <a:extLst>
              <a:ext uri="{FF2B5EF4-FFF2-40B4-BE49-F238E27FC236}">
                <a16:creationId xmlns:a16="http://schemas.microsoft.com/office/drawing/2014/main" id="{226A632D-3FBE-8300-75A0-F8CC77CDCBC1}"/>
              </a:ext>
            </a:extLst>
          </p:cNvPr>
          <p:cNvCxnSpPr>
            <a:cxnSpLocks/>
          </p:cNvCxnSpPr>
          <p:nvPr/>
        </p:nvCxnSpPr>
        <p:spPr>
          <a:xfrm>
            <a:off x="2047983" y="425242"/>
            <a:ext cx="17265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Connecteur droit avec flèche 1031">
            <a:extLst>
              <a:ext uri="{FF2B5EF4-FFF2-40B4-BE49-F238E27FC236}">
                <a16:creationId xmlns:a16="http://schemas.microsoft.com/office/drawing/2014/main" id="{23EA79D7-AF3B-17A8-C217-E4C9BAB91A09}"/>
              </a:ext>
            </a:extLst>
          </p:cNvPr>
          <p:cNvCxnSpPr>
            <a:cxnSpLocks/>
          </p:cNvCxnSpPr>
          <p:nvPr/>
        </p:nvCxnSpPr>
        <p:spPr>
          <a:xfrm>
            <a:off x="2629013" y="425242"/>
            <a:ext cx="17265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Connecteur droit avec flèche 1032">
            <a:extLst>
              <a:ext uri="{FF2B5EF4-FFF2-40B4-BE49-F238E27FC236}">
                <a16:creationId xmlns:a16="http://schemas.microsoft.com/office/drawing/2014/main" id="{800FA1CB-BEDE-6229-8969-A9342669FB6F}"/>
              </a:ext>
            </a:extLst>
          </p:cNvPr>
          <p:cNvCxnSpPr>
            <a:cxnSpLocks/>
          </p:cNvCxnSpPr>
          <p:nvPr/>
        </p:nvCxnSpPr>
        <p:spPr>
          <a:xfrm>
            <a:off x="3392934" y="425242"/>
            <a:ext cx="17265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" name="Connecteur droit avec flèche 1033">
            <a:extLst>
              <a:ext uri="{FF2B5EF4-FFF2-40B4-BE49-F238E27FC236}">
                <a16:creationId xmlns:a16="http://schemas.microsoft.com/office/drawing/2014/main" id="{C00445BC-D1A6-536A-AC83-A31592AEEF9B}"/>
              </a:ext>
            </a:extLst>
          </p:cNvPr>
          <p:cNvCxnSpPr>
            <a:cxnSpLocks/>
          </p:cNvCxnSpPr>
          <p:nvPr/>
        </p:nvCxnSpPr>
        <p:spPr>
          <a:xfrm>
            <a:off x="4048954" y="425242"/>
            <a:ext cx="17265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Connecteur droit avec flèche 1034">
            <a:extLst>
              <a:ext uri="{FF2B5EF4-FFF2-40B4-BE49-F238E27FC236}">
                <a16:creationId xmlns:a16="http://schemas.microsoft.com/office/drawing/2014/main" id="{72493ED6-54E1-E892-A5CF-0C35A64A77BA}"/>
              </a:ext>
            </a:extLst>
          </p:cNvPr>
          <p:cNvCxnSpPr>
            <a:cxnSpLocks/>
          </p:cNvCxnSpPr>
          <p:nvPr/>
        </p:nvCxnSpPr>
        <p:spPr>
          <a:xfrm>
            <a:off x="4786576" y="428589"/>
            <a:ext cx="17265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6" name="Groupe 1035">
            <a:extLst>
              <a:ext uri="{FF2B5EF4-FFF2-40B4-BE49-F238E27FC236}">
                <a16:creationId xmlns:a16="http://schemas.microsoft.com/office/drawing/2014/main" id="{9E83523F-3D9A-5A01-B539-2F686F31CE39}"/>
              </a:ext>
            </a:extLst>
          </p:cNvPr>
          <p:cNvGrpSpPr/>
          <p:nvPr/>
        </p:nvGrpSpPr>
        <p:grpSpPr>
          <a:xfrm>
            <a:off x="4959912" y="95721"/>
            <a:ext cx="459098" cy="581688"/>
            <a:chOff x="4901287" y="23505"/>
            <a:chExt cx="459098" cy="581688"/>
          </a:xfrm>
        </p:grpSpPr>
        <p:pic>
          <p:nvPicPr>
            <p:cNvPr id="1037" name="Graphique 1036" descr="Base de données avec un remplissage uni">
              <a:extLst>
                <a:ext uri="{FF2B5EF4-FFF2-40B4-BE49-F238E27FC236}">
                  <a16:creationId xmlns:a16="http://schemas.microsoft.com/office/drawing/2014/main" id="{6BA94003-B240-A48E-2986-83FF11E36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01287" y="146095"/>
              <a:ext cx="459098" cy="459098"/>
            </a:xfrm>
            <a:prstGeom prst="rect">
              <a:avLst/>
            </a:prstGeom>
          </p:spPr>
        </p:pic>
        <p:pic>
          <p:nvPicPr>
            <p:cNvPr id="1038" name="Picture 2">
              <a:extLst>
                <a:ext uri="{FF2B5EF4-FFF2-40B4-BE49-F238E27FC236}">
                  <a16:creationId xmlns:a16="http://schemas.microsoft.com/office/drawing/2014/main" id="{5E3E85D2-4951-4A41-A289-E13FE768C5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331"/>
            <a:stretch/>
          </p:blipFill>
          <p:spPr bwMode="auto">
            <a:xfrm rot="2486522">
              <a:off x="5103224" y="23505"/>
              <a:ext cx="136741" cy="272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9" name="Groupe 1038">
            <a:extLst>
              <a:ext uri="{FF2B5EF4-FFF2-40B4-BE49-F238E27FC236}">
                <a16:creationId xmlns:a16="http://schemas.microsoft.com/office/drawing/2014/main" id="{7B508150-494F-4B55-367E-094778CF7675}"/>
              </a:ext>
            </a:extLst>
          </p:cNvPr>
          <p:cNvGrpSpPr/>
          <p:nvPr/>
        </p:nvGrpSpPr>
        <p:grpSpPr>
          <a:xfrm>
            <a:off x="2197416" y="142546"/>
            <a:ext cx="459098" cy="538741"/>
            <a:chOff x="2097001" y="46663"/>
            <a:chExt cx="459098" cy="538741"/>
          </a:xfrm>
          <a:solidFill>
            <a:schemeClr val="tx1"/>
          </a:solidFill>
        </p:grpSpPr>
        <p:pic>
          <p:nvPicPr>
            <p:cNvPr id="1040" name="Graphique 1039" descr="Base de données avec un remplissage uni">
              <a:extLst>
                <a:ext uri="{FF2B5EF4-FFF2-40B4-BE49-F238E27FC236}">
                  <a16:creationId xmlns:a16="http://schemas.microsoft.com/office/drawing/2014/main" id="{E07950D5-50AC-EAEE-568D-8E6AC144F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97001" y="126306"/>
              <a:ext cx="459098" cy="459098"/>
            </a:xfrm>
            <a:prstGeom prst="rect">
              <a:avLst/>
            </a:prstGeom>
          </p:spPr>
        </p:pic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0DE0F725-0B6A-CED2-B90A-76C33AE0455E}"/>
                </a:ext>
              </a:extLst>
            </p:cNvPr>
            <p:cNvSpPr/>
            <p:nvPr/>
          </p:nvSpPr>
          <p:spPr>
            <a:xfrm>
              <a:off x="2276452" y="124667"/>
              <a:ext cx="100035" cy="825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1042" name="Flèche : droite 1041">
              <a:extLst>
                <a:ext uri="{FF2B5EF4-FFF2-40B4-BE49-F238E27FC236}">
                  <a16:creationId xmlns:a16="http://schemas.microsoft.com/office/drawing/2014/main" id="{1810E36B-A2C4-C9FE-E9BB-C734172E70A9}"/>
                </a:ext>
              </a:extLst>
            </p:cNvPr>
            <p:cNvSpPr/>
            <p:nvPr/>
          </p:nvSpPr>
          <p:spPr>
            <a:xfrm rot="16200000" flipV="1">
              <a:off x="2253455" y="25197"/>
              <a:ext cx="143632" cy="186563"/>
            </a:xfrm>
            <a:prstGeom prst="rightArrow">
              <a:avLst>
                <a:gd name="adj1" fmla="val 32130"/>
                <a:gd name="adj2" fmla="val 53317"/>
              </a:avLst>
            </a:prstGeom>
            <a:grp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</p:grpSp>
      <p:sp>
        <p:nvSpPr>
          <p:cNvPr id="1043" name="ZoneTexte 1042">
            <a:extLst>
              <a:ext uri="{FF2B5EF4-FFF2-40B4-BE49-F238E27FC236}">
                <a16:creationId xmlns:a16="http://schemas.microsoft.com/office/drawing/2014/main" id="{557F0513-9ACA-BBB3-FC19-142467D57CFD}"/>
              </a:ext>
            </a:extLst>
          </p:cNvPr>
          <p:cNvSpPr txBox="1"/>
          <p:nvPr/>
        </p:nvSpPr>
        <p:spPr>
          <a:xfrm>
            <a:off x="1" y="549353"/>
            <a:ext cx="5052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>
                <a:solidFill>
                  <a:schemeClr val="bg2">
                    <a:lumMod val="50000"/>
                  </a:schemeClr>
                </a:solidFill>
              </a:rPr>
              <a:t>~121 M</a:t>
            </a:r>
          </a:p>
        </p:txBody>
      </p:sp>
      <p:sp>
        <p:nvSpPr>
          <p:cNvPr id="1044" name="ZoneTexte 1043">
            <a:extLst>
              <a:ext uri="{FF2B5EF4-FFF2-40B4-BE49-F238E27FC236}">
                <a16:creationId xmlns:a16="http://schemas.microsoft.com/office/drawing/2014/main" id="{7901AB0A-922B-3BAE-E96C-A9C3301E0530}"/>
              </a:ext>
            </a:extLst>
          </p:cNvPr>
          <p:cNvSpPr txBox="1"/>
          <p:nvPr/>
        </p:nvSpPr>
        <p:spPr>
          <a:xfrm>
            <a:off x="1479405" y="549353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>
                <a:solidFill>
                  <a:schemeClr val="bg2">
                    <a:lumMod val="50000"/>
                  </a:schemeClr>
                </a:solidFill>
              </a:rPr>
              <a:t>~140 K</a:t>
            </a:r>
          </a:p>
        </p:txBody>
      </p:sp>
      <p:sp>
        <p:nvSpPr>
          <p:cNvPr id="1045" name="ZoneTexte 1044">
            <a:extLst>
              <a:ext uri="{FF2B5EF4-FFF2-40B4-BE49-F238E27FC236}">
                <a16:creationId xmlns:a16="http://schemas.microsoft.com/office/drawing/2014/main" id="{F6BD3B0F-62B5-77AA-B388-1605A763440D}"/>
              </a:ext>
            </a:extLst>
          </p:cNvPr>
          <p:cNvSpPr txBox="1"/>
          <p:nvPr/>
        </p:nvSpPr>
        <p:spPr>
          <a:xfrm>
            <a:off x="2801671" y="544366"/>
            <a:ext cx="4812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>
                <a:solidFill>
                  <a:schemeClr val="bg2">
                    <a:lumMod val="50000"/>
                  </a:schemeClr>
                </a:solidFill>
              </a:rPr>
              <a:t>~140 K</a:t>
            </a:r>
          </a:p>
        </p:txBody>
      </p:sp>
      <p:sp>
        <p:nvSpPr>
          <p:cNvPr id="1046" name="ZoneTexte 1045">
            <a:extLst>
              <a:ext uri="{FF2B5EF4-FFF2-40B4-BE49-F238E27FC236}">
                <a16:creationId xmlns:a16="http://schemas.microsoft.com/office/drawing/2014/main" id="{B33A0064-98E2-DCA4-3C74-D8C206C57C3B}"/>
              </a:ext>
            </a:extLst>
          </p:cNvPr>
          <p:cNvSpPr txBox="1"/>
          <p:nvPr/>
        </p:nvSpPr>
        <p:spPr>
          <a:xfrm>
            <a:off x="4275813" y="544366"/>
            <a:ext cx="3722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800" dirty="0">
                <a:solidFill>
                  <a:schemeClr val="bg2">
                    <a:lumMod val="50000"/>
                  </a:schemeClr>
                </a:solidFill>
              </a:rPr>
              <a:t>~1 K</a:t>
            </a:r>
          </a:p>
        </p:txBody>
      </p:sp>
      <p:grpSp>
        <p:nvGrpSpPr>
          <p:cNvPr id="1047" name="Groupe 1046">
            <a:extLst>
              <a:ext uri="{FF2B5EF4-FFF2-40B4-BE49-F238E27FC236}">
                <a16:creationId xmlns:a16="http://schemas.microsoft.com/office/drawing/2014/main" id="{FE75FAF9-1B0F-3394-80B8-2F2D865F5F5F}"/>
              </a:ext>
            </a:extLst>
          </p:cNvPr>
          <p:cNvGrpSpPr/>
          <p:nvPr/>
        </p:nvGrpSpPr>
        <p:grpSpPr>
          <a:xfrm>
            <a:off x="652161" y="755569"/>
            <a:ext cx="757898" cy="276999"/>
            <a:chOff x="986530" y="722957"/>
            <a:chExt cx="757898" cy="276999"/>
          </a:xfrm>
        </p:grpSpPr>
        <p:grpSp>
          <p:nvGrpSpPr>
            <p:cNvPr id="1048" name="Groupe 1047">
              <a:extLst>
                <a:ext uri="{FF2B5EF4-FFF2-40B4-BE49-F238E27FC236}">
                  <a16:creationId xmlns:a16="http://schemas.microsoft.com/office/drawing/2014/main" id="{0FD41A74-C084-CF8C-1B3D-83BBAD88B14D}"/>
                </a:ext>
              </a:extLst>
            </p:cNvPr>
            <p:cNvGrpSpPr/>
            <p:nvPr/>
          </p:nvGrpSpPr>
          <p:grpSpPr>
            <a:xfrm>
              <a:off x="986530" y="722957"/>
              <a:ext cx="243631" cy="276999"/>
              <a:chOff x="1445400" y="1260395"/>
              <a:chExt cx="243631" cy="276999"/>
            </a:xfrm>
          </p:grpSpPr>
          <p:sp>
            <p:nvSpPr>
              <p:cNvPr id="1050" name="Ellipse 1049">
                <a:extLst>
                  <a:ext uri="{FF2B5EF4-FFF2-40B4-BE49-F238E27FC236}">
                    <a16:creationId xmlns:a16="http://schemas.microsoft.com/office/drawing/2014/main" id="{209234BB-0E53-6685-CD45-B758279CAADE}"/>
                  </a:ext>
                </a:extLst>
              </p:cNvPr>
              <p:cNvSpPr/>
              <p:nvPr/>
            </p:nvSpPr>
            <p:spPr>
              <a:xfrm>
                <a:off x="1463536" y="1287695"/>
                <a:ext cx="225495" cy="215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051" name="ZoneTexte 1050">
                <a:extLst>
                  <a:ext uri="{FF2B5EF4-FFF2-40B4-BE49-F238E27FC236}">
                    <a16:creationId xmlns:a16="http://schemas.microsoft.com/office/drawing/2014/main" id="{9272BC1E-A3CC-8BAD-CF52-59B1F9C06E34}"/>
                  </a:ext>
                </a:extLst>
              </p:cNvPr>
              <p:cNvSpPr txBox="1"/>
              <p:nvPr/>
            </p:nvSpPr>
            <p:spPr>
              <a:xfrm>
                <a:off x="1445400" y="1260395"/>
                <a:ext cx="207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2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  <p:sp>
          <p:nvSpPr>
            <p:cNvPr id="1049" name="ZoneTexte 1048">
              <a:extLst>
                <a:ext uri="{FF2B5EF4-FFF2-40B4-BE49-F238E27FC236}">
                  <a16:creationId xmlns:a16="http://schemas.microsoft.com/office/drawing/2014/main" id="{42AC132B-275A-E191-91B2-EB155E778103}"/>
                </a:ext>
              </a:extLst>
            </p:cNvPr>
            <p:cNvSpPr txBox="1"/>
            <p:nvPr/>
          </p:nvSpPr>
          <p:spPr>
            <a:xfrm>
              <a:off x="1192674" y="743663"/>
              <a:ext cx="5517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000" dirty="0">
                  <a:latin typeface="Aharoni" panose="02010803020104030203" pitchFamily="2" charset="-79"/>
                  <a:cs typeface="Aharoni" panose="02010803020104030203" pitchFamily="2" charset="-79"/>
                </a:rPr>
                <a:t>FILTER</a:t>
              </a:r>
            </a:p>
          </p:txBody>
        </p:sp>
      </p:grpSp>
      <p:grpSp>
        <p:nvGrpSpPr>
          <p:cNvPr id="1052" name="Groupe 1051">
            <a:extLst>
              <a:ext uri="{FF2B5EF4-FFF2-40B4-BE49-F238E27FC236}">
                <a16:creationId xmlns:a16="http://schemas.microsoft.com/office/drawing/2014/main" id="{F6D54CC4-A365-2BBF-BCB8-AFE89A8CBEBC}"/>
              </a:ext>
            </a:extLst>
          </p:cNvPr>
          <p:cNvGrpSpPr/>
          <p:nvPr/>
        </p:nvGrpSpPr>
        <p:grpSpPr>
          <a:xfrm>
            <a:off x="1996873" y="755569"/>
            <a:ext cx="846063" cy="276999"/>
            <a:chOff x="986530" y="722957"/>
            <a:chExt cx="846063" cy="276999"/>
          </a:xfrm>
        </p:grpSpPr>
        <p:grpSp>
          <p:nvGrpSpPr>
            <p:cNvPr id="1053" name="Groupe 1052">
              <a:extLst>
                <a:ext uri="{FF2B5EF4-FFF2-40B4-BE49-F238E27FC236}">
                  <a16:creationId xmlns:a16="http://schemas.microsoft.com/office/drawing/2014/main" id="{BC32A557-F31F-0F19-9A9B-E5BB4CD44C28}"/>
                </a:ext>
              </a:extLst>
            </p:cNvPr>
            <p:cNvGrpSpPr/>
            <p:nvPr/>
          </p:nvGrpSpPr>
          <p:grpSpPr>
            <a:xfrm>
              <a:off x="986530" y="722957"/>
              <a:ext cx="243631" cy="276999"/>
              <a:chOff x="1445400" y="1260395"/>
              <a:chExt cx="243631" cy="276999"/>
            </a:xfrm>
          </p:grpSpPr>
          <p:sp>
            <p:nvSpPr>
              <p:cNvPr id="1055" name="Ellipse 1054">
                <a:extLst>
                  <a:ext uri="{FF2B5EF4-FFF2-40B4-BE49-F238E27FC236}">
                    <a16:creationId xmlns:a16="http://schemas.microsoft.com/office/drawing/2014/main" id="{3E4206EE-82AD-642E-428A-09CF519A47F7}"/>
                  </a:ext>
                </a:extLst>
              </p:cNvPr>
              <p:cNvSpPr/>
              <p:nvPr/>
            </p:nvSpPr>
            <p:spPr>
              <a:xfrm>
                <a:off x="1463536" y="1287695"/>
                <a:ext cx="225495" cy="215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056" name="ZoneTexte 1055">
                <a:extLst>
                  <a:ext uri="{FF2B5EF4-FFF2-40B4-BE49-F238E27FC236}">
                    <a16:creationId xmlns:a16="http://schemas.microsoft.com/office/drawing/2014/main" id="{503A8C22-6986-0930-931E-664503F1002C}"/>
                  </a:ext>
                </a:extLst>
              </p:cNvPr>
              <p:cNvSpPr txBox="1"/>
              <p:nvPr/>
            </p:nvSpPr>
            <p:spPr>
              <a:xfrm>
                <a:off x="1445400" y="1260395"/>
                <a:ext cx="207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2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1054" name="ZoneTexte 1053">
              <a:extLst>
                <a:ext uri="{FF2B5EF4-FFF2-40B4-BE49-F238E27FC236}">
                  <a16:creationId xmlns:a16="http://schemas.microsoft.com/office/drawing/2014/main" id="{F17CE7A4-BCCF-9DF9-B172-EE812CA8E0BA}"/>
                </a:ext>
              </a:extLst>
            </p:cNvPr>
            <p:cNvSpPr txBox="1"/>
            <p:nvPr/>
          </p:nvSpPr>
          <p:spPr>
            <a:xfrm>
              <a:off x="1192674" y="743663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000" dirty="0">
                  <a:latin typeface="Aharoni" panose="02010803020104030203" pitchFamily="2" charset="-79"/>
                  <a:cs typeface="Aharoni" panose="02010803020104030203" pitchFamily="2" charset="-79"/>
                </a:rPr>
                <a:t>ENRICH</a:t>
              </a:r>
            </a:p>
          </p:txBody>
        </p:sp>
      </p:grpSp>
      <p:grpSp>
        <p:nvGrpSpPr>
          <p:cNvPr id="1057" name="Groupe 1056">
            <a:extLst>
              <a:ext uri="{FF2B5EF4-FFF2-40B4-BE49-F238E27FC236}">
                <a16:creationId xmlns:a16="http://schemas.microsoft.com/office/drawing/2014/main" id="{CCAE58EC-99BE-7801-9C00-B7D935CCEB54}"/>
              </a:ext>
            </a:extLst>
          </p:cNvPr>
          <p:cNvGrpSpPr/>
          <p:nvPr/>
        </p:nvGrpSpPr>
        <p:grpSpPr>
          <a:xfrm>
            <a:off x="3197009" y="751921"/>
            <a:ext cx="1198723" cy="276999"/>
            <a:chOff x="986530" y="722957"/>
            <a:chExt cx="1198723" cy="276999"/>
          </a:xfrm>
        </p:grpSpPr>
        <p:grpSp>
          <p:nvGrpSpPr>
            <p:cNvPr id="1058" name="Groupe 1057">
              <a:extLst>
                <a:ext uri="{FF2B5EF4-FFF2-40B4-BE49-F238E27FC236}">
                  <a16:creationId xmlns:a16="http://schemas.microsoft.com/office/drawing/2014/main" id="{90965149-B465-CAFD-7EC8-CCB016DCCD54}"/>
                </a:ext>
              </a:extLst>
            </p:cNvPr>
            <p:cNvGrpSpPr/>
            <p:nvPr/>
          </p:nvGrpSpPr>
          <p:grpSpPr>
            <a:xfrm>
              <a:off x="986530" y="722957"/>
              <a:ext cx="243631" cy="276999"/>
              <a:chOff x="1445400" y="1260395"/>
              <a:chExt cx="243631" cy="276999"/>
            </a:xfrm>
          </p:grpSpPr>
          <p:sp>
            <p:nvSpPr>
              <p:cNvPr id="1060" name="Ellipse 1059">
                <a:extLst>
                  <a:ext uri="{FF2B5EF4-FFF2-40B4-BE49-F238E27FC236}">
                    <a16:creationId xmlns:a16="http://schemas.microsoft.com/office/drawing/2014/main" id="{EBE01646-9EF2-9E8A-1379-5D01DD551269}"/>
                  </a:ext>
                </a:extLst>
              </p:cNvPr>
              <p:cNvSpPr/>
              <p:nvPr/>
            </p:nvSpPr>
            <p:spPr>
              <a:xfrm>
                <a:off x="1463536" y="1287695"/>
                <a:ext cx="225495" cy="215444"/>
              </a:xfrm>
              <a:prstGeom prst="ellipse">
                <a:avLst/>
              </a:prstGeom>
              <a:solidFill>
                <a:srgbClr val="0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BE"/>
              </a:p>
            </p:txBody>
          </p:sp>
          <p:sp>
            <p:nvSpPr>
              <p:cNvPr id="1061" name="ZoneTexte 1060">
                <a:extLst>
                  <a:ext uri="{FF2B5EF4-FFF2-40B4-BE49-F238E27FC236}">
                    <a16:creationId xmlns:a16="http://schemas.microsoft.com/office/drawing/2014/main" id="{6FB4CC07-8DEC-77E8-F859-F798FD425583}"/>
                  </a:ext>
                </a:extLst>
              </p:cNvPr>
              <p:cNvSpPr txBox="1"/>
              <p:nvPr/>
            </p:nvSpPr>
            <p:spPr>
              <a:xfrm>
                <a:off x="1445400" y="1260395"/>
                <a:ext cx="207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sz="12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1059" name="ZoneTexte 1058">
              <a:extLst>
                <a:ext uri="{FF2B5EF4-FFF2-40B4-BE49-F238E27FC236}">
                  <a16:creationId xmlns:a16="http://schemas.microsoft.com/office/drawing/2014/main" id="{89E8935A-8C87-2F52-6C22-96B55494FA68}"/>
                </a:ext>
              </a:extLst>
            </p:cNvPr>
            <p:cNvSpPr txBox="1"/>
            <p:nvPr/>
          </p:nvSpPr>
          <p:spPr>
            <a:xfrm>
              <a:off x="1192674" y="743663"/>
              <a:ext cx="9925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BE" sz="1000" dirty="0">
                  <a:latin typeface="Aharoni" panose="02010803020104030203" pitchFamily="2" charset="-79"/>
                  <a:cs typeface="Aharoni" panose="02010803020104030203" pitchFamily="2" charset="-79"/>
                </a:rPr>
                <a:t>DISTINGUISH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2841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36</Words>
  <Application>Microsoft Macintosh PowerPoint</Application>
  <PresentationFormat>Custom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Aptos</vt:lpstr>
      <vt:lpstr>Aptos Display</vt:lpstr>
      <vt:lpstr>Arial</vt:lpstr>
      <vt:lpstr>Thème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Maxime Andre</dc:creator>
  <cp:lastModifiedBy>Lanza Michele</cp:lastModifiedBy>
  <cp:revision>11</cp:revision>
  <dcterms:created xsi:type="dcterms:W3CDTF">2025-04-17T16:34:22Z</dcterms:created>
  <dcterms:modified xsi:type="dcterms:W3CDTF">2025-05-14T06:38:04Z</dcterms:modified>
</cp:coreProperties>
</file>