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614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132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2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75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2A0B-74F7-4B80-9671-22A75313522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5416-13C9-3255-7B53-F8F38BA44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0587" y="2404531"/>
            <a:ext cx="4051140" cy="1646302"/>
          </a:xfrm>
        </p:spPr>
        <p:txBody>
          <a:bodyPr/>
          <a:lstStyle/>
          <a:p>
            <a:r>
              <a:rPr lang="en-US" b="1" i="1" dirty="0"/>
              <a:t>KUET BANK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0D41E-C8BB-C8CE-E896-C9097A0D1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i="1" dirty="0"/>
              <a:t>A project based on Bank Management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721E96-C19F-E536-0BBB-F4BC0D36235A}"/>
              </a:ext>
            </a:extLst>
          </p:cNvPr>
          <p:cNvSpPr txBox="1">
            <a:spLocks/>
          </p:cNvSpPr>
          <p:nvPr/>
        </p:nvSpPr>
        <p:spPr>
          <a:xfrm>
            <a:off x="6617617" y="5240182"/>
            <a:ext cx="28078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i="1" dirty="0"/>
              <a:t>By Doniel Tripura</a:t>
            </a:r>
          </a:p>
          <a:p>
            <a:pPr algn="l"/>
            <a:r>
              <a:rPr lang="en-US" sz="3600" b="1" i="1" dirty="0"/>
              <a:t>Roll: 1907121</a:t>
            </a:r>
          </a:p>
          <a:p>
            <a:pPr algn="l"/>
            <a:r>
              <a:rPr lang="en-US" sz="3600" b="1" i="1" dirty="0"/>
              <a:t>KUET</a:t>
            </a:r>
          </a:p>
        </p:txBody>
      </p:sp>
    </p:spTree>
    <p:extLst>
      <p:ext uri="{BB962C8B-B14F-4D97-AF65-F5344CB8AC3E}">
        <p14:creationId xmlns:p14="http://schemas.microsoft.com/office/powerpoint/2010/main" val="196470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1CEA-2942-545C-3C59-6EDD0E42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04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74EFB8C9-A855-DF54-5895-9451E12FA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5880"/>
              </p:ext>
            </p:extLst>
          </p:nvPr>
        </p:nvGraphicFramePr>
        <p:xfrm>
          <a:off x="747549" y="1438374"/>
          <a:ext cx="169164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Customer_Id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3810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Phone_No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BFAC3A4-9705-BA21-33D8-4FA7A976B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66794"/>
              </p:ext>
            </p:extLst>
          </p:nvPr>
        </p:nvGraphicFramePr>
        <p:xfrm>
          <a:off x="8291079" y="1330086"/>
          <a:ext cx="195072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910440351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7018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Transaction_Id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7021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7442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710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From_Acc_No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07281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To_Acc_No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5005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BD77E84-FE51-3577-D0F4-3FA3DE800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92861"/>
              </p:ext>
            </p:extLst>
          </p:nvPr>
        </p:nvGraphicFramePr>
        <p:xfrm>
          <a:off x="4597025" y="1421751"/>
          <a:ext cx="169164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737854626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580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Account_No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9358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i="1" dirty="0" err="1"/>
                        <a:t>Customer_Id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584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Account_Type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2262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110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Interest_Rate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46980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BFFF951-FCA7-58E6-D056-33FF732C9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77245"/>
              </p:ext>
            </p:extLst>
          </p:nvPr>
        </p:nvGraphicFramePr>
        <p:xfrm>
          <a:off x="6457027" y="4292742"/>
          <a:ext cx="169164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Branch_Id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Branch_Name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Phone_No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6E99DCBA-29FA-5F23-8129-00B4A1F64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36752"/>
              </p:ext>
            </p:extLst>
          </p:nvPr>
        </p:nvGraphicFramePr>
        <p:xfrm>
          <a:off x="2568661" y="3306772"/>
          <a:ext cx="1691640" cy="345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3810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Branch_Id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70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01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1CEA-2942-545C-3C59-6EDD0E42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6538"/>
            <a:ext cx="8596668" cy="65204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Relation in Diagram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ECE85-EE70-54FC-BEEA-6AF0B1E38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35779"/>
              </p:ext>
            </p:extLst>
          </p:nvPr>
        </p:nvGraphicFramePr>
        <p:xfrm>
          <a:off x="747549" y="1438374"/>
          <a:ext cx="1691640" cy="345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Customer_Id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3810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Phone_No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8711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Branch_id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EFDA42-E4BC-6666-1C54-0381020E7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15699"/>
              </p:ext>
            </p:extLst>
          </p:nvPr>
        </p:nvGraphicFramePr>
        <p:xfrm>
          <a:off x="8291079" y="1330086"/>
          <a:ext cx="195072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910440351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7018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Transaction_Id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7021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7442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710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From_Acc_No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07281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To_Acc_No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500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BB74B5-9041-6C17-6862-39F83B01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60091"/>
              </p:ext>
            </p:extLst>
          </p:nvPr>
        </p:nvGraphicFramePr>
        <p:xfrm>
          <a:off x="4597025" y="1421751"/>
          <a:ext cx="169164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737854626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580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Account_No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9358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i="1" dirty="0" err="1"/>
                        <a:t>Customer_Id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584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Account_Type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2262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110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Interest_Rate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4698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B685A79-3D98-684E-3D94-2E7B321D4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3819"/>
              </p:ext>
            </p:extLst>
          </p:nvPr>
        </p:nvGraphicFramePr>
        <p:xfrm>
          <a:off x="6457027" y="4292742"/>
          <a:ext cx="169164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Branch_Id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Branch_Name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Phone_No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C17A3D5-725D-C3C0-AC94-A420D6BDE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84893"/>
              </p:ext>
            </p:extLst>
          </p:nvPr>
        </p:nvGraphicFramePr>
        <p:xfrm>
          <a:off x="2568661" y="3306772"/>
          <a:ext cx="1691640" cy="345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3810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Branch_Id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70131"/>
                  </a:ext>
                </a:extLst>
              </a:tr>
            </a:tbl>
          </a:graphicData>
        </a:graphic>
      </p:graphicFrame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7D16A23-490B-018C-D359-35A8DDCC53CA}"/>
              </a:ext>
            </a:extLst>
          </p:cNvPr>
          <p:cNvCxnSpPr>
            <a:cxnSpLocks/>
          </p:cNvCxnSpPr>
          <p:nvPr/>
        </p:nvCxnSpPr>
        <p:spPr>
          <a:xfrm>
            <a:off x="2439189" y="2106067"/>
            <a:ext cx="2157836" cy="556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9B1BB83-1104-238C-CAE5-5A1716481663}"/>
              </a:ext>
            </a:extLst>
          </p:cNvPr>
          <p:cNvCxnSpPr>
            <a:cxnSpLocks/>
          </p:cNvCxnSpPr>
          <p:nvPr/>
        </p:nvCxnSpPr>
        <p:spPr>
          <a:xfrm>
            <a:off x="6288665" y="2065795"/>
            <a:ext cx="2002414" cy="1363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B6260CA-D360-C14F-EFFB-93B614D2F4F0}"/>
              </a:ext>
            </a:extLst>
          </p:cNvPr>
          <p:cNvCxnSpPr>
            <a:cxnSpLocks/>
          </p:cNvCxnSpPr>
          <p:nvPr/>
        </p:nvCxnSpPr>
        <p:spPr>
          <a:xfrm>
            <a:off x="6327538" y="2222937"/>
            <a:ext cx="1879421" cy="1756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31E5980-E41D-FFF7-8421-BFFD66ED46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9713" y="5033290"/>
            <a:ext cx="2177315" cy="1494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4EAEFC1-067F-A2B2-63F3-0B2BF4331B80}"/>
              </a:ext>
            </a:extLst>
          </p:cNvPr>
          <p:cNvCxnSpPr>
            <a:cxnSpLocks/>
          </p:cNvCxnSpPr>
          <p:nvPr/>
        </p:nvCxnSpPr>
        <p:spPr>
          <a:xfrm rot="10800000">
            <a:off x="2426249" y="4720480"/>
            <a:ext cx="4183180" cy="465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1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586F-7C49-0A05-84B5-BF2670AB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8025"/>
            <a:ext cx="8596668" cy="70991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7B2D62-73DE-5C27-DE80-135149D52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564" y="1620001"/>
            <a:ext cx="1014253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address,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phone_no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balance,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interest_rate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references customer(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account table has a many-to-one relationship with the customer 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account belongs to a single customer, identified by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address,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phone_no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533F241-0F17-E767-835C-6FBB5D317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1669" y="1674036"/>
            <a:ext cx="873187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amount,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to_acc_no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references account(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references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transaction table has two foreign keys that reference the account 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foreign keys establish a many-to-one relationship between the transaction table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account table. Each transaction involves two accounts: the source account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destination account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position, salary,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references branch(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employee table has a many-to-one relationship with the branch 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employee is associated with a specific branch, identified by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BCA99F-0BDC-85CB-2A48-BE5BA42D1351}"/>
              </a:ext>
            </a:extLst>
          </p:cNvPr>
          <p:cNvSpPr txBox="1">
            <a:spLocks/>
          </p:cNvSpPr>
          <p:nvPr/>
        </p:nvSpPr>
        <p:spPr>
          <a:xfrm>
            <a:off x="677334" y="598025"/>
            <a:ext cx="8596668" cy="709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 (Cont.)</a:t>
            </a:r>
          </a:p>
        </p:txBody>
      </p:sp>
    </p:spTree>
    <p:extLst>
      <p:ext uri="{BB962C8B-B14F-4D97-AF65-F5344CB8AC3E}">
        <p14:creationId xmlns:p14="http://schemas.microsoft.com/office/powerpoint/2010/main" val="348509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EE6C05A-28C3-8761-5DDB-8F8B44C33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3713" y="2077655"/>
            <a:ext cx="80522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Overall, the tables are connected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account table is linked to the customer table through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transaction table references the account table twice, once for the source account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once for the destination account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employee table is connected to the branch table through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B1695E-9A4C-36EE-996B-6B549AFE5B5A}"/>
              </a:ext>
            </a:extLst>
          </p:cNvPr>
          <p:cNvSpPr txBox="1">
            <a:spLocks/>
          </p:cNvSpPr>
          <p:nvPr/>
        </p:nvSpPr>
        <p:spPr>
          <a:xfrm>
            <a:off x="677334" y="598025"/>
            <a:ext cx="8596668" cy="709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 (Cont.)</a:t>
            </a:r>
          </a:p>
        </p:txBody>
      </p:sp>
    </p:spTree>
    <p:extLst>
      <p:ext uri="{BB962C8B-B14F-4D97-AF65-F5344CB8AC3E}">
        <p14:creationId xmlns:p14="http://schemas.microsoft.com/office/powerpoint/2010/main" val="151830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586F-7C49-0A05-84B5-BF2670AB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65176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b="1" i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58001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813</TotalTime>
  <Words>561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KUET BANK </vt:lpstr>
      <vt:lpstr>Diagram</vt:lpstr>
      <vt:lpstr>Relation in Diagram</vt:lpstr>
      <vt:lpstr>Explanation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KUET BANK </dc:title>
  <dc:creator>Doniel Tripura</dc:creator>
  <cp:lastModifiedBy>Doniel Tripura</cp:lastModifiedBy>
  <cp:revision>10</cp:revision>
  <dcterms:created xsi:type="dcterms:W3CDTF">2023-05-23T12:29:41Z</dcterms:created>
  <dcterms:modified xsi:type="dcterms:W3CDTF">2023-05-29T13:27:12Z</dcterms:modified>
</cp:coreProperties>
</file>