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63" r:id="rId4"/>
    <p:sldId id="272" r:id="rId5"/>
    <p:sldId id="273" r:id="rId6"/>
    <p:sldId id="274" r:id="rId7"/>
    <p:sldId id="276" r:id="rId8"/>
    <p:sldId id="27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  <a:srgbClr val="D00000"/>
    <a:srgbClr val="4FD1FF"/>
    <a:srgbClr val="00B0F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85450-74DA-4450-94A0-321C17A953F1}" v="33" dt="2021-05-05T23:37:58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95" autoAdjust="0"/>
  </p:normalViewPr>
  <p:slideViewPr>
    <p:cSldViewPr snapToObjects="1">
      <p:cViewPr varScale="1">
        <p:scale>
          <a:sx n="115" d="100"/>
          <a:sy n="115" d="100"/>
        </p:scale>
        <p:origin x="14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Patel" userId="a703f83589ab743e" providerId="LiveId" clId="{80AA3244-3534-4391-8708-17CD57E624D1}"/>
    <pc:docChg chg="modSld">
      <pc:chgData name="Jay Patel" userId="a703f83589ab743e" providerId="LiveId" clId="{80AA3244-3534-4391-8708-17CD57E624D1}" dt="2021-04-27T15:48:33.840" v="0" actId="20577"/>
      <pc:docMkLst>
        <pc:docMk/>
      </pc:docMkLst>
      <pc:sldChg chg="modSp mod">
        <pc:chgData name="Jay Patel" userId="a703f83589ab743e" providerId="LiveId" clId="{80AA3244-3534-4391-8708-17CD57E624D1}" dt="2021-04-27T15:48:33.840" v="0" actId="20577"/>
        <pc:sldMkLst>
          <pc:docMk/>
          <pc:sldMk cId="3060076698" sldId="266"/>
        </pc:sldMkLst>
        <pc:spChg chg="mod">
          <ac:chgData name="Jay Patel" userId="a703f83589ab743e" providerId="LiveId" clId="{80AA3244-3534-4391-8708-17CD57E624D1}" dt="2021-04-27T15:48:33.840" v="0" actId="20577"/>
          <ac:spMkLst>
            <pc:docMk/>
            <pc:sldMk cId="3060076698" sldId="266"/>
            <ac:spMk id="3" creationId="{00000000-0000-0000-0000-000000000000}"/>
          </ac:spMkLst>
        </pc:spChg>
      </pc:sldChg>
    </pc:docChg>
  </pc:docChgLst>
  <pc:docChgLst>
    <pc:chgData name="Jay Patel" userId="a703f83589ab743e" providerId="LiveId" clId="{79DD2485-F0AC-4577-B30D-9ACC51957670}"/>
    <pc:docChg chg="undo redo custSel addSld delSld modSld sldOrd">
      <pc:chgData name="Jay Patel" userId="a703f83589ab743e" providerId="LiveId" clId="{79DD2485-F0AC-4577-B30D-9ACC51957670}" dt="2021-04-27T15:13:09.305" v="4327" actId="1076"/>
      <pc:docMkLst>
        <pc:docMk/>
      </pc:docMkLst>
      <pc:sldChg chg="modSp mod">
        <pc:chgData name="Jay Patel" userId="a703f83589ab743e" providerId="LiveId" clId="{79DD2485-F0AC-4577-B30D-9ACC51957670}" dt="2021-04-26T20:15:16.184" v="232" actId="1076"/>
        <pc:sldMkLst>
          <pc:docMk/>
          <pc:sldMk cId="0" sldId="257"/>
        </pc:sldMkLst>
        <pc:spChg chg="mod">
          <ac:chgData name="Jay Patel" userId="a703f83589ab743e" providerId="LiveId" clId="{79DD2485-F0AC-4577-B30D-9ACC51957670}" dt="2021-04-26T20:14:58.092" v="230" actId="3062"/>
          <ac:spMkLst>
            <pc:docMk/>
            <pc:sldMk cId="0" sldId="257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6T20:15:16.184" v="232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ay Patel" userId="a703f83589ab743e" providerId="LiveId" clId="{79DD2485-F0AC-4577-B30D-9ACC51957670}" dt="2021-04-27T05:19:47.270" v="3887" actId="20577"/>
        <pc:sldMkLst>
          <pc:docMk/>
          <pc:sldMk cId="0" sldId="258"/>
        </pc:sldMkLst>
        <pc:spChg chg="mod">
          <ac:chgData name="Jay Patel" userId="a703f83589ab743e" providerId="LiveId" clId="{79DD2485-F0AC-4577-B30D-9ACC51957670}" dt="2021-04-26T20:14:52.506" v="229" actId="3062"/>
          <ac:spMkLst>
            <pc:docMk/>
            <pc:sldMk cId="0" sldId="258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5:19:47.270" v="388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del mod">
        <pc:chgData name="Jay Patel" userId="a703f83589ab743e" providerId="LiveId" clId="{79DD2485-F0AC-4577-B30D-9ACC51957670}" dt="2021-04-27T01:04:46.867" v="281" actId="47"/>
        <pc:sldMkLst>
          <pc:docMk/>
          <pc:sldMk cId="2063830424" sldId="261"/>
        </pc:sldMkLst>
        <pc:spChg chg="mod">
          <ac:chgData name="Jay Patel" userId="a703f83589ab743e" providerId="LiveId" clId="{79DD2485-F0AC-4577-B30D-9ACC51957670}" dt="2021-04-26T16:05:45.603" v="18" actId="20577"/>
          <ac:spMkLst>
            <pc:docMk/>
            <pc:sldMk cId="2063830424" sldId="261"/>
            <ac:spMk id="2" creationId="{00000000-0000-0000-0000-000000000000}"/>
          </ac:spMkLst>
        </pc:spChg>
      </pc:sldChg>
      <pc:sldChg chg="modSp add mod">
        <pc:chgData name="Jay Patel" userId="a703f83589ab743e" providerId="LiveId" clId="{79DD2485-F0AC-4577-B30D-9ACC51957670}" dt="2021-04-27T05:20:15.605" v="3889" actId="14100"/>
        <pc:sldMkLst>
          <pc:docMk/>
          <pc:sldMk cId="1196659476" sldId="262"/>
        </pc:sldMkLst>
        <pc:spChg chg="mod">
          <ac:chgData name="Jay Patel" userId="a703f83589ab743e" providerId="LiveId" clId="{79DD2485-F0AC-4577-B30D-9ACC51957670}" dt="2021-04-26T20:14:48.510" v="228" actId="3062"/>
          <ac:spMkLst>
            <pc:docMk/>
            <pc:sldMk cId="1196659476" sldId="262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5:20:15.605" v="3889" actId="14100"/>
          <ac:spMkLst>
            <pc:docMk/>
            <pc:sldMk cId="1196659476" sldId="262"/>
            <ac:spMk id="3" creationId="{00000000-0000-0000-0000-000000000000}"/>
          </ac:spMkLst>
        </pc:spChg>
      </pc:sldChg>
      <pc:sldChg chg="modSp add mod">
        <pc:chgData name="Jay Patel" userId="a703f83589ab743e" providerId="LiveId" clId="{79DD2485-F0AC-4577-B30D-9ACC51957670}" dt="2021-04-27T04:10:22.680" v="2167" actId="179"/>
        <pc:sldMkLst>
          <pc:docMk/>
          <pc:sldMk cId="2602024930" sldId="263"/>
        </pc:sldMkLst>
        <pc:spChg chg="mod">
          <ac:chgData name="Jay Patel" userId="a703f83589ab743e" providerId="LiveId" clId="{79DD2485-F0AC-4577-B30D-9ACC51957670}" dt="2021-04-27T01:38:30.454" v="902" actId="20577"/>
          <ac:spMkLst>
            <pc:docMk/>
            <pc:sldMk cId="2602024930" sldId="263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4:10:22.680" v="2167" actId="179"/>
          <ac:spMkLst>
            <pc:docMk/>
            <pc:sldMk cId="2602024930" sldId="263"/>
            <ac:spMk id="3" creationId="{00000000-0000-0000-0000-000000000000}"/>
          </ac:spMkLst>
        </pc:spChg>
      </pc:sldChg>
      <pc:sldChg chg="modSp add mod ord">
        <pc:chgData name="Jay Patel" userId="a703f83589ab743e" providerId="LiveId" clId="{79DD2485-F0AC-4577-B30D-9ACC51957670}" dt="2021-04-27T01:33:45.920" v="842" actId="339"/>
        <pc:sldMkLst>
          <pc:docMk/>
          <pc:sldMk cId="1848945557" sldId="264"/>
        </pc:sldMkLst>
        <pc:spChg chg="mod">
          <ac:chgData name="Jay Patel" userId="a703f83589ab743e" providerId="LiveId" clId="{79DD2485-F0AC-4577-B30D-9ACC51957670}" dt="2021-04-27T01:25:43.242" v="310" actId="20577"/>
          <ac:spMkLst>
            <pc:docMk/>
            <pc:sldMk cId="1848945557" sldId="264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1:33:45.920" v="842" actId="339"/>
          <ac:spMkLst>
            <pc:docMk/>
            <pc:sldMk cId="1848945557" sldId="264"/>
            <ac:spMk id="3" creationId="{00000000-0000-0000-0000-000000000000}"/>
          </ac:spMkLst>
        </pc:spChg>
      </pc:sldChg>
      <pc:sldChg chg="addSp modSp add mod ord">
        <pc:chgData name="Jay Patel" userId="a703f83589ab743e" providerId="LiveId" clId="{79DD2485-F0AC-4577-B30D-9ACC51957670}" dt="2021-04-27T02:53:11.832" v="1496" actId="1076"/>
        <pc:sldMkLst>
          <pc:docMk/>
          <pc:sldMk cId="335751493" sldId="265"/>
        </pc:sldMkLst>
        <pc:spChg chg="mod">
          <ac:chgData name="Jay Patel" userId="a703f83589ab743e" providerId="LiveId" clId="{79DD2485-F0AC-4577-B30D-9ACC51957670}" dt="2021-04-27T02:53:11.832" v="1496" actId="1076"/>
          <ac:spMkLst>
            <pc:docMk/>
            <pc:sldMk cId="335751493" sldId="265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2:39:20.680" v="1327" actId="21"/>
          <ac:spMkLst>
            <pc:docMk/>
            <pc:sldMk cId="335751493" sldId="265"/>
            <ac:spMk id="3" creationId="{00000000-0000-0000-0000-000000000000}"/>
          </ac:spMkLst>
        </pc:spChg>
        <pc:spChg chg="add mod">
          <ac:chgData name="Jay Patel" userId="a703f83589ab743e" providerId="LiveId" clId="{79DD2485-F0AC-4577-B30D-9ACC51957670}" dt="2021-04-27T02:40:29.530" v="1338" actId="1076"/>
          <ac:spMkLst>
            <pc:docMk/>
            <pc:sldMk cId="335751493" sldId="265"/>
            <ac:spMk id="6" creationId="{1F90D42E-9DB2-4BAD-9264-1940715C3D23}"/>
          </ac:spMkLst>
        </pc:spChg>
      </pc:sldChg>
      <pc:sldChg chg="addSp delSp modSp add mod">
        <pc:chgData name="Jay Patel" userId="a703f83589ab743e" providerId="LiveId" clId="{79DD2485-F0AC-4577-B30D-9ACC51957670}" dt="2021-04-27T05:17:00.430" v="3747" actId="1076"/>
        <pc:sldMkLst>
          <pc:docMk/>
          <pc:sldMk cId="3060076698" sldId="266"/>
        </pc:sldMkLst>
        <pc:spChg chg="mod">
          <ac:chgData name="Jay Patel" userId="a703f83589ab743e" providerId="LiveId" clId="{79DD2485-F0AC-4577-B30D-9ACC51957670}" dt="2021-04-27T02:53:17.871" v="1497" actId="1076"/>
          <ac:spMkLst>
            <pc:docMk/>
            <pc:sldMk cId="3060076698" sldId="266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2:53:25.475" v="1498" actId="1076"/>
          <ac:spMkLst>
            <pc:docMk/>
            <pc:sldMk cId="3060076698" sldId="266"/>
            <ac:spMk id="3" creationId="{00000000-0000-0000-0000-000000000000}"/>
          </ac:spMkLst>
        </pc:spChg>
        <pc:spChg chg="del">
          <ac:chgData name="Jay Patel" userId="a703f83589ab743e" providerId="LiveId" clId="{79DD2485-F0AC-4577-B30D-9ACC51957670}" dt="2021-04-27T02:53:33.497" v="1500" actId="478"/>
          <ac:spMkLst>
            <pc:docMk/>
            <pc:sldMk cId="3060076698" sldId="266"/>
            <ac:spMk id="6" creationId="{1F90D42E-9DB2-4BAD-9264-1940715C3D23}"/>
          </ac:spMkLst>
        </pc:spChg>
        <pc:spChg chg="add mod">
          <ac:chgData name="Jay Patel" userId="a703f83589ab743e" providerId="LiveId" clId="{79DD2485-F0AC-4577-B30D-9ACC51957670}" dt="2021-04-27T05:17:00.430" v="3747" actId="1076"/>
          <ac:spMkLst>
            <pc:docMk/>
            <pc:sldMk cId="3060076698" sldId="266"/>
            <ac:spMk id="11" creationId="{B941BECC-7242-4D2A-A156-E5749DFC76AF}"/>
          </ac:spMkLst>
        </pc:spChg>
        <pc:picChg chg="add mod">
          <ac:chgData name="Jay Patel" userId="a703f83589ab743e" providerId="LiveId" clId="{79DD2485-F0AC-4577-B30D-9ACC51957670}" dt="2021-04-27T03:01:18.346" v="1543" actId="1076"/>
          <ac:picMkLst>
            <pc:docMk/>
            <pc:sldMk cId="3060076698" sldId="266"/>
            <ac:picMk id="5" creationId="{05905E40-4A0A-484B-9D98-43604B6071FC}"/>
          </ac:picMkLst>
        </pc:picChg>
        <pc:picChg chg="add del mod">
          <ac:chgData name="Jay Patel" userId="a703f83589ab743e" providerId="LiveId" clId="{79DD2485-F0AC-4577-B30D-9ACC51957670}" dt="2021-04-27T02:59:47.759" v="1514" actId="478"/>
          <ac:picMkLst>
            <pc:docMk/>
            <pc:sldMk cId="3060076698" sldId="266"/>
            <ac:picMk id="7" creationId="{54B3E56F-6D02-444E-9924-0E1D5A29A27E}"/>
          </ac:picMkLst>
        </pc:picChg>
        <pc:picChg chg="add mod">
          <ac:chgData name="Jay Patel" userId="a703f83589ab743e" providerId="LiveId" clId="{79DD2485-F0AC-4577-B30D-9ACC51957670}" dt="2021-04-27T03:01:21.709" v="1544" actId="1076"/>
          <ac:picMkLst>
            <pc:docMk/>
            <pc:sldMk cId="3060076698" sldId="266"/>
            <ac:picMk id="8" creationId="{E031FDED-2C98-4B2E-BF56-794E4017C8D4}"/>
          </ac:picMkLst>
        </pc:picChg>
        <pc:picChg chg="add del mod modCrop">
          <ac:chgData name="Jay Patel" userId="a703f83589ab743e" providerId="LiveId" clId="{79DD2485-F0AC-4577-B30D-9ACC51957670}" dt="2021-04-27T03:01:13.961" v="1540" actId="478"/>
          <ac:picMkLst>
            <pc:docMk/>
            <pc:sldMk cId="3060076698" sldId="266"/>
            <ac:picMk id="9" creationId="{FFB0F153-99B6-4DE7-9908-2F1A69259698}"/>
          </ac:picMkLst>
        </pc:picChg>
        <pc:picChg chg="add del mod">
          <ac:chgData name="Jay Patel" userId="a703f83589ab743e" providerId="LiveId" clId="{79DD2485-F0AC-4577-B30D-9ACC51957670}" dt="2021-04-27T03:01:14.361" v="1541" actId="478"/>
          <ac:picMkLst>
            <pc:docMk/>
            <pc:sldMk cId="3060076698" sldId="266"/>
            <ac:picMk id="10" creationId="{BF2F2058-6075-41AD-ACB0-174302935676}"/>
          </ac:picMkLst>
        </pc:picChg>
      </pc:sldChg>
      <pc:sldChg chg="addSp delSp modSp add mod">
        <pc:chgData name="Jay Patel" userId="a703f83589ab743e" providerId="LiveId" clId="{79DD2485-F0AC-4577-B30D-9ACC51957670}" dt="2021-04-27T03:24:54.058" v="1977" actId="207"/>
        <pc:sldMkLst>
          <pc:docMk/>
          <pc:sldMk cId="3047491650" sldId="267"/>
        </pc:sldMkLst>
        <pc:spChg chg="mod">
          <ac:chgData name="Jay Patel" userId="a703f83589ab743e" providerId="LiveId" clId="{79DD2485-F0AC-4577-B30D-9ACC51957670}" dt="2021-04-27T03:01:32.060" v="1546" actId="20577"/>
          <ac:spMkLst>
            <pc:docMk/>
            <pc:sldMk cId="3047491650" sldId="267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3:24:54.058" v="1977" actId="207"/>
          <ac:spMkLst>
            <pc:docMk/>
            <pc:sldMk cId="3047491650" sldId="267"/>
            <ac:spMk id="3" creationId="{00000000-0000-0000-0000-000000000000}"/>
          </ac:spMkLst>
        </pc:spChg>
        <pc:picChg chg="del">
          <ac:chgData name="Jay Patel" userId="a703f83589ab743e" providerId="LiveId" clId="{79DD2485-F0AC-4577-B30D-9ACC51957670}" dt="2021-04-27T03:01:39.644" v="1548" actId="478"/>
          <ac:picMkLst>
            <pc:docMk/>
            <pc:sldMk cId="3047491650" sldId="267"/>
            <ac:picMk id="5" creationId="{05905E40-4A0A-484B-9D98-43604B6071FC}"/>
          </ac:picMkLst>
        </pc:picChg>
        <pc:picChg chg="add mod">
          <ac:chgData name="Jay Patel" userId="a703f83589ab743e" providerId="LiveId" clId="{79DD2485-F0AC-4577-B30D-9ACC51957670}" dt="2021-04-27T03:19:09.897" v="1925" actId="1076"/>
          <ac:picMkLst>
            <pc:docMk/>
            <pc:sldMk cId="3047491650" sldId="267"/>
            <ac:picMk id="6" creationId="{42DD6CB4-15FF-4900-BCD7-AD90BA71296D}"/>
          </ac:picMkLst>
        </pc:picChg>
        <pc:picChg chg="add mod">
          <ac:chgData name="Jay Patel" userId="a703f83589ab743e" providerId="LiveId" clId="{79DD2485-F0AC-4577-B30D-9ACC51957670}" dt="2021-04-27T03:19:32.488" v="1933" actId="1076"/>
          <ac:picMkLst>
            <pc:docMk/>
            <pc:sldMk cId="3047491650" sldId="267"/>
            <ac:picMk id="7" creationId="{650582EC-7D8A-4B62-8094-1458DCE7B732}"/>
          </ac:picMkLst>
        </pc:picChg>
        <pc:picChg chg="del">
          <ac:chgData name="Jay Patel" userId="a703f83589ab743e" providerId="LiveId" clId="{79DD2485-F0AC-4577-B30D-9ACC51957670}" dt="2021-04-27T03:01:39.356" v="1547" actId="478"/>
          <ac:picMkLst>
            <pc:docMk/>
            <pc:sldMk cId="3047491650" sldId="267"/>
            <ac:picMk id="8" creationId="{E031FDED-2C98-4B2E-BF56-794E4017C8D4}"/>
          </ac:picMkLst>
        </pc:picChg>
        <pc:picChg chg="add mod modCrop">
          <ac:chgData name="Jay Patel" userId="a703f83589ab743e" providerId="LiveId" clId="{79DD2485-F0AC-4577-B30D-9ACC51957670}" dt="2021-04-27T03:19:35.112" v="1934" actId="1076"/>
          <ac:picMkLst>
            <pc:docMk/>
            <pc:sldMk cId="3047491650" sldId="267"/>
            <ac:picMk id="10" creationId="{265E630F-0638-435B-9C28-65BCE9DD857D}"/>
          </ac:picMkLst>
        </pc:picChg>
        <pc:picChg chg="add mod">
          <ac:chgData name="Jay Patel" userId="a703f83589ab743e" providerId="LiveId" clId="{79DD2485-F0AC-4577-B30D-9ACC51957670}" dt="2021-04-27T03:19:28.473" v="1931" actId="1076"/>
          <ac:picMkLst>
            <pc:docMk/>
            <pc:sldMk cId="3047491650" sldId="267"/>
            <ac:picMk id="11" creationId="{0DDEE35F-2F0B-478E-9814-0E00051B1F45}"/>
          </ac:picMkLst>
        </pc:picChg>
      </pc:sldChg>
      <pc:sldChg chg="addSp modSp add mod">
        <pc:chgData name="Jay Patel" userId="a703f83589ab743e" providerId="LiveId" clId="{79DD2485-F0AC-4577-B30D-9ACC51957670}" dt="2021-04-27T05:16:37.421" v="3745" actId="1076"/>
        <pc:sldMkLst>
          <pc:docMk/>
          <pc:sldMk cId="3140349500" sldId="268"/>
        </pc:sldMkLst>
        <pc:spChg chg="mod">
          <ac:chgData name="Jay Patel" userId="a703f83589ab743e" providerId="LiveId" clId="{79DD2485-F0AC-4577-B30D-9ACC51957670}" dt="2021-04-27T03:01:56.175" v="1550" actId="20577"/>
          <ac:spMkLst>
            <pc:docMk/>
            <pc:sldMk cId="3140349500" sldId="268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3:25:21.996" v="1978" actId="207"/>
          <ac:spMkLst>
            <pc:docMk/>
            <pc:sldMk cId="3140349500" sldId="268"/>
            <ac:spMk id="3" creationId="{00000000-0000-0000-0000-000000000000}"/>
          </ac:spMkLst>
        </pc:spChg>
        <pc:spChg chg="add mod">
          <ac:chgData name="Jay Patel" userId="a703f83589ab743e" providerId="LiveId" clId="{79DD2485-F0AC-4577-B30D-9ACC51957670}" dt="2021-04-27T05:16:17.927" v="3741" actId="1076"/>
          <ac:spMkLst>
            <pc:docMk/>
            <pc:sldMk cId="3140349500" sldId="268"/>
            <ac:spMk id="8" creationId="{64216D72-3B41-4D5B-ACEB-EFA9BF5A892A}"/>
          </ac:spMkLst>
        </pc:spChg>
        <pc:spChg chg="add mod">
          <ac:chgData name="Jay Patel" userId="a703f83589ab743e" providerId="LiveId" clId="{79DD2485-F0AC-4577-B30D-9ACC51957670}" dt="2021-04-27T05:16:24.529" v="3743" actId="1076"/>
          <ac:spMkLst>
            <pc:docMk/>
            <pc:sldMk cId="3140349500" sldId="268"/>
            <ac:spMk id="9" creationId="{3836CA90-2EC8-40D0-B39F-8C0419219DE3}"/>
          </ac:spMkLst>
        </pc:spChg>
        <pc:spChg chg="add mod">
          <ac:chgData name="Jay Patel" userId="a703f83589ab743e" providerId="LiveId" clId="{79DD2485-F0AC-4577-B30D-9ACC51957670}" dt="2021-04-27T05:16:37.421" v="3745" actId="1076"/>
          <ac:spMkLst>
            <pc:docMk/>
            <pc:sldMk cId="3140349500" sldId="268"/>
            <ac:spMk id="10" creationId="{CC7F2BE5-0933-4513-B787-77C575926768}"/>
          </ac:spMkLst>
        </pc:spChg>
        <pc:picChg chg="add mod">
          <ac:chgData name="Jay Patel" userId="a703f83589ab743e" providerId="LiveId" clId="{79DD2485-F0AC-4577-B30D-9ACC51957670}" dt="2021-04-27T03:20:49.531" v="1943" actId="1076"/>
          <ac:picMkLst>
            <pc:docMk/>
            <pc:sldMk cId="3140349500" sldId="268"/>
            <ac:picMk id="5" creationId="{DEEF7C1B-0001-49CA-8045-89CC664F1F2E}"/>
          </ac:picMkLst>
        </pc:picChg>
        <pc:picChg chg="add mod">
          <ac:chgData name="Jay Patel" userId="a703f83589ab743e" providerId="LiveId" clId="{79DD2485-F0AC-4577-B30D-9ACC51957670}" dt="2021-04-27T03:20:44.387" v="1942" actId="1076"/>
          <ac:picMkLst>
            <pc:docMk/>
            <pc:sldMk cId="3140349500" sldId="268"/>
            <ac:picMk id="6" creationId="{1F05CE1D-BA5B-41A6-B8FB-644CAA4810E7}"/>
          </ac:picMkLst>
        </pc:picChg>
        <pc:picChg chg="add mod">
          <ac:chgData name="Jay Patel" userId="a703f83589ab743e" providerId="LiveId" clId="{79DD2485-F0AC-4577-B30D-9ACC51957670}" dt="2021-04-27T03:23:07.423" v="1949" actId="1076"/>
          <ac:picMkLst>
            <pc:docMk/>
            <pc:sldMk cId="3140349500" sldId="268"/>
            <ac:picMk id="7" creationId="{DFA52842-C27F-4E76-B768-DDB948C8E084}"/>
          </ac:picMkLst>
        </pc:picChg>
      </pc:sldChg>
      <pc:sldChg chg="delSp modSp add mod">
        <pc:chgData name="Jay Patel" userId="a703f83589ab743e" providerId="LiveId" clId="{79DD2485-F0AC-4577-B30D-9ACC51957670}" dt="2021-04-27T05:17:25.077" v="3748" actId="1076"/>
        <pc:sldMkLst>
          <pc:docMk/>
          <pc:sldMk cId="2781341705" sldId="269"/>
        </pc:sldMkLst>
        <pc:spChg chg="mod">
          <ac:chgData name="Jay Patel" userId="a703f83589ab743e" providerId="LiveId" clId="{79DD2485-F0AC-4577-B30D-9ACC51957670}" dt="2021-04-27T03:25:59.214" v="2028" actId="20577"/>
          <ac:spMkLst>
            <pc:docMk/>
            <pc:sldMk cId="2781341705" sldId="269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05:17:25.077" v="3748" actId="1076"/>
          <ac:spMkLst>
            <pc:docMk/>
            <pc:sldMk cId="2781341705" sldId="269"/>
            <ac:spMk id="3" creationId="{00000000-0000-0000-0000-000000000000}"/>
          </ac:spMkLst>
        </pc:spChg>
        <pc:picChg chg="del">
          <ac:chgData name="Jay Patel" userId="a703f83589ab743e" providerId="LiveId" clId="{79DD2485-F0AC-4577-B30D-9ACC51957670}" dt="2021-04-27T03:26:11.599" v="2035" actId="478"/>
          <ac:picMkLst>
            <pc:docMk/>
            <pc:sldMk cId="2781341705" sldId="269"/>
            <ac:picMk id="5" creationId="{DEEF7C1B-0001-49CA-8045-89CC664F1F2E}"/>
          </ac:picMkLst>
        </pc:picChg>
        <pc:picChg chg="del">
          <ac:chgData name="Jay Patel" userId="a703f83589ab743e" providerId="LiveId" clId="{79DD2485-F0AC-4577-B30D-9ACC51957670}" dt="2021-04-27T03:26:12.055" v="2036" actId="478"/>
          <ac:picMkLst>
            <pc:docMk/>
            <pc:sldMk cId="2781341705" sldId="269"/>
            <ac:picMk id="6" creationId="{1F05CE1D-BA5B-41A6-B8FB-644CAA4810E7}"/>
          </ac:picMkLst>
        </pc:picChg>
        <pc:picChg chg="del">
          <ac:chgData name="Jay Patel" userId="a703f83589ab743e" providerId="LiveId" clId="{79DD2485-F0AC-4577-B30D-9ACC51957670}" dt="2021-04-27T03:26:11.175" v="2034" actId="478"/>
          <ac:picMkLst>
            <pc:docMk/>
            <pc:sldMk cId="2781341705" sldId="269"/>
            <ac:picMk id="7" creationId="{DFA52842-C27F-4E76-B768-DDB948C8E084}"/>
          </ac:picMkLst>
        </pc:picChg>
      </pc:sldChg>
      <pc:sldChg chg="addSp modSp new mod">
        <pc:chgData name="Jay Patel" userId="a703f83589ab743e" providerId="LiveId" clId="{79DD2485-F0AC-4577-B30D-9ACC51957670}" dt="2021-04-27T03:31:46.161" v="2048" actId="1076"/>
        <pc:sldMkLst>
          <pc:docMk/>
          <pc:sldMk cId="157736201" sldId="270"/>
        </pc:sldMkLst>
        <pc:spChg chg="add mod">
          <ac:chgData name="Jay Patel" userId="a703f83589ab743e" providerId="LiveId" clId="{79DD2485-F0AC-4577-B30D-9ACC51957670}" dt="2021-04-27T03:31:43.067" v="2047" actId="14100"/>
          <ac:spMkLst>
            <pc:docMk/>
            <pc:sldMk cId="157736201" sldId="270"/>
            <ac:spMk id="5" creationId="{45A09736-B084-4242-9F93-DB9A0773AFCD}"/>
          </ac:spMkLst>
        </pc:spChg>
        <pc:picChg chg="add mod">
          <ac:chgData name="Jay Patel" userId="a703f83589ab743e" providerId="LiveId" clId="{79DD2485-F0AC-4577-B30D-9ACC51957670}" dt="2021-04-27T03:31:46.161" v="2048" actId="1076"/>
          <ac:picMkLst>
            <pc:docMk/>
            <pc:sldMk cId="157736201" sldId="270"/>
            <ac:picMk id="4" creationId="{7DF2239A-13C7-4F18-8F03-7606ADA3C788}"/>
          </ac:picMkLst>
        </pc:picChg>
      </pc:sldChg>
      <pc:sldChg chg="addSp delSp modSp add mod">
        <pc:chgData name="Jay Patel" userId="a703f83589ab743e" providerId="LiveId" clId="{79DD2485-F0AC-4577-B30D-9ACC51957670}" dt="2021-04-27T04:21:46.373" v="2218" actId="20577"/>
        <pc:sldMkLst>
          <pc:docMk/>
          <pc:sldMk cId="1376602543" sldId="271"/>
        </pc:sldMkLst>
        <pc:spChg chg="mod">
          <ac:chgData name="Jay Patel" userId="a703f83589ab743e" providerId="LiveId" clId="{79DD2485-F0AC-4577-B30D-9ACC51957670}" dt="2021-04-27T04:21:46.373" v="2218" actId="20577"/>
          <ac:spMkLst>
            <pc:docMk/>
            <pc:sldMk cId="1376602543" sldId="271"/>
            <ac:spMk id="2" creationId="{00000000-0000-0000-0000-000000000000}"/>
          </ac:spMkLst>
        </pc:spChg>
        <pc:spChg chg="del">
          <ac:chgData name="Jay Patel" userId="a703f83589ab743e" providerId="LiveId" clId="{79DD2485-F0AC-4577-B30D-9ACC51957670}" dt="2021-04-27T04:12:05.670" v="2169" actId="478"/>
          <ac:spMkLst>
            <pc:docMk/>
            <pc:sldMk cId="1376602543" sldId="271"/>
            <ac:spMk id="3" creationId="{00000000-0000-0000-0000-000000000000}"/>
          </ac:spMkLst>
        </pc:spChg>
        <pc:spChg chg="add del mod">
          <ac:chgData name="Jay Patel" userId="a703f83589ab743e" providerId="LiveId" clId="{79DD2485-F0AC-4577-B30D-9ACC51957670}" dt="2021-04-27T04:13:08.881" v="2181" actId="21"/>
          <ac:spMkLst>
            <pc:docMk/>
            <pc:sldMk cId="1376602543" sldId="271"/>
            <ac:spMk id="7" creationId="{392C192D-356B-46BB-A5AD-6BDA5DA36215}"/>
          </ac:spMkLst>
        </pc:spChg>
        <pc:spChg chg="add mod">
          <ac:chgData name="Jay Patel" userId="a703f83589ab743e" providerId="LiveId" clId="{79DD2485-F0AC-4577-B30D-9ACC51957670}" dt="2021-04-27T04:14:11.842" v="2192" actId="207"/>
          <ac:spMkLst>
            <pc:docMk/>
            <pc:sldMk cId="1376602543" sldId="271"/>
            <ac:spMk id="8" creationId="{FABD0A8E-C303-4DE2-A1BC-A606221A46A3}"/>
          </ac:spMkLst>
        </pc:spChg>
        <pc:grpChg chg="add mod">
          <ac:chgData name="Jay Patel" userId="a703f83589ab743e" providerId="LiveId" clId="{79DD2485-F0AC-4577-B30D-9ACC51957670}" dt="2021-04-27T04:20:28.943" v="2200" actId="1076"/>
          <ac:grpSpMkLst>
            <pc:docMk/>
            <pc:sldMk cId="1376602543" sldId="271"/>
            <ac:grpSpMk id="9" creationId="{71CBB94D-2876-48A3-A6A9-DA75EFBAE99C}"/>
          </ac:grpSpMkLst>
        </pc:grpChg>
        <pc:picChg chg="add mod">
          <ac:chgData name="Jay Patel" userId="a703f83589ab743e" providerId="LiveId" clId="{79DD2485-F0AC-4577-B30D-9ACC51957670}" dt="2021-04-27T04:20:48.091" v="2205" actId="1076"/>
          <ac:picMkLst>
            <pc:docMk/>
            <pc:sldMk cId="1376602543" sldId="271"/>
            <ac:picMk id="5" creationId="{54A326FC-CD19-4465-83FF-107EDA42C8A2}"/>
          </ac:picMkLst>
        </pc:picChg>
        <pc:picChg chg="add mod">
          <ac:chgData name="Jay Patel" userId="a703f83589ab743e" providerId="LiveId" clId="{79DD2485-F0AC-4577-B30D-9ACC51957670}" dt="2021-04-27T04:13:50.051" v="2190" actId="164"/>
          <ac:picMkLst>
            <pc:docMk/>
            <pc:sldMk cId="1376602543" sldId="271"/>
            <ac:picMk id="6" creationId="{24DAD288-435C-4DBB-BBC5-840BA6050BC3}"/>
          </ac:picMkLst>
        </pc:picChg>
        <pc:picChg chg="add mod modCrop">
          <ac:chgData name="Jay Patel" userId="a703f83589ab743e" providerId="LiveId" clId="{79DD2485-F0AC-4577-B30D-9ACC51957670}" dt="2021-04-27T04:20:56.945" v="2206" actId="1076"/>
          <ac:picMkLst>
            <pc:docMk/>
            <pc:sldMk cId="1376602543" sldId="271"/>
            <ac:picMk id="10" creationId="{9085012E-301A-47AD-AD02-38A36DFC0C67}"/>
          </ac:picMkLst>
        </pc:picChg>
      </pc:sldChg>
      <pc:sldChg chg="addSp delSp modSp add mod">
        <pc:chgData name="Jay Patel" userId="a703f83589ab743e" providerId="LiveId" clId="{79DD2485-F0AC-4577-B30D-9ACC51957670}" dt="2021-04-27T15:13:09.305" v="4327" actId="1076"/>
        <pc:sldMkLst>
          <pc:docMk/>
          <pc:sldMk cId="3657592691" sldId="272"/>
        </pc:sldMkLst>
        <pc:spChg chg="mod">
          <ac:chgData name="Jay Patel" userId="a703f83589ab743e" providerId="LiveId" clId="{79DD2485-F0AC-4577-B30D-9ACC51957670}" dt="2021-04-27T04:21:53.590" v="2243" actId="20577"/>
          <ac:spMkLst>
            <pc:docMk/>
            <pc:sldMk cId="3657592691" sldId="272"/>
            <ac:spMk id="2" creationId="{00000000-0000-0000-0000-000000000000}"/>
          </ac:spMkLst>
        </pc:spChg>
        <pc:spChg chg="add mod">
          <ac:chgData name="Jay Patel" userId="a703f83589ab743e" providerId="LiveId" clId="{79DD2485-F0AC-4577-B30D-9ACC51957670}" dt="2021-04-27T04:55:22.723" v="2661" actId="20577"/>
          <ac:spMkLst>
            <pc:docMk/>
            <pc:sldMk cId="3657592691" sldId="272"/>
            <ac:spMk id="12" creationId="{53DAD5B1-8D72-4489-9773-525CCF3EB166}"/>
          </ac:spMkLst>
        </pc:spChg>
        <pc:grpChg chg="del">
          <ac:chgData name="Jay Patel" userId="a703f83589ab743e" providerId="LiveId" clId="{79DD2485-F0AC-4577-B30D-9ACC51957670}" dt="2021-04-27T04:25:13.678" v="2246" actId="478"/>
          <ac:grpSpMkLst>
            <pc:docMk/>
            <pc:sldMk cId="3657592691" sldId="272"/>
            <ac:grpSpMk id="9" creationId="{71CBB94D-2876-48A3-A6A9-DA75EFBAE99C}"/>
          </ac:grpSpMkLst>
        </pc:grpChg>
        <pc:picChg chg="del">
          <ac:chgData name="Jay Patel" userId="a703f83589ab743e" providerId="LiveId" clId="{79DD2485-F0AC-4577-B30D-9ACC51957670}" dt="2021-04-27T04:25:10.790" v="2245" actId="478"/>
          <ac:picMkLst>
            <pc:docMk/>
            <pc:sldMk cId="3657592691" sldId="272"/>
            <ac:picMk id="5" creationId="{54A326FC-CD19-4465-83FF-107EDA42C8A2}"/>
          </ac:picMkLst>
        </pc:picChg>
        <pc:picChg chg="del">
          <ac:chgData name="Jay Patel" userId="a703f83589ab743e" providerId="LiveId" clId="{79DD2485-F0AC-4577-B30D-9ACC51957670}" dt="2021-04-27T04:25:10.198" v="2244" actId="478"/>
          <ac:picMkLst>
            <pc:docMk/>
            <pc:sldMk cId="3657592691" sldId="272"/>
            <ac:picMk id="10" creationId="{9085012E-301A-47AD-AD02-38A36DFC0C67}"/>
          </ac:picMkLst>
        </pc:picChg>
        <pc:picChg chg="add mod">
          <ac:chgData name="Jay Patel" userId="a703f83589ab743e" providerId="LiveId" clId="{79DD2485-F0AC-4577-B30D-9ACC51957670}" dt="2021-04-27T04:55:09.882" v="2652" actId="1076"/>
          <ac:picMkLst>
            <pc:docMk/>
            <pc:sldMk cId="3657592691" sldId="272"/>
            <ac:picMk id="1026" creationId="{52CCAD71-D39B-4372-9073-146BA213FE8A}"/>
          </ac:picMkLst>
        </pc:picChg>
        <pc:picChg chg="add mod">
          <ac:chgData name="Jay Patel" userId="a703f83589ab743e" providerId="LiveId" clId="{79DD2485-F0AC-4577-B30D-9ACC51957670}" dt="2021-04-27T15:13:09.305" v="4327" actId="1076"/>
          <ac:picMkLst>
            <pc:docMk/>
            <pc:sldMk cId="3657592691" sldId="272"/>
            <ac:picMk id="1028" creationId="{B47585D3-82B2-4BC8-A362-507BF9E1AA50}"/>
          </ac:picMkLst>
        </pc:picChg>
      </pc:sldChg>
      <pc:sldChg chg="addSp delSp modSp add mod">
        <pc:chgData name="Jay Patel" userId="a703f83589ab743e" providerId="LiveId" clId="{79DD2485-F0AC-4577-B30D-9ACC51957670}" dt="2021-04-27T14:44:44.506" v="3895" actId="207"/>
        <pc:sldMkLst>
          <pc:docMk/>
          <pc:sldMk cId="2371795056" sldId="273"/>
        </pc:sldMkLst>
        <pc:spChg chg="mod">
          <ac:chgData name="Jay Patel" userId="a703f83589ab743e" providerId="LiveId" clId="{79DD2485-F0AC-4577-B30D-9ACC51957670}" dt="2021-04-27T04:31:33.029" v="2287" actId="20577"/>
          <ac:spMkLst>
            <pc:docMk/>
            <pc:sldMk cId="2371795056" sldId="273"/>
            <ac:spMk id="2" creationId="{00000000-0000-0000-0000-000000000000}"/>
          </ac:spMkLst>
        </pc:spChg>
        <pc:spChg chg="add mod">
          <ac:chgData name="Jay Patel" userId="a703f83589ab743e" providerId="LiveId" clId="{79DD2485-F0AC-4577-B30D-9ACC51957670}" dt="2021-04-27T14:44:44.506" v="3895" actId="207"/>
          <ac:spMkLst>
            <pc:docMk/>
            <pc:sldMk cId="2371795056" sldId="273"/>
            <ac:spMk id="6" creationId="{C0D68AC4-876A-4F9C-9FCF-3CCFE8D7A36F}"/>
          </ac:spMkLst>
        </pc:spChg>
        <pc:picChg chg="del">
          <ac:chgData name="Jay Patel" userId="a703f83589ab743e" providerId="LiveId" clId="{79DD2485-F0AC-4577-B30D-9ACC51957670}" dt="2021-04-27T04:29:25.956" v="2260" actId="478"/>
          <ac:picMkLst>
            <pc:docMk/>
            <pc:sldMk cId="2371795056" sldId="273"/>
            <ac:picMk id="1026" creationId="{52CCAD71-D39B-4372-9073-146BA213FE8A}"/>
          </ac:picMkLst>
        </pc:picChg>
        <pc:picChg chg="del">
          <ac:chgData name="Jay Patel" userId="a703f83589ab743e" providerId="LiveId" clId="{79DD2485-F0AC-4577-B30D-9ACC51957670}" dt="2021-04-27T04:29:26.285" v="2261" actId="478"/>
          <ac:picMkLst>
            <pc:docMk/>
            <pc:sldMk cId="2371795056" sldId="273"/>
            <ac:picMk id="1028" creationId="{B47585D3-82B2-4BC8-A362-507BF9E1AA50}"/>
          </ac:picMkLst>
        </pc:picChg>
      </pc:sldChg>
      <pc:sldChg chg="addSp delSp modSp add mod">
        <pc:chgData name="Jay Patel" userId="a703f83589ab743e" providerId="LiveId" clId="{79DD2485-F0AC-4577-B30D-9ACC51957670}" dt="2021-04-27T15:12:49.965" v="4326" actId="1076"/>
        <pc:sldMkLst>
          <pc:docMk/>
          <pc:sldMk cId="3733232537" sldId="274"/>
        </pc:sldMkLst>
        <pc:spChg chg="mod">
          <ac:chgData name="Jay Patel" userId="a703f83589ab743e" providerId="LiveId" clId="{79DD2485-F0AC-4577-B30D-9ACC51957670}" dt="2021-04-27T14:48:42.790" v="3910" actId="20577"/>
          <ac:spMkLst>
            <pc:docMk/>
            <pc:sldMk cId="3733232537" sldId="274"/>
            <ac:spMk id="2" creationId="{00000000-0000-0000-0000-000000000000}"/>
          </ac:spMkLst>
        </pc:spChg>
        <pc:spChg chg="mod">
          <ac:chgData name="Jay Patel" userId="a703f83589ab743e" providerId="LiveId" clId="{79DD2485-F0AC-4577-B30D-9ACC51957670}" dt="2021-04-27T15:10:53.985" v="4318" actId="20577"/>
          <ac:spMkLst>
            <pc:docMk/>
            <pc:sldMk cId="3733232537" sldId="274"/>
            <ac:spMk id="12" creationId="{53DAD5B1-8D72-4489-9773-525CCF3EB166}"/>
          </ac:spMkLst>
        </pc:spChg>
        <pc:picChg chg="add mod">
          <ac:chgData name="Jay Patel" userId="a703f83589ab743e" providerId="LiveId" clId="{79DD2485-F0AC-4577-B30D-9ACC51957670}" dt="2021-04-27T15:12:42.060" v="4324" actId="1076"/>
          <ac:picMkLst>
            <pc:docMk/>
            <pc:sldMk cId="3733232537" sldId="274"/>
            <ac:picMk id="3" creationId="{2BE4CD55-AB43-4971-A9A5-6D226C82F5AC}"/>
          </ac:picMkLst>
        </pc:picChg>
        <pc:picChg chg="add mod">
          <ac:chgData name="Jay Patel" userId="a703f83589ab743e" providerId="LiveId" clId="{79DD2485-F0AC-4577-B30D-9ACC51957670}" dt="2021-04-27T15:12:49.965" v="4326" actId="1076"/>
          <ac:picMkLst>
            <pc:docMk/>
            <pc:sldMk cId="3733232537" sldId="274"/>
            <ac:picMk id="7" creationId="{5A561EA6-5764-446D-AE4C-1BA7AB072504}"/>
          </ac:picMkLst>
        </pc:picChg>
        <pc:picChg chg="add mod">
          <ac:chgData name="Jay Patel" userId="a703f83589ab743e" providerId="LiveId" clId="{79DD2485-F0AC-4577-B30D-9ACC51957670}" dt="2021-04-27T15:12:48.563" v="4325" actId="1076"/>
          <ac:picMkLst>
            <pc:docMk/>
            <pc:sldMk cId="3733232537" sldId="274"/>
            <ac:picMk id="8" creationId="{F10C798D-09AD-415E-9FC1-E568C9B64513}"/>
          </ac:picMkLst>
        </pc:picChg>
        <pc:picChg chg="del">
          <ac:chgData name="Jay Patel" userId="a703f83589ab743e" providerId="LiveId" clId="{79DD2485-F0AC-4577-B30D-9ACC51957670}" dt="2021-04-27T14:48:46.535" v="3911" actId="478"/>
          <ac:picMkLst>
            <pc:docMk/>
            <pc:sldMk cId="3733232537" sldId="274"/>
            <ac:picMk id="1026" creationId="{52CCAD71-D39B-4372-9073-146BA213FE8A}"/>
          </ac:picMkLst>
        </pc:picChg>
        <pc:picChg chg="del">
          <ac:chgData name="Jay Patel" userId="a703f83589ab743e" providerId="LiveId" clId="{79DD2485-F0AC-4577-B30D-9ACC51957670}" dt="2021-04-27T14:48:47.007" v="3912" actId="478"/>
          <ac:picMkLst>
            <pc:docMk/>
            <pc:sldMk cId="3733232537" sldId="274"/>
            <ac:picMk id="1028" creationId="{B47585D3-82B2-4BC8-A362-507BF9E1AA50}"/>
          </ac:picMkLst>
        </pc:picChg>
      </pc:sldChg>
    </pc:docChg>
  </pc:docChgLst>
  <pc:docChgLst>
    <pc:chgData name="Jay Patel" userId="a703f83589ab743e" providerId="LiveId" clId="{28285450-74DA-4450-94A0-321C17A953F1}"/>
    <pc:docChg chg="undo custSel addSld delSld modSld sldOrd">
      <pc:chgData name="Jay Patel" userId="a703f83589ab743e" providerId="LiveId" clId="{28285450-74DA-4450-94A0-321C17A953F1}" dt="2021-05-05T23:52:10.525" v="1639" actId="20577"/>
      <pc:docMkLst>
        <pc:docMk/>
      </pc:docMkLst>
      <pc:sldChg chg="modSp mod">
        <pc:chgData name="Jay Patel" userId="a703f83589ab743e" providerId="LiveId" clId="{28285450-74DA-4450-94A0-321C17A953F1}" dt="2021-05-05T23:05:25.354" v="1403" actId="1076"/>
        <pc:sldMkLst>
          <pc:docMk/>
          <pc:sldMk cId="0" sldId="257"/>
        </pc:sldMkLst>
        <pc:spChg chg="mod">
          <ac:chgData name="Jay Patel" userId="a703f83589ab743e" providerId="LiveId" clId="{28285450-74DA-4450-94A0-321C17A953F1}" dt="2021-05-05T22:19:02.772" v="3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Jay Patel" userId="a703f83589ab743e" providerId="LiveId" clId="{28285450-74DA-4450-94A0-321C17A953F1}" dt="2021-05-05T23:05:25.354" v="1403" actId="1076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Jay Patel" userId="a703f83589ab743e" providerId="LiveId" clId="{28285450-74DA-4450-94A0-321C17A953F1}" dt="2021-05-05T22:21:05.834" v="211" actId="47"/>
        <pc:sldMkLst>
          <pc:docMk/>
          <pc:sldMk cId="0" sldId="258"/>
        </pc:sldMkLst>
      </pc:sldChg>
      <pc:sldChg chg="modSp mod">
        <pc:chgData name="Jay Patel" userId="a703f83589ab743e" providerId="LiveId" clId="{28285450-74DA-4450-94A0-321C17A953F1}" dt="2021-05-05T22:23:16.297" v="535" actId="20577"/>
        <pc:sldMkLst>
          <pc:docMk/>
          <pc:sldMk cId="1196659476" sldId="262"/>
        </pc:sldMkLst>
        <pc:spChg chg="mod">
          <ac:chgData name="Jay Patel" userId="a703f83589ab743e" providerId="LiveId" clId="{28285450-74DA-4450-94A0-321C17A953F1}" dt="2021-05-05T22:21:08.035" v="212" actId="6549"/>
          <ac:spMkLst>
            <pc:docMk/>
            <pc:sldMk cId="1196659476" sldId="262"/>
            <ac:spMk id="2" creationId="{00000000-0000-0000-0000-000000000000}"/>
          </ac:spMkLst>
        </pc:spChg>
        <pc:spChg chg="mod">
          <ac:chgData name="Jay Patel" userId="a703f83589ab743e" providerId="LiveId" clId="{28285450-74DA-4450-94A0-321C17A953F1}" dt="2021-05-05T22:23:16.297" v="535" actId="20577"/>
          <ac:spMkLst>
            <pc:docMk/>
            <pc:sldMk cId="1196659476" sldId="262"/>
            <ac:spMk id="3" creationId="{00000000-0000-0000-0000-000000000000}"/>
          </ac:spMkLst>
        </pc:spChg>
      </pc:sldChg>
      <pc:sldChg chg="addSp delSp modSp mod">
        <pc:chgData name="Jay Patel" userId="a703f83589ab743e" providerId="LiveId" clId="{28285450-74DA-4450-94A0-321C17A953F1}" dt="2021-05-05T22:27:25.709" v="894"/>
        <pc:sldMkLst>
          <pc:docMk/>
          <pc:sldMk cId="2602024930" sldId="263"/>
        </pc:sldMkLst>
        <pc:spChg chg="mod">
          <ac:chgData name="Jay Patel" userId="a703f83589ab743e" providerId="LiveId" clId="{28285450-74DA-4450-94A0-321C17A953F1}" dt="2021-05-05T22:23:24.405" v="548" actId="20577"/>
          <ac:spMkLst>
            <pc:docMk/>
            <pc:sldMk cId="2602024930" sldId="263"/>
            <ac:spMk id="2" creationId="{00000000-0000-0000-0000-000000000000}"/>
          </ac:spMkLst>
        </pc:spChg>
        <pc:spChg chg="del">
          <ac:chgData name="Jay Patel" userId="a703f83589ab743e" providerId="LiveId" clId="{28285450-74DA-4450-94A0-321C17A953F1}" dt="2021-05-05T22:23:26.523" v="549" actId="478"/>
          <ac:spMkLst>
            <pc:docMk/>
            <pc:sldMk cId="2602024930" sldId="263"/>
            <ac:spMk id="3" creationId="{00000000-0000-0000-0000-000000000000}"/>
          </ac:spMkLst>
        </pc:spChg>
        <pc:picChg chg="add mod">
          <ac:chgData name="Jay Patel" userId="a703f83589ab743e" providerId="LiveId" clId="{28285450-74DA-4450-94A0-321C17A953F1}" dt="2021-05-05T22:23:47.742" v="554" actId="1076"/>
          <ac:picMkLst>
            <pc:docMk/>
            <pc:sldMk cId="2602024930" sldId="263"/>
            <ac:picMk id="5" creationId="{6D2F09BA-931A-4EB0-8938-F8DC023EEEEF}"/>
          </ac:picMkLst>
        </pc:picChg>
        <pc:picChg chg="add del">
          <ac:chgData name="Jay Patel" userId="a703f83589ab743e" providerId="LiveId" clId="{28285450-74DA-4450-94A0-321C17A953F1}" dt="2021-05-05T22:27:25.709" v="894"/>
          <ac:picMkLst>
            <pc:docMk/>
            <pc:sldMk cId="2602024930" sldId="263"/>
            <ac:picMk id="1026" creationId="{057BE016-AE02-46F3-8329-54388CDFC55C}"/>
          </ac:picMkLst>
        </pc:picChg>
      </pc:sldChg>
      <pc:sldChg chg="del">
        <pc:chgData name="Jay Patel" userId="a703f83589ab743e" providerId="LiveId" clId="{28285450-74DA-4450-94A0-321C17A953F1}" dt="2021-05-05T22:26:58.707" v="892" actId="47"/>
        <pc:sldMkLst>
          <pc:docMk/>
          <pc:sldMk cId="1848945557" sldId="264"/>
        </pc:sldMkLst>
      </pc:sldChg>
      <pc:sldChg chg="del">
        <pc:chgData name="Jay Patel" userId="a703f83589ab743e" providerId="LiveId" clId="{28285450-74DA-4450-94A0-321C17A953F1}" dt="2021-05-05T22:26:54.471" v="887" actId="47"/>
        <pc:sldMkLst>
          <pc:docMk/>
          <pc:sldMk cId="335751493" sldId="265"/>
        </pc:sldMkLst>
      </pc:sldChg>
      <pc:sldChg chg="del">
        <pc:chgData name="Jay Patel" userId="a703f83589ab743e" providerId="LiveId" clId="{28285450-74DA-4450-94A0-321C17A953F1}" dt="2021-05-05T22:26:56.012" v="889" actId="47"/>
        <pc:sldMkLst>
          <pc:docMk/>
          <pc:sldMk cId="3060076698" sldId="266"/>
        </pc:sldMkLst>
      </pc:sldChg>
      <pc:sldChg chg="del">
        <pc:chgData name="Jay Patel" userId="a703f83589ab743e" providerId="LiveId" clId="{28285450-74DA-4450-94A0-321C17A953F1}" dt="2021-05-05T22:26:55.293" v="888" actId="47"/>
        <pc:sldMkLst>
          <pc:docMk/>
          <pc:sldMk cId="3047491650" sldId="267"/>
        </pc:sldMkLst>
      </pc:sldChg>
      <pc:sldChg chg="del">
        <pc:chgData name="Jay Patel" userId="a703f83589ab743e" providerId="LiveId" clId="{28285450-74DA-4450-94A0-321C17A953F1}" dt="2021-05-05T22:26:56.803" v="890" actId="47"/>
        <pc:sldMkLst>
          <pc:docMk/>
          <pc:sldMk cId="3140349500" sldId="268"/>
        </pc:sldMkLst>
      </pc:sldChg>
      <pc:sldChg chg="del">
        <pc:chgData name="Jay Patel" userId="a703f83589ab743e" providerId="LiveId" clId="{28285450-74DA-4450-94A0-321C17A953F1}" dt="2021-05-05T22:26:57.634" v="891" actId="47"/>
        <pc:sldMkLst>
          <pc:docMk/>
          <pc:sldMk cId="2781341705" sldId="269"/>
        </pc:sldMkLst>
      </pc:sldChg>
      <pc:sldChg chg="delSp modSp del mod">
        <pc:chgData name="Jay Patel" userId="a703f83589ab743e" providerId="LiveId" clId="{28285450-74DA-4450-94A0-321C17A953F1}" dt="2021-05-05T22:24:10.245" v="560" actId="47"/>
        <pc:sldMkLst>
          <pc:docMk/>
          <pc:sldMk cId="1376602543" sldId="271"/>
        </pc:sldMkLst>
        <pc:spChg chg="del mod topLvl">
          <ac:chgData name="Jay Patel" userId="a703f83589ab743e" providerId="LiveId" clId="{28285450-74DA-4450-94A0-321C17A953F1}" dt="2021-05-05T22:24:03.847" v="559" actId="478"/>
          <ac:spMkLst>
            <pc:docMk/>
            <pc:sldMk cId="1376602543" sldId="271"/>
            <ac:spMk id="8" creationId="{FABD0A8E-C303-4DE2-A1BC-A606221A46A3}"/>
          </ac:spMkLst>
        </pc:spChg>
        <pc:grpChg chg="del">
          <ac:chgData name="Jay Patel" userId="a703f83589ab743e" providerId="LiveId" clId="{28285450-74DA-4450-94A0-321C17A953F1}" dt="2021-05-05T22:24:01.585" v="555" actId="478"/>
          <ac:grpSpMkLst>
            <pc:docMk/>
            <pc:sldMk cId="1376602543" sldId="271"/>
            <ac:grpSpMk id="9" creationId="{71CBB94D-2876-48A3-A6A9-DA75EFBAE99C}"/>
          </ac:grpSpMkLst>
        </pc:grpChg>
        <pc:picChg chg="del">
          <ac:chgData name="Jay Patel" userId="a703f83589ab743e" providerId="LiveId" clId="{28285450-74DA-4450-94A0-321C17A953F1}" dt="2021-05-05T22:24:02.032" v="556" actId="478"/>
          <ac:picMkLst>
            <pc:docMk/>
            <pc:sldMk cId="1376602543" sldId="271"/>
            <ac:picMk id="5" creationId="{54A326FC-CD19-4465-83FF-107EDA42C8A2}"/>
          </ac:picMkLst>
        </pc:picChg>
        <pc:picChg chg="del topLvl">
          <ac:chgData name="Jay Patel" userId="a703f83589ab743e" providerId="LiveId" clId="{28285450-74DA-4450-94A0-321C17A953F1}" dt="2021-05-05T22:24:01.585" v="555" actId="478"/>
          <ac:picMkLst>
            <pc:docMk/>
            <pc:sldMk cId="1376602543" sldId="271"/>
            <ac:picMk id="6" creationId="{24DAD288-435C-4DBB-BBC5-840BA6050BC3}"/>
          </ac:picMkLst>
        </pc:picChg>
        <pc:picChg chg="del">
          <ac:chgData name="Jay Patel" userId="a703f83589ab743e" providerId="LiveId" clId="{28285450-74DA-4450-94A0-321C17A953F1}" dt="2021-05-05T22:24:02.432" v="557" actId="478"/>
          <ac:picMkLst>
            <pc:docMk/>
            <pc:sldMk cId="1376602543" sldId="271"/>
            <ac:picMk id="10" creationId="{9085012E-301A-47AD-AD02-38A36DFC0C67}"/>
          </ac:picMkLst>
        </pc:picChg>
      </pc:sldChg>
      <pc:sldChg chg="delSp modSp mod">
        <pc:chgData name="Jay Patel" userId="a703f83589ab743e" providerId="LiveId" clId="{28285450-74DA-4450-94A0-321C17A953F1}" dt="2021-05-05T22:26:43.626" v="882" actId="12"/>
        <pc:sldMkLst>
          <pc:docMk/>
          <pc:sldMk cId="3657592691" sldId="272"/>
        </pc:sldMkLst>
        <pc:spChg chg="mod">
          <ac:chgData name="Jay Patel" userId="a703f83589ab743e" providerId="LiveId" clId="{28285450-74DA-4450-94A0-321C17A953F1}" dt="2021-05-05T22:24:18.409" v="583" actId="20577"/>
          <ac:spMkLst>
            <pc:docMk/>
            <pc:sldMk cId="3657592691" sldId="272"/>
            <ac:spMk id="2" creationId="{00000000-0000-0000-0000-000000000000}"/>
          </ac:spMkLst>
        </pc:spChg>
        <pc:spChg chg="mod">
          <ac:chgData name="Jay Patel" userId="a703f83589ab743e" providerId="LiveId" clId="{28285450-74DA-4450-94A0-321C17A953F1}" dt="2021-05-05T22:26:43.626" v="882" actId="12"/>
          <ac:spMkLst>
            <pc:docMk/>
            <pc:sldMk cId="3657592691" sldId="272"/>
            <ac:spMk id="12" creationId="{53DAD5B1-8D72-4489-9773-525CCF3EB166}"/>
          </ac:spMkLst>
        </pc:spChg>
        <pc:picChg chg="del">
          <ac:chgData name="Jay Patel" userId="a703f83589ab743e" providerId="LiveId" clId="{28285450-74DA-4450-94A0-321C17A953F1}" dt="2021-05-05T22:24:19.650" v="584" actId="478"/>
          <ac:picMkLst>
            <pc:docMk/>
            <pc:sldMk cId="3657592691" sldId="272"/>
            <ac:picMk id="1026" creationId="{52CCAD71-D39B-4372-9073-146BA213FE8A}"/>
          </ac:picMkLst>
        </pc:picChg>
        <pc:picChg chg="del">
          <ac:chgData name="Jay Patel" userId="a703f83589ab743e" providerId="LiveId" clId="{28285450-74DA-4450-94A0-321C17A953F1}" dt="2021-05-05T22:24:20.082" v="585" actId="478"/>
          <ac:picMkLst>
            <pc:docMk/>
            <pc:sldMk cId="3657592691" sldId="272"/>
            <ac:picMk id="1028" creationId="{B47585D3-82B2-4BC8-A362-507BF9E1AA50}"/>
          </ac:picMkLst>
        </pc:picChg>
      </pc:sldChg>
      <pc:sldChg chg="addSp delSp modSp add mod ord">
        <pc:chgData name="Jay Patel" userId="a703f83589ab743e" providerId="LiveId" clId="{28285450-74DA-4450-94A0-321C17A953F1}" dt="2021-05-05T22:28:41.182" v="1010" actId="20577"/>
        <pc:sldMkLst>
          <pc:docMk/>
          <pc:sldMk cId="1452635435" sldId="273"/>
        </pc:sldMkLst>
        <pc:spChg chg="mod">
          <ac:chgData name="Jay Patel" userId="a703f83589ab743e" providerId="LiveId" clId="{28285450-74DA-4450-94A0-321C17A953F1}" dt="2021-05-05T22:27:34.338" v="913" actId="20577"/>
          <ac:spMkLst>
            <pc:docMk/>
            <pc:sldMk cId="1452635435" sldId="273"/>
            <ac:spMk id="2" creationId="{00000000-0000-0000-0000-000000000000}"/>
          </ac:spMkLst>
        </pc:spChg>
        <pc:spChg chg="add mod">
          <ac:chgData name="Jay Patel" userId="a703f83589ab743e" providerId="LiveId" clId="{28285450-74DA-4450-94A0-321C17A953F1}" dt="2021-05-05T22:28:41.182" v="1010" actId="20577"/>
          <ac:spMkLst>
            <pc:docMk/>
            <pc:sldMk cId="1452635435" sldId="273"/>
            <ac:spMk id="7" creationId="{91B881CD-4E85-41B7-B1A0-7AFE6260465F}"/>
          </ac:spMkLst>
        </pc:spChg>
        <pc:picChg chg="del">
          <ac:chgData name="Jay Patel" userId="a703f83589ab743e" providerId="LiveId" clId="{28285450-74DA-4450-94A0-321C17A953F1}" dt="2021-05-05T22:27:35.594" v="914" actId="478"/>
          <ac:picMkLst>
            <pc:docMk/>
            <pc:sldMk cId="1452635435" sldId="273"/>
            <ac:picMk id="5" creationId="{6D2F09BA-931A-4EB0-8938-F8DC023EEEEF}"/>
          </ac:picMkLst>
        </pc:picChg>
        <pc:picChg chg="add mod">
          <ac:chgData name="Jay Patel" userId="a703f83589ab743e" providerId="LiveId" clId="{28285450-74DA-4450-94A0-321C17A953F1}" dt="2021-05-05T22:28:14.145" v="930" actId="1076"/>
          <ac:picMkLst>
            <pc:docMk/>
            <pc:sldMk cId="1452635435" sldId="273"/>
            <ac:picMk id="2050" creationId="{2E827013-4753-466D-B139-4FE16B4E04AE}"/>
          </ac:picMkLst>
        </pc:picChg>
      </pc:sldChg>
      <pc:sldChg chg="del">
        <pc:chgData name="Jay Patel" userId="a703f83589ab743e" providerId="LiveId" clId="{28285450-74DA-4450-94A0-321C17A953F1}" dt="2021-05-05T22:26:52.611" v="885" actId="47"/>
        <pc:sldMkLst>
          <pc:docMk/>
          <pc:sldMk cId="2371795056" sldId="273"/>
        </pc:sldMkLst>
      </pc:sldChg>
      <pc:sldChg chg="modSp add mod ord">
        <pc:chgData name="Jay Patel" userId="a703f83589ab743e" providerId="LiveId" clId="{28285450-74DA-4450-94A0-321C17A953F1}" dt="2021-05-05T23:52:10.525" v="1639" actId="20577"/>
        <pc:sldMkLst>
          <pc:docMk/>
          <pc:sldMk cId="2349610516" sldId="274"/>
        </pc:sldMkLst>
        <pc:spChg chg="mod">
          <ac:chgData name="Jay Patel" userId="a703f83589ab743e" providerId="LiveId" clId="{28285450-74DA-4450-94A0-321C17A953F1}" dt="2021-05-05T22:46:06.426" v="1043" actId="20577"/>
          <ac:spMkLst>
            <pc:docMk/>
            <pc:sldMk cId="2349610516" sldId="274"/>
            <ac:spMk id="2" creationId="{00000000-0000-0000-0000-000000000000}"/>
          </ac:spMkLst>
        </pc:spChg>
        <pc:spChg chg="mod">
          <ac:chgData name="Jay Patel" userId="a703f83589ab743e" providerId="LiveId" clId="{28285450-74DA-4450-94A0-321C17A953F1}" dt="2021-05-05T23:52:10.525" v="1639" actId="20577"/>
          <ac:spMkLst>
            <pc:docMk/>
            <pc:sldMk cId="2349610516" sldId="274"/>
            <ac:spMk id="12" creationId="{53DAD5B1-8D72-4489-9773-525CCF3EB166}"/>
          </ac:spMkLst>
        </pc:spChg>
      </pc:sldChg>
      <pc:sldChg chg="new del">
        <pc:chgData name="Jay Patel" userId="a703f83589ab743e" providerId="LiveId" clId="{28285450-74DA-4450-94A0-321C17A953F1}" dt="2021-05-05T22:26:53.517" v="886" actId="47"/>
        <pc:sldMkLst>
          <pc:docMk/>
          <pc:sldMk cId="2361398913" sldId="274"/>
        </pc:sldMkLst>
      </pc:sldChg>
      <pc:sldChg chg="del">
        <pc:chgData name="Jay Patel" userId="a703f83589ab743e" providerId="LiveId" clId="{28285450-74DA-4450-94A0-321C17A953F1}" dt="2021-05-05T22:26:50.885" v="883" actId="47"/>
        <pc:sldMkLst>
          <pc:docMk/>
          <pc:sldMk cId="3733232537" sldId="274"/>
        </pc:sldMkLst>
      </pc:sldChg>
      <pc:sldChg chg="new del">
        <pc:chgData name="Jay Patel" userId="a703f83589ab743e" providerId="LiveId" clId="{28285450-74DA-4450-94A0-321C17A953F1}" dt="2021-05-05T22:29:14.387" v="1016" actId="47"/>
        <pc:sldMkLst>
          <pc:docMk/>
          <pc:sldMk cId="3051231724" sldId="275"/>
        </pc:sldMkLst>
      </pc:sldChg>
      <pc:sldChg chg="addSp delSp modSp add mod">
        <pc:chgData name="Jay Patel" userId="a703f83589ab743e" providerId="LiveId" clId="{28285450-74DA-4450-94A0-321C17A953F1}" dt="2021-05-05T23:38:03.652" v="1427" actId="1076"/>
        <pc:sldMkLst>
          <pc:docMk/>
          <pc:sldMk cId="1685768237" sldId="276"/>
        </pc:sldMkLst>
        <pc:spChg chg="mod">
          <ac:chgData name="Jay Patel" userId="a703f83589ab743e" providerId="LiveId" clId="{28285450-74DA-4450-94A0-321C17A953F1}" dt="2021-05-05T22:29:19.027" v="1029" actId="20577"/>
          <ac:spMkLst>
            <pc:docMk/>
            <pc:sldMk cId="1685768237" sldId="276"/>
            <ac:spMk id="2" creationId="{00000000-0000-0000-0000-000000000000}"/>
          </ac:spMkLst>
        </pc:spChg>
        <pc:spChg chg="add mod">
          <ac:chgData name="Jay Patel" userId="a703f83589ab743e" providerId="LiveId" clId="{28285450-74DA-4450-94A0-321C17A953F1}" dt="2021-05-05T23:38:03.652" v="1427" actId="1076"/>
          <ac:spMkLst>
            <pc:docMk/>
            <pc:sldMk cId="1685768237" sldId="276"/>
            <ac:spMk id="8" creationId="{87C15DAF-6685-439B-93B0-C7DDE6A1132B}"/>
          </ac:spMkLst>
        </pc:spChg>
        <pc:picChg chg="del">
          <ac:chgData name="Jay Patel" userId="a703f83589ab743e" providerId="LiveId" clId="{28285450-74DA-4450-94A0-321C17A953F1}" dt="2021-05-05T22:29:24.912" v="1030" actId="478"/>
          <ac:picMkLst>
            <pc:docMk/>
            <pc:sldMk cId="1685768237" sldId="276"/>
            <ac:picMk id="5" creationId="{6D2F09BA-931A-4EB0-8938-F8DC023EEEEF}"/>
          </ac:picMkLst>
        </pc:picChg>
        <pc:picChg chg="add mod">
          <ac:chgData name="Jay Patel" userId="a703f83589ab743e" providerId="LiveId" clId="{28285450-74DA-4450-94A0-321C17A953F1}" dt="2021-05-05T23:37:40.977" v="1421" actId="1076"/>
          <ac:picMkLst>
            <pc:docMk/>
            <pc:sldMk cId="1685768237" sldId="276"/>
            <ac:picMk id="6" creationId="{85E322B1-B151-4120-94AA-AF522D5D6CB2}"/>
          </ac:picMkLst>
        </pc:picChg>
      </pc:sldChg>
      <pc:sldChg chg="addSp delSp modSp add mod">
        <pc:chgData name="Jay Patel" userId="a703f83589ab743e" providerId="LiveId" clId="{28285450-74DA-4450-94A0-321C17A953F1}" dt="2021-05-05T23:28:33.190" v="1417" actId="1076"/>
        <pc:sldMkLst>
          <pc:docMk/>
          <pc:sldMk cId="668016387" sldId="277"/>
        </pc:sldMkLst>
        <pc:spChg chg="mod">
          <ac:chgData name="Jay Patel" userId="a703f83589ab743e" providerId="LiveId" clId="{28285450-74DA-4450-94A0-321C17A953F1}" dt="2021-05-05T23:04:59.668" v="1398" actId="20577"/>
          <ac:spMkLst>
            <pc:docMk/>
            <pc:sldMk cId="668016387" sldId="277"/>
            <ac:spMk id="2" creationId="{00000000-0000-0000-0000-000000000000}"/>
          </ac:spMkLst>
        </pc:spChg>
        <pc:picChg chg="add mod modCrop">
          <ac:chgData name="Jay Patel" userId="a703f83589ab743e" providerId="LiveId" clId="{28285450-74DA-4450-94A0-321C17A953F1}" dt="2021-05-05T23:28:12.104" v="1414" actId="1076"/>
          <ac:picMkLst>
            <pc:docMk/>
            <pc:sldMk cId="668016387" sldId="277"/>
            <ac:picMk id="3" creationId="{0B6B26E0-7ACC-4818-B070-1D1EDE9C00A7}"/>
          </ac:picMkLst>
        </pc:picChg>
        <pc:picChg chg="del">
          <ac:chgData name="Jay Patel" userId="a703f83589ab743e" providerId="LiveId" clId="{28285450-74DA-4450-94A0-321C17A953F1}" dt="2021-05-05T23:05:01.596" v="1399" actId="478"/>
          <ac:picMkLst>
            <pc:docMk/>
            <pc:sldMk cId="668016387" sldId="277"/>
            <ac:picMk id="5" creationId="{6D2F09BA-931A-4EB0-8938-F8DC023EEEEF}"/>
          </ac:picMkLst>
        </pc:picChg>
        <pc:picChg chg="add mod">
          <ac:chgData name="Jay Patel" userId="a703f83589ab743e" providerId="LiveId" clId="{28285450-74DA-4450-94A0-321C17A953F1}" dt="2021-05-05T23:27:54.585" v="1409" actId="1076"/>
          <ac:picMkLst>
            <pc:docMk/>
            <pc:sldMk cId="668016387" sldId="277"/>
            <ac:picMk id="6" creationId="{FF875A0E-9F01-4EE8-AABB-764BCA0A3D42}"/>
          </ac:picMkLst>
        </pc:picChg>
        <pc:picChg chg="add mod">
          <ac:chgData name="Jay Patel" userId="a703f83589ab743e" providerId="LiveId" clId="{28285450-74DA-4450-94A0-321C17A953F1}" dt="2021-05-05T23:28:33.190" v="1417" actId="1076"/>
          <ac:picMkLst>
            <pc:docMk/>
            <pc:sldMk cId="668016387" sldId="277"/>
            <ac:picMk id="7" creationId="{6F318AE4-03E9-4575-9791-CA823E2372E0}"/>
          </ac:picMkLst>
        </pc:picChg>
      </pc:sldChg>
      <pc:sldChg chg="new del">
        <pc:chgData name="Jay Patel" userId="a703f83589ab743e" providerId="LiveId" clId="{28285450-74DA-4450-94A0-321C17A953F1}" dt="2021-05-05T23:04:52.065" v="1379" actId="680"/>
        <pc:sldMkLst>
          <pc:docMk/>
          <pc:sldMk cId="3900448732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95A47-95EA-470E-A59F-DC92CFFFD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59E1-8485-4D51-809D-D161CD5DC2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E71AF-7F95-455C-84E6-644BB8C976F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C4F2D-253B-490A-819D-ECC50139E6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FBCD-C5FA-426E-B320-AC2F918E9B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AEDF-979F-443A-BC8C-9E59B4F1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51B5F-0653-4D1E-AFDB-5259A9E1A40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3424A-8521-4B9F-B0B4-7D49DA02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_BKGroun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5661025" y="5650934"/>
            <a:ext cx="3025775" cy="7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 userDrawn="1"/>
        </p:nvSpPr>
        <p:spPr>
          <a:xfrm>
            <a:off x="457200" y="3276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Utopia"/>
                <a:cs typeface="Utopia"/>
              </a:rPr>
              <a:t>Name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Utopia"/>
                <a:cs typeface="Utopia"/>
              </a:rPr>
              <a:t>University of North Carolina at Charlotte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17526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Utopia"/>
                <a:cs typeface="Utopia"/>
              </a:rPr>
              <a:t>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BCFEF1-F607-436B-BBA3-D23ED3269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_BKGroun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5661025" y="5650934"/>
            <a:ext cx="3025775" cy="7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B336-D248-4DEE-BA54-67AF01DDD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Utopia"/>
              </a:defRPr>
            </a:lvl1pPr>
          </a:lstStyle>
          <a:p>
            <a:fld id="{2CF12BD2-2DB2-7C44-9629-1DCBF4FE42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3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bases-Group-6/Final-Proje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hank_you_001.jp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75632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topia"/>
                <a:cs typeface="Utopia"/>
              </a:rPr>
              <a:t>CAMPUS EATS Project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092222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Utopia"/>
                <a:cs typeface="Utopia"/>
              </a:rPr>
              <a:t>Project Group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4E946-239A-4FD3-AC37-CBEE4FEDE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35986"/>
            <a:ext cx="7772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topia"/>
                <a:cs typeface="Utopia"/>
              </a:rPr>
              <a:t>Project Overview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80772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Utopia"/>
              <a:cs typeface="Utopia"/>
            </a:endParaRPr>
          </a:p>
          <a:p>
            <a:pPr>
              <a:spcAft>
                <a:spcPts val="600"/>
              </a:spcAft>
            </a:pPr>
            <a:r>
              <a:rPr lang="en-US" sz="2400" b="1" dirty="0">
                <a:ln w="66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latin typeface="Utopia"/>
                <a:cs typeface="Utopia"/>
              </a:rPr>
              <a:t>Modify the existing </a:t>
            </a:r>
            <a:r>
              <a:rPr lang="en-US" sz="2400" b="1" dirty="0" err="1">
                <a:ln w="66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latin typeface="Utopia"/>
                <a:cs typeface="Utopia"/>
              </a:rPr>
              <a:t>Campus_Eats_Script</a:t>
            </a:r>
            <a:r>
              <a:rPr lang="en-US" sz="2400" b="1" dirty="0">
                <a:ln w="66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latin typeface="Utopia"/>
                <a:cs typeface="Utopia"/>
              </a:rPr>
              <a:t> file </a:t>
            </a:r>
          </a:p>
          <a:p>
            <a:pPr marL="35242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Utopia"/>
                <a:cs typeface="Utopia"/>
              </a:rPr>
              <a:t>Create EERD Diagrams of the </a:t>
            </a:r>
            <a:r>
              <a:rPr lang="en-US" sz="2000" dirty="0" err="1">
                <a:solidFill>
                  <a:schemeClr val="bg1"/>
                </a:solidFill>
                <a:latin typeface="Utopia"/>
                <a:cs typeface="Utopia"/>
              </a:rPr>
              <a:t>databse</a:t>
            </a:r>
            <a:endParaRPr lang="en-US" sz="2000" dirty="0">
              <a:solidFill>
                <a:schemeClr val="bg1"/>
              </a:solidFill>
              <a:latin typeface="Utopia"/>
              <a:cs typeface="Utopia"/>
            </a:endParaRPr>
          </a:p>
          <a:p>
            <a:pPr marL="35242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Utopia"/>
                <a:cs typeface="Utopia"/>
              </a:rPr>
              <a:t>Add a ratings system for restaurants and drivers </a:t>
            </a:r>
          </a:p>
          <a:p>
            <a:pPr marL="35242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Utopia"/>
                <a:cs typeface="Utopia"/>
              </a:rPr>
              <a:t>Develop tables and enter test data into the database</a:t>
            </a:r>
          </a:p>
          <a:p>
            <a:pPr marL="352425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Utopia"/>
                <a:cs typeface="Utopia"/>
              </a:rPr>
              <a:t>Create stored procedures and advanced views</a:t>
            </a:r>
          </a:p>
          <a:p>
            <a:pPr marL="809625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Utopia"/>
                <a:cs typeface="Utopia"/>
              </a:rPr>
              <a:t>Optional: Partial UI to connect database to app/web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DD03-433A-42DD-8163-2A4B27BB6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5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3598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topia"/>
                <a:cs typeface="Utopia"/>
              </a:rPr>
              <a:t>EERD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DD03-433A-42DD-8163-2A4B27BB6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F09BA-931A-4EB0-8938-F8DC023E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4" y="1301259"/>
            <a:ext cx="6799811" cy="42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3598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topia"/>
                <a:cs typeface="Utopia"/>
              </a:rPr>
              <a:t>Database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DD03-433A-42DD-8163-2A4B27BB6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DAD5B1-8D72-4489-9773-525CCF3EB166}"/>
              </a:ext>
            </a:extLst>
          </p:cNvPr>
          <p:cNvSpPr txBox="1"/>
          <p:nvPr/>
        </p:nvSpPr>
        <p:spPr>
          <a:xfrm>
            <a:off x="304800" y="1657389"/>
            <a:ext cx="8458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2425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Utopia"/>
                <a:cs typeface="Utopia"/>
              </a:rPr>
              <a:t>People Table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Staff, faculty and students</a:t>
            </a:r>
          </a:p>
          <a:p>
            <a:pPr marL="1266825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Drivers are subtype of students</a:t>
            </a:r>
          </a:p>
          <a:p>
            <a:pPr marL="352425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Order Table</a:t>
            </a:r>
          </a:p>
          <a:p>
            <a:pPr marL="352425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Restaurant Table</a:t>
            </a:r>
          </a:p>
          <a:p>
            <a:pPr marL="352425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Location Table</a:t>
            </a:r>
          </a:p>
          <a:p>
            <a:pPr marL="352425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Delivery table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Vehicle associated with delivery</a:t>
            </a:r>
          </a:p>
          <a:p>
            <a:pPr marL="352425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Rating Table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Driver and Restaurant Ratings Table associated with Rating</a:t>
            </a:r>
          </a:p>
        </p:txBody>
      </p:sp>
    </p:spTree>
    <p:extLst>
      <p:ext uri="{BB962C8B-B14F-4D97-AF65-F5344CB8AC3E}">
        <p14:creationId xmlns:p14="http://schemas.microsoft.com/office/powerpoint/2010/main" val="36575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3598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topia"/>
                <a:cs typeface="Utopia"/>
              </a:rPr>
              <a:t>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DD03-433A-42DD-8163-2A4B27BB6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27013-4753-466D-B139-4FE16B4E0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889" r="3632" b="10000"/>
          <a:stretch/>
        </p:blipFill>
        <p:spPr bwMode="auto">
          <a:xfrm>
            <a:off x="228600" y="1084695"/>
            <a:ext cx="6324600" cy="491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881CD-4E85-41B7-B1A0-7AFE6260465F}"/>
              </a:ext>
            </a:extLst>
          </p:cNvPr>
          <p:cNvSpPr txBox="1"/>
          <p:nvPr/>
        </p:nvSpPr>
        <p:spPr>
          <a:xfrm>
            <a:off x="6642562" y="1447800"/>
            <a:ext cx="2272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/>
            <a:r>
              <a:rPr lang="en-US" sz="1800" dirty="0">
                <a:solidFill>
                  <a:schemeClr val="bg1"/>
                </a:solidFill>
                <a:latin typeface="Utopia"/>
                <a:cs typeface="Utopia"/>
              </a:rPr>
              <a:t>Use Case Diagram with Customer and Administration of database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45263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3598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topia"/>
                <a:cs typeface="Utopia"/>
              </a:rPr>
              <a:t>Deliverable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DD03-433A-42DD-8163-2A4B27BB6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DAD5B1-8D72-4489-9773-525CCF3EB166}"/>
              </a:ext>
            </a:extLst>
          </p:cNvPr>
          <p:cNvSpPr txBox="1"/>
          <p:nvPr/>
        </p:nvSpPr>
        <p:spPr>
          <a:xfrm>
            <a:off x="304800" y="1657389"/>
            <a:ext cx="8458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2425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Utopia"/>
                <a:cs typeface="Utopia"/>
              </a:rPr>
              <a:t>Stored Procedure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This procedure can be used to calculated the average rating of a restaurant or driver when passing in multiple ratings </a:t>
            </a:r>
          </a:p>
          <a:p>
            <a:pPr marL="352425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Advanced View 1: 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‘</a:t>
            </a:r>
            <a:r>
              <a:rPr lang="en-US" dirty="0" err="1">
                <a:solidFill>
                  <a:schemeClr val="bg1"/>
                </a:solidFill>
                <a:latin typeface="Utopia"/>
                <a:cs typeface="Utopia"/>
              </a:rPr>
              <a:t>restaurants_with_lake</a:t>
            </a: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’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This view shows all restaurants with ‘Lake’ in their name and sorts in Ascending Order</a:t>
            </a:r>
          </a:p>
          <a:p>
            <a:pPr marL="352425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Advanced View 2: 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‘</a:t>
            </a:r>
            <a:r>
              <a:rPr lang="en-US" dirty="0" err="1">
                <a:solidFill>
                  <a:schemeClr val="bg1"/>
                </a:solidFill>
                <a:latin typeface="Utopia"/>
                <a:cs typeface="Utopia"/>
              </a:rPr>
              <a:t>drivers_with_high_ratings</a:t>
            </a: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’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This view sorts all the ratings in the ratings table</a:t>
            </a:r>
          </a:p>
          <a:p>
            <a:pPr marL="1266825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Utopia"/>
                <a:cs typeface="Utopia"/>
              </a:rPr>
              <a:t>It queries for driver ratings and then driver ratings higher than 3 </a:t>
            </a:r>
          </a:p>
        </p:txBody>
      </p:sp>
    </p:spTree>
    <p:extLst>
      <p:ext uri="{BB962C8B-B14F-4D97-AF65-F5344CB8AC3E}">
        <p14:creationId xmlns:p14="http://schemas.microsoft.com/office/powerpoint/2010/main" val="23496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3598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topia"/>
                <a:cs typeface="Utopia"/>
              </a:rPr>
              <a:t>GitHub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DD03-433A-42DD-8163-2A4B27BB6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322B1-B151-4120-94AA-AF522D5D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22102"/>
            <a:ext cx="8153400" cy="3590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15DAF-6685-439B-93B0-C7DDE6A1132B}"/>
              </a:ext>
            </a:extLst>
          </p:cNvPr>
          <p:cNvSpPr txBox="1"/>
          <p:nvPr/>
        </p:nvSpPr>
        <p:spPr>
          <a:xfrm>
            <a:off x="503612" y="4819273"/>
            <a:ext cx="460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https://github.com/Databases-Group-6/Final-Project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76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3598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topia"/>
                <a:cs typeface="Utopia"/>
              </a:rPr>
              <a:t>Web Interface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DD03-433A-42DD-8163-2A4B27BB6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B26E0-7ACC-4818-B070-1D1EDE9C0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9" r="26087" b="24816"/>
          <a:stretch/>
        </p:blipFill>
        <p:spPr>
          <a:xfrm>
            <a:off x="228600" y="1039396"/>
            <a:ext cx="4572000" cy="3641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75A0E-9F01-4EE8-AABB-764BCA0A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" y="3997789"/>
            <a:ext cx="5029200" cy="2725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18AE4-03E9-4575-9791-CA823E237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53" y="1295400"/>
            <a:ext cx="4357643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AF551-14C7-48D4-A2E0-370ECEB78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picture containing floor, indoor, wooden, plastic&#10;&#10;Description automatically generated">
            <a:extLst>
              <a:ext uri="{FF2B5EF4-FFF2-40B4-BE49-F238E27FC236}">
                <a16:creationId xmlns:a16="http://schemas.microsoft.com/office/drawing/2014/main" id="{7DF2239A-13C7-4F18-8F03-7606ADA3C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7400" y="1143000"/>
            <a:ext cx="4724400" cy="354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A09736-B084-4242-9F93-DB9A0773AFCD}"/>
              </a:ext>
            </a:extLst>
          </p:cNvPr>
          <p:cNvSpPr txBox="1"/>
          <p:nvPr/>
        </p:nvSpPr>
        <p:spPr>
          <a:xfrm>
            <a:off x="76200" y="6612309"/>
            <a:ext cx="35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hlinkClick r:id="rId3" tooltip="http://commons.wikimedia.org/wiki/File:Thank_you_001.jpg"/>
              </a:rPr>
              <a:t>This Photo</a:t>
            </a:r>
            <a:r>
              <a:rPr lang="en-US" sz="800" dirty="0"/>
              <a:t> by Unknown Author is licensed under </a:t>
            </a:r>
            <a:r>
              <a:rPr lang="en-US" sz="800" dirty="0">
                <a:hlinkClick r:id="rId4" tooltip="https://creativecommons.org/licenses/by-sa/3.0/"/>
              </a:rPr>
              <a:t>CC BY-SA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73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SL template green" id="{9B422070-E719-4500-B124-4BE5D897FB7D}" vid="{910770A8-32C5-4473-BC56-114396841F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WSL template green</Template>
  <TotalTime>1931</TotalTime>
  <Words>229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Utopia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Belmonte</dc:creator>
  <cp:lastModifiedBy>Jay Patel</cp:lastModifiedBy>
  <cp:revision>44</cp:revision>
  <dcterms:created xsi:type="dcterms:W3CDTF">2021-04-25T22:01:31Z</dcterms:created>
  <dcterms:modified xsi:type="dcterms:W3CDTF">2021-05-05T23:52:14Z</dcterms:modified>
</cp:coreProperties>
</file>