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C814-2790-4301-BA89-247AE7281899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E190-4808-495F-BFE3-C5DA7B903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C814-2790-4301-BA89-247AE7281899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E190-4808-495F-BFE3-C5DA7B903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7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C814-2790-4301-BA89-247AE7281899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E190-4808-495F-BFE3-C5DA7B903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31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C814-2790-4301-BA89-247AE7281899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E190-4808-495F-BFE3-C5DA7B903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3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C814-2790-4301-BA89-247AE7281899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E190-4808-495F-BFE3-C5DA7B903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7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C814-2790-4301-BA89-247AE7281899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E190-4808-495F-BFE3-C5DA7B903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5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C814-2790-4301-BA89-247AE7281899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E190-4808-495F-BFE3-C5DA7B903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61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C814-2790-4301-BA89-247AE7281899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E190-4808-495F-BFE3-C5DA7B903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0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C814-2790-4301-BA89-247AE7281899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E190-4808-495F-BFE3-C5DA7B903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C814-2790-4301-BA89-247AE7281899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E190-4808-495F-BFE3-C5DA7B903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8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C814-2790-4301-BA89-247AE7281899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E190-4808-495F-BFE3-C5DA7B903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CC814-2790-4301-BA89-247AE7281899}" type="datetimeFigureOut">
              <a:rPr lang="zh-CN" altLang="en-US" smtClean="0"/>
              <a:t>2017/2/15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E190-4808-495F-BFE3-C5DA7B903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9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supermarket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228257" y="1356510"/>
            <a:ext cx="6850454" cy="2154725"/>
            <a:chOff x="1735248" y="1175440"/>
            <a:chExt cx="6850454" cy="2154725"/>
          </a:xfrm>
        </p:grpSpPr>
        <p:sp>
          <p:nvSpPr>
            <p:cNvPr id="4" name="矩形 3"/>
            <p:cNvSpPr/>
            <p:nvPr/>
          </p:nvSpPr>
          <p:spPr>
            <a:xfrm>
              <a:off x="4436197" y="1175440"/>
              <a:ext cx="1448555" cy="21547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item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137147" y="1175440"/>
              <a:ext cx="1448555" cy="21547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owner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735248" y="1175440"/>
              <a:ext cx="1448555" cy="21547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customer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5884752" y="1874067"/>
              <a:ext cx="12523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183803" y="1854451"/>
              <a:ext cx="12523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5884752" y="2725093"/>
              <a:ext cx="12523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213461" y="1887132"/>
              <a:ext cx="11926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Search</a:t>
              </a:r>
            </a:p>
            <a:p>
              <a:r>
                <a:rPr lang="en-US" altLang="zh-CN" dirty="0" smtClean="0"/>
                <a:t>Buy</a:t>
              </a:r>
            </a:p>
            <a:p>
              <a:r>
                <a:rPr lang="en-US" altLang="zh-CN" dirty="0" smtClean="0"/>
                <a:t>Evaluation</a:t>
              </a:r>
            </a:p>
            <a:p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50722" y="1485119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profit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985837" y="2725093"/>
              <a:ext cx="105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purchase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61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item </a:t>
            </a:r>
            <a:r>
              <a:rPr lang="en-US" altLang="zh-CN" dirty="0"/>
              <a:t>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类别</a:t>
            </a:r>
            <a:endParaRPr lang="en-US" altLang="zh-CN" dirty="0" smtClean="0"/>
          </a:p>
          <a:p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价格</a:t>
            </a:r>
            <a:endParaRPr lang="en-US" altLang="zh-CN" dirty="0" smtClean="0"/>
          </a:p>
          <a:p>
            <a:r>
              <a:rPr lang="zh-CN" altLang="en-US" dirty="0" smtClean="0"/>
              <a:t>进货价格</a:t>
            </a:r>
            <a:endParaRPr lang="en-US" altLang="zh-CN" dirty="0" smtClean="0"/>
          </a:p>
          <a:p>
            <a:r>
              <a:rPr lang="zh-CN" altLang="en-US" dirty="0" smtClean="0"/>
              <a:t>存放区域</a:t>
            </a:r>
            <a:endParaRPr lang="en-US" altLang="zh-CN" dirty="0" smtClean="0"/>
          </a:p>
          <a:p>
            <a:r>
              <a:rPr lang="zh-CN" altLang="en-US" dirty="0" smtClean="0"/>
              <a:t>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5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customer</a:t>
            </a:r>
            <a:r>
              <a:rPr lang="en-US" altLang="zh-CN" dirty="0"/>
              <a:t> 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商品查询 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类别匹配，模糊查询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价格排序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评价查询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位置查询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购买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评价商品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88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owner </a:t>
            </a:r>
            <a:r>
              <a:rPr lang="en-US" altLang="zh-CN" dirty="0"/>
              <a:t>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商品查看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售出情况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损耗查询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盈利</a:t>
            </a:r>
            <a:r>
              <a:rPr lang="zh-CN" altLang="en-US" dirty="0" smtClean="0"/>
              <a:t>情况</a:t>
            </a:r>
            <a:endParaRPr lang="en-US" altLang="zh-CN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商品录入 </a:t>
            </a:r>
            <a:r>
              <a:rPr lang="en-US" altLang="zh-CN" dirty="0" smtClean="0"/>
              <a:t>done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4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515364" y="1946493"/>
            <a:ext cx="5833449" cy="3041964"/>
            <a:chOff x="1863505" y="1566250"/>
            <a:chExt cx="5833449" cy="3041964"/>
          </a:xfrm>
        </p:grpSpPr>
        <p:sp>
          <p:nvSpPr>
            <p:cNvPr id="5" name="矩形 4"/>
            <p:cNvSpPr/>
            <p:nvPr/>
          </p:nvSpPr>
          <p:spPr>
            <a:xfrm>
              <a:off x="4110273" y="2779414"/>
              <a:ext cx="1249378" cy="1828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mysql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863505" y="2779414"/>
              <a:ext cx="1249378" cy="1828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customer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447576" y="2779414"/>
              <a:ext cx="1249378" cy="1828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owner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110273" y="1566250"/>
              <a:ext cx="1249378" cy="7785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item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8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63493" y="1167468"/>
            <a:ext cx="93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界面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034544" y="1908186"/>
            <a:ext cx="1711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用户窗口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25505" y="1908186"/>
            <a:ext cx="2236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管理员窗口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96698" y="2534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账户密码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868855" y="2947833"/>
            <a:ext cx="3382381" cy="876706"/>
            <a:chOff x="1334704" y="2938780"/>
            <a:chExt cx="3382381" cy="876706"/>
          </a:xfrm>
        </p:grpSpPr>
        <p:sp>
          <p:nvSpPr>
            <p:cNvPr id="9" name="文本框 8"/>
            <p:cNvSpPr txBox="1"/>
            <p:nvPr/>
          </p:nvSpPr>
          <p:spPr>
            <a:xfrm>
              <a:off x="1334704" y="293878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商品注册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42700" y="293878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进货管理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34704" y="34461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售出情况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442700" y="34461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盈利</a:t>
              </a:r>
              <a:r>
                <a:rPr lang="zh-CN" altLang="en-US" dirty="0" smtClean="0"/>
                <a:t>情况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09089" y="293916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商品查看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58277" y="2949949"/>
            <a:ext cx="3382381" cy="369712"/>
            <a:chOff x="1334704" y="2938780"/>
            <a:chExt cx="3382381" cy="369712"/>
          </a:xfrm>
        </p:grpSpPr>
        <p:sp>
          <p:nvSpPr>
            <p:cNvPr id="17" name="文本框 16"/>
            <p:cNvSpPr txBox="1"/>
            <p:nvPr/>
          </p:nvSpPr>
          <p:spPr>
            <a:xfrm>
              <a:off x="1334704" y="293878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商品</a:t>
              </a:r>
              <a:r>
                <a:rPr lang="zh-CN" altLang="en-US" dirty="0"/>
                <a:t>查询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42700" y="293878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商品评价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09089" y="293916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查看评价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267834" y="521479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会员，供货商，商品打折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1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52599" y="1883121"/>
            <a:ext cx="40291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Category {id ,name}</a:t>
            </a:r>
          </a:p>
          <a:p>
            <a:r>
              <a:rPr lang="en-US" altLang="zh-CN" dirty="0" smtClean="0"/>
              <a:t>Item {id, name, price, category, location} </a:t>
            </a:r>
          </a:p>
          <a:p>
            <a:r>
              <a:rPr lang="en-US" altLang="zh-CN" dirty="0" smtClean="0"/>
              <a:t>inventory {id, amount}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3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/>
          <p:cNvGrpSpPr/>
          <p:nvPr/>
        </p:nvGrpSpPr>
        <p:grpSpPr>
          <a:xfrm>
            <a:off x="1403651" y="150440"/>
            <a:ext cx="8718123" cy="6236353"/>
            <a:chOff x="1403651" y="150440"/>
            <a:chExt cx="8718123" cy="6236353"/>
          </a:xfrm>
        </p:grpSpPr>
        <p:grpSp>
          <p:nvGrpSpPr>
            <p:cNvPr id="135" name="组合 134"/>
            <p:cNvGrpSpPr/>
            <p:nvPr/>
          </p:nvGrpSpPr>
          <p:grpSpPr>
            <a:xfrm>
              <a:off x="1403651" y="150440"/>
              <a:ext cx="8718123" cy="6236353"/>
              <a:chOff x="1403651" y="150440"/>
              <a:chExt cx="8718123" cy="6236353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4665" y="4228389"/>
                <a:ext cx="2290153" cy="1397669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7248" y="4442589"/>
                <a:ext cx="2325227" cy="1114025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0547" y="2092282"/>
                <a:ext cx="1640604" cy="812148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7595" y="4759367"/>
                <a:ext cx="1593556" cy="1034852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4001" y="3298024"/>
                <a:ext cx="1584001" cy="1127707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2555" y="676196"/>
                <a:ext cx="2504049" cy="2019672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7248" y="2803235"/>
                <a:ext cx="1906234" cy="1357116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0663" y="3162158"/>
                <a:ext cx="1864877" cy="855843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4071" y="644882"/>
                <a:ext cx="1546508" cy="1091115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4715" y="676196"/>
                <a:ext cx="1649944" cy="2019672"/>
              </a:xfrm>
              <a:prstGeom prst="rect">
                <a:avLst/>
              </a:prstGeom>
            </p:spPr>
          </p:pic>
          <p:cxnSp>
            <p:nvCxnSpPr>
              <p:cNvPr id="35" name="直接连接符 34"/>
              <p:cNvCxnSpPr/>
              <p:nvPr/>
            </p:nvCxnSpPr>
            <p:spPr>
              <a:xfrm>
                <a:off x="7422519" y="2789900"/>
                <a:ext cx="1890963" cy="1333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7486357" y="3114295"/>
                <a:ext cx="1798767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7493751" y="4399437"/>
                <a:ext cx="1894849" cy="1567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V="1">
                <a:off x="7407248" y="3971923"/>
                <a:ext cx="1906234" cy="2603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4416703" y="2789900"/>
                <a:ext cx="2654112" cy="1333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V="1">
                <a:off x="4480247" y="3127066"/>
                <a:ext cx="2539408" cy="3509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V="1">
                <a:off x="4456652" y="3997958"/>
                <a:ext cx="2614164" cy="2004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4510785" y="4425731"/>
                <a:ext cx="2560030" cy="2726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2203496" y="1735998"/>
                <a:ext cx="1777099" cy="766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2203496" y="2070059"/>
                <a:ext cx="1777099" cy="2222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2230547" y="2880057"/>
                <a:ext cx="1726453" cy="24373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2203496" y="3255299"/>
                <a:ext cx="1793769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2170026" y="4415115"/>
                <a:ext cx="1807602" cy="2747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2203496" y="4759367"/>
                <a:ext cx="1881344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>
                <a:off x="4416703" y="811466"/>
                <a:ext cx="1" cy="199176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3957002" y="563619"/>
                <a:ext cx="73862" cy="117125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3965831" y="2070059"/>
                <a:ext cx="23595" cy="88043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3985468" y="3255299"/>
                <a:ext cx="23595" cy="118133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4009063" y="4759367"/>
                <a:ext cx="49372" cy="96483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4456652" y="3127066"/>
                <a:ext cx="23595" cy="87089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4490865" y="4442589"/>
                <a:ext cx="39839" cy="111402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7070815" y="814353"/>
                <a:ext cx="95629" cy="197554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974817" y="3127066"/>
                <a:ext cx="41171" cy="89093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H="1">
                <a:off x="7002231" y="4425731"/>
                <a:ext cx="76926" cy="120032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7447894" y="4399437"/>
                <a:ext cx="76926" cy="120032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7422519" y="3115554"/>
                <a:ext cx="100538" cy="85636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>
                <a:off x="7472789" y="543208"/>
                <a:ext cx="41926" cy="224669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1502875" y="181069"/>
                <a:ext cx="8618899" cy="1810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1403651" y="6368686"/>
                <a:ext cx="8618899" cy="1810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1412341" y="150440"/>
                <a:ext cx="90534" cy="547001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9980633" y="185975"/>
                <a:ext cx="75878" cy="618271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2170026" y="516048"/>
                <a:ext cx="1786974" cy="271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7474513" y="605886"/>
                <a:ext cx="1786974" cy="271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2198494" y="5779133"/>
                <a:ext cx="1786974" cy="271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4519725" y="679457"/>
                <a:ext cx="2606879" cy="5794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4510784" y="5627319"/>
                <a:ext cx="2505204" cy="2716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 flipV="1">
                <a:off x="7325303" y="5571843"/>
                <a:ext cx="2403190" cy="4056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 flipH="1">
                <a:off x="2090466" y="526179"/>
                <a:ext cx="30908" cy="120869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 flipH="1">
                <a:off x="2103870" y="2092282"/>
                <a:ext cx="11780" cy="78777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flipH="1">
                <a:off x="2144612" y="3217039"/>
                <a:ext cx="30908" cy="120869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flipH="1">
                <a:off x="2162124" y="4759367"/>
                <a:ext cx="55332" cy="107389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 flipH="1">
                <a:off x="9240524" y="573986"/>
                <a:ext cx="41926" cy="224669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9306087" y="3075151"/>
                <a:ext cx="19063" cy="89677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9384618" y="4396705"/>
                <a:ext cx="343875" cy="115990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五角星 136"/>
            <p:cNvSpPr/>
            <p:nvPr/>
          </p:nvSpPr>
          <p:spPr>
            <a:xfrm>
              <a:off x="1463229" y="5887374"/>
              <a:ext cx="407406" cy="332153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12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104</Words>
  <Application>Microsoft Office PowerPoint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supermarket</vt:lpstr>
      <vt:lpstr>PowerPoint 演示文稿</vt:lpstr>
      <vt:lpstr> item attribute</vt:lpstr>
      <vt:lpstr> customer requirement</vt:lpstr>
      <vt:lpstr> owner requirement</vt:lpstr>
      <vt:lpstr>architecture</vt:lpstr>
      <vt:lpstr>流程设计</vt:lpstr>
      <vt:lpstr>数据库设计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超市管理系统</dc:title>
  <dc:creator>BK</dc:creator>
  <cp:lastModifiedBy>BK</cp:lastModifiedBy>
  <cp:revision>64</cp:revision>
  <dcterms:created xsi:type="dcterms:W3CDTF">2017-02-09T05:00:42Z</dcterms:created>
  <dcterms:modified xsi:type="dcterms:W3CDTF">2017-02-15T09:15:11Z</dcterms:modified>
</cp:coreProperties>
</file>