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tabhasvant Ghadiyaram" userId="4cf779c9-2824-4a22-a627-5eb41c224ead" providerId="ADAL" clId="{DA60D6B5-CCAD-7343-ACA1-2FBF53B556D8}"/>
    <pc:docChg chg="undo redo custSel addSld delSld modSld sldOrd">
      <pc:chgData name="Dattabhasvant Ghadiyaram" userId="4cf779c9-2824-4a22-a627-5eb41c224ead" providerId="ADAL" clId="{DA60D6B5-CCAD-7343-ACA1-2FBF53B556D8}" dt="2023-08-15T11:53:13.610" v="986"/>
      <pc:docMkLst>
        <pc:docMk/>
      </pc:docMkLst>
      <pc:sldChg chg="del">
        <pc:chgData name="Dattabhasvant Ghadiyaram" userId="4cf779c9-2824-4a22-a627-5eb41c224ead" providerId="ADAL" clId="{DA60D6B5-CCAD-7343-ACA1-2FBF53B556D8}" dt="2023-08-15T08:16:58.597" v="0" actId="2696"/>
        <pc:sldMkLst>
          <pc:docMk/>
          <pc:sldMk cId="4271503513" sldId="256"/>
        </pc:sldMkLst>
      </pc:sldChg>
      <pc:sldChg chg="del">
        <pc:chgData name="Dattabhasvant Ghadiyaram" userId="4cf779c9-2824-4a22-a627-5eb41c224ead" providerId="ADAL" clId="{DA60D6B5-CCAD-7343-ACA1-2FBF53B556D8}" dt="2023-08-15T08:17:01.372" v="2" actId="2696"/>
        <pc:sldMkLst>
          <pc:docMk/>
          <pc:sldMk cId="2037188656" sldId="258"/>
        </pc:sldMkLst>
      </pc:sldChg>
      <pc:sldChg chg="del">
        <pc:chgData name="Dattabhasvant Ghadiyaram" userId="4cf779c9-2824-4a22-a627-5eb41c224ead" providerId="ADAL" clId="{DA60D6B5-CCAD-7343-ACA1-2FBF53B556D8}" dt="2023-08-15T08:17:09.389" v="4" actId="2696"/>
        <pc:sldMkLst>
          <pc:docMk/>
          <pc:sldMk cId="1006209976" sldId="259"/>
        </pc:sldMkLst>
      </pc:sldChg>
      <pc:sldChg chg="addSp delSp modSp new del">
        <pc:chgData name="Dattabhasvant Ghadiyaram" userId="4cf779c9-2824-4a22-a627-5eb41c224ead" providerId="ADAL" clId="{DA60D6B5-CCAD-7343-ACA1-2FBF53B556D8}" dt="2023-08-15T09:18:53.319" v="771" actId="2696"/>
        <pc:sldMkLst>
          <pc:docMk/>
          <pc:sldMk cId="2287085005" sldId="260"/>
        </pc:sldMkLst>
        <pc:spChg chg="del">
          <ac:chgData name="Dattabhasvant Ghadiyaram" userId="4cf779c9-2824-4a22-a627-5eb41c224ead" providerId="ADAL" clId="{DA60D6B5-CCAD-7343-ACA1-2FBF53B556D8}" dt="2023-08-15T08:17:28.135" v="6" actId="478"/>
          <ac:spMkLst>
            <pc:docMk/>
            <pc:sldMk cId="2287085005" sldId="260"/>
            <ac:spMk id="2" creationId="{3CE196CA-731E-7B2A-EE36-DA335534780E}"/>
          </ac:spMkLst>
        </pc:spChg>
        <pc:spChg chg="del mod">
          <ac:chgData name="Dattabhasvant Ghadiyaram" userId="4cf779c9-2824-4a22-a627-5eb41c224ead" providerId="ADAL" clId="{DA60D6B5-CCAD-7343-ACA1-2FBF53B556D8}" dt="2023-08-15T08:21:12.516" v="15" actId="478"/>
          <ac:spMkLst>
            <pc:docMk/>
            <pc:sldMk cId="2287085005" sldId="260"/>
            <ac:spMk id="3" creationId="{282DA471-1AD6-C810-02FE-5DEEB1D1A164}"/>
          </ac:spMkLst>
        </pc:spChg>
        <pc:spChg chg="del">
          <ac:chgData name="Dattabhasvant Ghadiyaram" userId="4cf779c9-2824-4a22-a627-5eb41c224ead" providerId="ADAL" clId="{DA60D6B5-CCAD-7343-ACA1-2FBF53B556D8}" dt="2023-08-15T08:17:25.293" v="5" actId="478"/>
          <ac:spMkLst>
            <pc:docMk/>
            <pc:sldMk cId="2287085005" sldId="260"/>
            <ac:spMk id="4" creationId="{F5BA56FB-15FC-2834-8102-9285532A10A4}"/>
          </ac:spMkLst>
        </pc:spChg>
        <pc:spChg chg="add del mod">
          <ac:chgData name="Dattabhasvant Ghadiyaram" userId="4cf779c9-2824-4a22-a627-5eb41c224ead" providerId="ADAL" clId="{DA60D6B5-CCAD-7343-ACA1-2FBF53B556D8}" dt="2023-08-15T08:21:17.426" v="16" actId="478"/>
          <ac:spMkLst>
            <pc:docMk/>
            <pc:sldMk cId="2287085005" sldId="260"/>
            <ac:spMk id="6" creationId="{8B902574-C2D5-987F-F410-F721A71F24ED}"/>
          </ac:spMkLst>
        </pc:spChg>
        <pc:spChg chg="add mod">
          <ac:chgData name="Dattabhasvant Ghadiyaram" userId="4cf779c9-2824-4a22-a627-5eb41c224ead" providerId="ADAL" clId="{DA60D6B5-CCAD-7343-ACA1-2FBF53B556D8}" dt="2023-08-15T08:46:16.292" v="580" actId="20577"/>
          <ac:spMkLst>
            <pc:docMk/>
            <pc:sldMk cId="2287085005" sldId="260"/>
            <ac:spMk id="9" creationId="{2F91DF93-B152-2B13-994A-CC4D404DDA69}"/>
          </ac:spMkLst>
        </pc:spChg>
        <pc:spChg chg="add del">
          <ac:chgData name="Dattabhasvant Ghadiyaram" userId="4cf779c9-2824-4a22-a627-5eb41c224ead" providerId="ADAL" clId="{DA60D6B5-CCAD-7343-ACA1-2FBF53B556D8}" dt="2023-08-15T08:29:11.036" v="215" actId="139"/>
          <ac:spMkLst>
            <pc:docMk/>
            <pc:sldMk cId="2287085005" sldId="260"/>
            <ac:spMk id="10" creationId="{1A22B079-AA7E-E51A-3D78-EC8EBA9A2850}"/>
          </ac:spMkLst>
        </pc:spChg>
        <pc:picChg chg="add del mod">
          <ac:chgData name="Dattabhasvant Ghadiyaram" userId="4cf779c9-2824-4a22-a627-5eb41c224ead" providerId="ADAL" clId="{DA60D6B5-CCAD-7343-ACA1-2FBF53B556D8}" dt="2023-08-15T09:15:52.079" v="758" actId="478"/>
          <ac:picMkLst>
            <pc:docMk/>
            <pc:sldMk cId="2287085005" sldId="260"/>
            <ac:picMk id="7" creationId="{439E88C5-60B4-3391-795F-C565ACDF2635}"/>
          </ac:picMkLst>
        </pc:picChg>
        <pc:picChg chg="add mod">
          <ac:chgData name="Dattabhasvant Ghadiyaram" userId="4cf779c9-2824-4a22-a627-5eb41c224ead" providerId="ADAL" clId="{DA60D6B5-CCAD-7343-ACA1-2FBF53B556D8}" dt="2023-08-15T08:23:59.071" v="33" actId="1076"/>
          <ac:picMkLst>
            <pc:docMk/>
            <pc:sldMk cId="2287085005" sldId="260"/>
            <ac:picMk id="8" creationId="{FC1A4F68-7C1C-C80D-6D88-FC1DA7F89E66}"/>
          </ac:picMkLst>
        </pc:picChg>
        <pc:picChg chg="add del mod">
          <ac:chgData name="Dattabhasvant Ghadiyaram" userId="4cf779c9-2824-4a22-a627-5eb41c224ead" providerId="ADAL" clId="{DA60D6B5-CCAD-7343-ACA1-2FBF53B556D8}" dt="2023-08-15T08:30:39.354" v="228" actId="931"/>
          <ac:picMkLst>
            <pc:docMk/>
            <pc:sldMk cId="2287085005" sldId="260"/>
            <ac:picMk id="11" creationId="{E8A3E08D-F8BC-C285-CE01-13034A377251}"/>
          </ac:picMkLst>
        </pc:picChg>
        <pc:picChg chg="add mod">
          <ac:chgData name="Dattabhasvant Ghadiyaram" userId="4cf779c9-2824-4a22-a627-5eb41c224ead" providerId="ADAL" clId="{DA60D6B5-CCAD-7343-ACA1-2FBF53B556D8}" dt="2023-08-15T09:18:31.303" v="769" actId="1076"/>
          <ac:picMkLst>
            <pc:docMk/>
            <pc:sldMk cId="2287085005" sldId="260"/>
            <ac:picMk id="12" creationId="{2469B4B7-106B-D17F-54E1-736A13B5FEFA}"/>
          </ac:picMkLst>
        </pc:picChg>
      </pc:sldChg>
      <pc:sldChg chg="del">
        <pc:chgData name="Dattabhasvant Ghadiyaram" userId="4cf779c9-2824-4a22-a627-5eb41c224ead" providerId="ADAL" clId="{DA60D6B5-CCAD-7343-ACA1-2FBF53B556D8}" dt="2023-08-15T08:17:00.058" v="1" actId="2696"/>
        <pc:sldMkLst>
          <pc:docMk/>
          <pc:sldMk cId="2418638079" sldId="260"/>
        </pc:sldMkLst>
      </pc:sldChg>
      <pc:sldChg chg="add del">
        <pc:chgData name="Dattabhasvant Ghadiyaram" userId="4cf779c9-2824-4a22-a627-5eb41c224ead" providerId="ADAL" clId="{DA60D6B5-CCAD-7343-ACA1-2FBF53B556D8}" dt="2023-08-15T08:21:20.224" v="17" actId="2696"/>
        <pc:sldMkLst>
          <pc:docMk/>
          <pc:sldMk cId="92609687" sldId="261"/>
        </pc:sldMkLst>
      </pc:sldChg>
      <pc:sldChg chg="addSp delSp modSp new ord">
        <pc:chgData name="Dattabhasvant Ghadiyaram" userId="4cf779c9-2824-4a22-a627-5eb41c224ead" providerId="ADAL" clId="{DA60D6B5-CCAD-7343-ACA1-2FBF53B556D8}" dt="2023-08-15T09:37:02.754" v="934"/>
        <pc:sldMkLst>
          <pc:docMk/>
          <pc:sldMk cId="154067915" sldId="261"/>
        </pc:sldMkLst>
        <pc:spChg chg="add del mod">
          <ac:chgData name="Dattabhasvant Ghadiyaram" userId="4cf779c9-2824-4a22-a627-5eb41c224ead" providerId="ADAL" clId="{DA60D6B5-CCAD-7343-ACA1-2FBF53B556D8}" dt="2023-08-15T08:27:28.276" v="192" actId="478"/>
          <ac:spMkLst>
            <pc:docMk/>
            <pc:sldMk cId="154067915" sldId="261"/>
            <ac:spMk id="2" creationId="{2A758985-6AAD-3389-F0D8-7780F4DE9FB6}"/>
          </ac:spMkLst>
        </pc:spChg>
        <pc:spChg chg="del">
          <ac:chgData name="Dattabhasvant Ghadiyaram" userId="4cf779c9-2824-4a22-a627-5eb41c224ead" providerId="ADAL" clId="{DA60D6B5-CCAD-7343-ACA1-2FBF53B556D8}" dt="2023-08-15T08:26:30.451" v="181" actId="478"/>
          <ac:spMkLst>
            <pc:docMk/>
            <pc:sldMk cId="154067915" sldId="261"/>
            <ac:spMk id="3" creationId="{59ADBB95-1320-E13C-66AC-876CC1754BC3}"/>
          </ac:spMkLst>
        </pc:spChg>
        <pc:spChg chg="del mod">
          <ac:chgData name="Dattabhasvant Ghadiyaram" userId="4cf779c9-2824-4a22-a627-5eb41c224ead" providerId="ADAL" clId="{DA60D6B5-CCAD-7343-ACA1-2FBF53B556D8}" dt="2023-08-15T08:26:33.390" v="182" actId="478"/>
          <ac:spMkLst>
            <pc:docMk/>
            <pc:sldMk cId="154067915" sldId="261"/>
            <ac:spMk id="4" creationId="{EB3F80C0-678F-3456-0577-E2440342E736}"/>
          </ac:spMkLst>
        </pc:spChg>
        <pc:spChg chg="add del mod">
          <ac:chgData name="Dattabhasvant Ghadiyaram" userId="4cf779c9-2824-4a22-a627-5eb41c224ead" providerId="ADAL" clId="{DA60D6B5-CCAD-7343-ACA1-2FBF53B556D8}" dt="2023-08-15T08:26:58.735" v="186" actId="21"/>
          <ac:spMkLst>
            <pc:docMk/>
            <pc:sldMk cId="154067915" sldId="261"/>
            <ac:spMk id="7" creationId="{AB5A6E62-2DE5-B32D-6C19-8A4836E5CDBC}"/>
          </ac:spMkLst>
        </pc:spChg>
        <pc:spChg chg="add del mod">
          <ac:chgData name="Dattabhasvant Ghadiyaram" userId="4cf779c9-2824-4a22-a627-5eb41c224ead" providerId="ADAL" clId="{DA60D6B5-CCAD-7343-ACA1-2FBF53B556D8}" dt="2023-08-15T08:27:30.826" v="193" actId="478"/>
          <ac:spMkLst>
            <pc:docMk/>
            <pc:sldMk cId="154067915" sldId="261"/>
            <ac:spMk id="9" creationId="{0A8CA948-BF0C-1D38-1183-3DB1BAE68CB4}"/>
          </ac:spMkLst>
        </pc:spChg>
        <pc:picChg chg="add mod">
          <ac:chgData name="Dattabhasvant Ghadiyaram" userId="4cf779c9-2824-4a22-a627-5eb41c224ead" providerId="ADAL" clId="{DA60D6B5-CCAD-7343-ACA1-2FBF53B556D8}" dt="2023-08-15T08:27:49.056" v="199" actId="1076"/>
          <ac:picMkLst>
            <pc:docMk/>
            <pc:sldMk cId="154067915" sldId="261"/>
            <ac:picMk id="5" creationId="{9A92F146-608B-99F2-494F-7D0B17DB08B5}"/>
          </ac:picMkLst>
        </pc:picChg>
        <pc:inkChg chg="add">
          <ac:chgData name="Dattabhasvant Ghadiyaram" userId="4cf779c9-2824-4a22-a627-5eb41c224ead" providerId="ADAL" clId="{DA60D6B5-CCAD-7343-ACA1-2FBF53B556D8}" dt="2023-08-15T09:37:02.754" v="934"/>
          <ac:inkMkLst>
            <pc:docMk/>
            <pc:sldMk cId="154067915" sldId="261"/>
            <ac:inkMk id="2" creationId="{41518685-631C-378A-D93C-36B1E544D066}"/>
          </ac:inkMkLst>
        </pc:inkChg>
      </pc:sldChg>
      <pc:sldChg chg="addSp delSp modSp add mod ord modClrScheme chgLayout">
        <pc:chgData name="Dattabhasvant Ghadiyaram" userId="4cf779c9-2824-4a22-a627-5eb41c224ead" providerId="ADAL" clId="{DA60D6B5-CCAD-7343-ACA1-2FBF53B556D8}" dt="2023-08-15T09:37:11.563" v="935"/>
        <pc:sldMkLst>
          <pc:docMk/>
          <pc:sldMk cId="3185426805" sldId="262"/>
        </pc:sldMkLst>
        <pc:picChg chg="add mod">
          <ac:chgData name="Dattabhasvant Ghadiyaram" userId="4cf779c9-2824-4a22-a627-5eb41c224ead" providerId="ADAL" clId="{DA60D6B5-CCAD-7343-ACA1-2FBF53B556D8}" dt="2023-08-15T08:28:45.250" v="213" actId="1076"/>
          <ac:picMkLst>
            <pc:docMk/>
            <pc:sldMk cId="3185426805" sldId="262"/>
            <ac:picMk id="2" creationId="{3E8D0290-5F11-B22E-F42C-16D7AAA6CC87}"/>
          </ac:picMkLst>
        </pc:picChg>
        <pc:picChg chg="del">
          <ac:chgData name="Dattabhasvant Ghadiyaram" userId="4cf779c9-2824-4a22-a627-5eb41c224ead" providerId="ADAL" clId="{DA60D6B5-CCAD-7343-ACA1-2FBF53B556D8}" dt="2023-08-15T08:28:08.672" v="202" actId="478"/>
          <ac:picMkLst>
            <pc:docMk/>
            <pc:sldMk cId="3185426805" sldId="262"/>
            <ac:picMk id="5" creationId="{9A92F146-608B-99F2-494F-7D0B17DB08B5}"/>
          </ac:picMkLst>
        </pc:picChg>
        <pc:inkChg chg="add">
          <ac:chgData name="Dattabhasvant Ghadiyaram" userId="4cf779c9-2824-4a22-a627-5eb41c224ead" providerId="ADAL" clId="{DA60D6B5-CCAD-7343-ACA1-2FBF53B556D8}" dt="2023-08-15T09:37:11.563" v="935"/>
          <ac:inkMkLst>
            <pc:docMk/>
            <pc:sldMk cId="3185426805" sldId="262"/>
            <ac:inkMk id="3" creationId="{7DB7D630-1E8E-DD87-794B-15C5340595C7}"/>
          </ac:inkMkLst>
        </pc:inkChg>
      </pc:sldChg>
      <pc:sldChg chg="add del">
        <pc:chgData name="Dattabhasvant Ghadiyaram" userId="4cf779c9-2824-4a22-a627-5eb41c224ead" providerId="ADAL" clId="{DA60D6B5-CCAD-7343-ACA1-2FBF53B556D8}" dt="2023-08-15T08:21:21.675" v="18" actId="2696"/>
        <pc:sldMkLst>
          <pc:docMk/>
          <pc:sldMk cId="3278126545" sldId="262"/>
        </pc:sldMkLst>
      </pc:sldChg>
      <pc:sldChg chg="add del">
        <pc:chgData name="Dattabhasvant Ghadiyaram" userId="4cf779c9-2824-4a22-a627-5eb41c224ead" providerId="ADAL" clId="{DA60D6B5-CCAD-7343-ACA1-2FBF53B556D8}" dt="2023-08-15T08:21:23.215" v="19" actId="2696"/>
        <pc:sldMkLst>
          <pc:docMk/>
          <pc:sldMk cId="2389082595" sldId="263"/>
        </pc:sldMkLst>
      </pc:sldChg>
      <pc:sldChg chg="addSp delSp modSp new mod ord setBg modClrScheme chgLayout">
        <pc:chgData name="Dattabhasvant Ghadiyaram" userId="4cf779c9-2824-4a22-a627-5eb41c224ead" providerId="ADAL" clId="{DA60D6B5-CCAD-7343-ACA1-2FBF53B556D8}" dt="2023-08-15T09:39:12.012" v="978"/>
        <pc:sldMkLst>
          <pc:docMk/>
          <pc:sldMk cId="4036356579" sldId="263"/>
        </pc:sldMkLst>
        <pc:spChg chg="del">
          <ac:chgData name="Dattabhasvant Ghadiyaram" userId="4cf779c9-2824-4a22-a627-5eb41c224ead" providerId="ADAL" clId="{DA60D6B5-CCAD-7343-ACA1-2FBF53B556D8}" dt="2023-08-15T08:29:42.329" v="218" actId="700"/>
          <ac:spMkLst>
            <pc:docMk/>
            <pc:sldMk cId="4036356579" sldId="263"/>
            <ac:spMk id="2" creationId="{20ED06F6-A3D2-AD54-9B57-8B7CFEA032D6}"/>
          </ac:spMkLst>
        </pc:spChg>
        <pc:spChg chg="del">
          <ac:chgData name="Dattabhasvant Ghadiyaram" userId="4cf779c9-2824-4a22-a627-5eb41c224ead" providerId="ADAL" clId="{DA60D6B5-CCAD-7343-ACA1-2FBF53B556D8}" dt="2023-08-15T08:29:42.329" v="218" actId="700"/>
          <ac:spMkLst>
            <pc:docMk/>
            <pc:sldMk cId="4036356579" sldId="263"/>
            <ac:spMk id="3" creationId="{7424F77A-4F30-B6CD-4A10-80C2AC6ED4D3}"/>
          </ac:spMkLst>
        </pc:spChg>
        <pc:spChg chg="del">
          <ac:chgData name="Dattabhasvant Ghadiyaram" userId="4cf779c9-2824-4a22-a627-5eb41c224ead" providerId="ADAL" clId="{DA60D6B5-CCAD-7343-ACA1-2FBF53B556D8}" dt="2023-08-15T08:29:42.329" v="218" actId="700"/>
          <ac:spMkLst>
            <pc:docMk/>
            <pc:sldMk cId="4036356579" sldId="263"/>
            <ac:spMk id="4" creationId="{B2160081-F268-C797-E891-A023AB16315A}"/>
          </ac:spMkLst>
        </pc:spChg>
        <pc:spChg chg="add del mod">
          <ac:chgData name="Dattabhasvant Ghadiyaram" userId="4cf779c9-2824-4a22-a627-5eb41c224ead" providerId="ADAL" clId="{DA60D6B5-CCAD-7343-ACA1-2FBF53B556D8}" dt="2023-08-15T09:20:47.687" v="788" actId="478"/>
          <ac:spMkLst>
            <pc:docMk/>
            <pc:sldMk cId="4036356579" sldId="263"/>
            <ac:spMk id="7" creationId="{D2ED5C68-1647-D5BA-18B4-D8DA51111007}"/>
          </ac:spMkLst>
        </pc:spChg>
        <pc:spChg chg="add del">
          <ac:chgData name="Dattabhasvant Ghadiyaram" userId="4cf779c9-2824-4a22-a627-5eb41c224ead" providerId="ADAL" clId="{DA60D6B5-CCAD-7343-ACA1-2FBF53B556D8}" dt="2023-08-15T08:30:02.174" v="221" actId="26606"/>
          <ac:spMkLst>
            <pc:docMk/>
            <pc:sldMk cId="4036356579" sldId="263"/>
            <ac:spMk id="10" creationId="{42A4FC2C-047E-45A5-965D-8E1E3BF09BC6}"/>
          </ac:spMkLst>
        </pc:spChg>
        <pc:spChg chg="add del mod">
          <ac:chgData name="Dattabhasvant Ghadiyaram" userId="4cf779c9-2824-4a22-a627-5eb41c224ead" providerId="ADAL" clId="{DA60D6B5-CCAD-7343-ACA1-2FBF53B556D8}" dt="2023-08-15T09:20:43.716" v="787" actId="478"/>
          <ac:spMkLst>
            <pc:docMk/>
            <pc:sldMk cId="4036356579" sldId="263"/>
            <ac:spMk id="11" creationId="{1312DBC5-342B-219C-2E33-E6DF47E12AF9}"/>
          </ac:spMkLst>
        </pc:spChg>
        <pc:spChg chg="add mod">
          <ac:chgData name="Dattabhasvant Ghadiyaram" userId="4cf779c9-2824-4a22-a627-5eb41c224ead" providerId="ADAL" clId="{DA60D6B5-CCAD-7343-ACA1-2FBF53B556D8}" dt="2023-08-15T09:21:55.525" v="905" actId="20577"/>
          <ac:spMkLst>
            <pc:docMk/>
            <pc:sldMk cId="4036356579" sldId="263"/>
            <ac:spMk id="16" creationId="{DFDFC3E1-831B-FF43-9A92-628B7CB6C344}"/>
          </ac:spMkLst>
        </pc:spChg>
        <pc:picChg chg="add del mod">
          <ac:chgData name="Dattabhasvant Ghadiyaram" userId="4cf779c9-2824-4a22-a627-5eb41c224ead" providerId="ADAL" clId="{DA60D6B5-CCAD-7343-ACA1-2FBF53B556D8}" dt="2023-08-15T09:15:55.355" v="759" actId="478"/>
          <ac:picMkLst>
            <pc:docMk/>
            <pc:sldMk cId="4036356579" sldId="263"/>
            <ac:picMk id="5" creationId="{C84F72AF-46A6-8B74-DB9F-325DC710643B}"/>
          </ac:picMkLst>
        </pc:picChg>
        <pc:picChg chg="add mod">
          <ac:chgData name="Dattabhasvant Ghadiyaram" userId="4cf779c9-2824-4a22-a627-5eb41c224ead" providerId="ADAL" clId="{DA60D6B5-CCAD-7343-ACA1-2FBF53B556D8}" dt="2023-08-15T08:37:35.539" v="346" actId="1076"/>
          <ac:picMkLst>
            <pc:docMk/>
            <pc:sldMk cId="4036356579" sldId="263"/>
            <ac:picMk id="6" creationId="{2E937CFE-FA4B-C798-C5B9-5FB58E25AE0F}"/>
          </ac:picMkLst>
        </pc:picChg>
        <pc:picChg chg="add del mod">
          <ac:chgData name="Dattabhasvant Ghadiyaram" userId="4cf779c9-2824-4a22-a627-5eb41c224ead" providerId="ADAL" clId="{DA60D6B5-CCAD-7343-ACA1-2FBF53B556D8}" dt="2023-08-15T09:19:13.198" v="775" actId="931"/>
          <ac:picMkLst>
            <pc:docMk/>
            <pc:sldMk cId="4036356579" sldId="263"/>
            <ac:picMk id="12" creationId="{CA320825-C79A-ADBA-686D-3D26CF1721D9}"/>
          </ac:picMkLst>
        </pc:picChg>
        <pc:picChg chg="add del mod">
          <ac:chgData name="Dattabhasvant Ghadiyaram" userId="4cf779c9-2824-4a22-a627-5eb41c224ead" providerId="ADAL" clId="{DA60D6B5-CCAD-7343-ACA1-2FBF53B556D8}" dt="2023-08-15T09:19:53.986" v="780" actId="478"/>
          <ac:picMkLst>
            <pc:docMk/>
            <pc:sldMk cId="4036356579" sldId="263"/>
            <ac:picMk id="13" creationId="{791E74C1-2E25-E474-F44A-244FE38020B4}"/>
          </ac:picMkLst>
        </pc:picChg>
        <pc:picChg chg="add mod">
          <ac:chgData name="Dattabhasvant Ghadiyaram" userId="4cf779c9-2824-4a22-a627-5eb41c224ead" providerId="ADAL" clId="{DA60D6B5-CCAD-7343-ACA1-2FBF53B556D8}" dt="2023-08-15T09:20:29.065" v="786" actId="1076"/>
          <ac:picMkLst>
            <pc:docMk/>
            <pc:sldMk cId="4036356579" sldId="263"/>
            <ac:picMk id="14" creationId="{2E8D4B68-23C5-0977-A298-C1A670A40A4B}"/>
          </ac:picMkLst>
        </pc:picChg>
        <pc:inkChg chg="add del">
          <ac:chgData name="Dattabhasvant Ghadiyaram" userId="4cf779c9-2824-4a22-a627-5eb41c224ead" providerId="ADAL" clId="{DA60D6B5-CCAD-7343-ACA1-2FBF53B556D8}" dt="2023-08-15T09:37:37.762" v="937"/>
          <ac:inkMkLst>
            <pc:docMk/>
            <pc:sldMk cId="4036356579" sldId="263"/>
            <ac:inkMk id="2" creationId="{6C486AC7-9EDB-499B-D68C-9A024AAD799F}"/>
          </ac:inkMkLst>
        </pc:inkChg>
        <pc:inkChg chg="add del">
          <ac:chgData name="Dattabhasvant Ghadiyaram" userId="4cf779c9-2824-4a22-a627-5eb41c224ead" providerId="ADAL" clId="{DA60D6B5-CCAD-7343-ACA1-2FBF53B556D8}" dt="2023-08-15T09:37:43.499" v="942"/>
          <ac:inkMkLst>
            <pc:docMk/>
            <pc:sldMk cId="4036356579" sldId="263"/>
            <ac:inkMk id="3" creationId="{D7633680-A64C-F74A-4DCB-B6ADC7400C21}"/>
          </ac:inkMkLst>
        </pc:inkChg>
        <pc:inkChg chg="add del">
          <ac:chgData name="Dattabhasvant Ghadiyaram" userId="4cf779c9-2824-4a22-a627-5eb41c224ead" providerId="ADAL" clId="{DA60D6B5-CCAD-7343-ACA1-2FBF53B556D8}" dt="2023-08-15T09:37:43.499" v="942"/>
          <ac:inkMkLst>
            <pc:docMk/>
            <pc:sldMk cId="4036356579" sldId="263"/>
            <ac:inkMk id="4" creationId="{CA75B3A9-C806-7E36-69AB-F16B5C3B71FF}"/>
          </ac:inkMkLst>
        </pc:inkChg>
        <pc:inkChg chg="add del">
          <ac:chgData name="Dattabhasvant Ghadiyaram" userId="4cf779c9-2824-4a22-a627-5eb41c224ead" providerId="ADAL" clId="{DA60D6B5-CCAD-7343-ACA1-2FBF53B556D8}" dt="2023-08-15T09:37:43.499" v="942"/>
          <ac:inkMkLst>
            <pc:docMk/>
            <pc:sldMk cId="4036356579" sldId="263"/>
            <ac:inkMk id="5" creationId="{C32A7D3A-5F39-869C-77A0-B43E8F0B3DF3}"/>
          </ac:inkMkLst>
        </pc:inkChg>
        <pc:inkChg chg="add del">
          <ac:chgData name="Dattabhasvant Ghadiyaram" userId="4cf779c9-2824-4a22-a627-5eb41c224ead" providerId="ADAL" clId="{DA60D6B5-CCAD-7343-ACA1-2FBF53B556D8}" dt="2023-08-15T09:37:43.499" v="942"/>
          <ac:inkMkLst>
            <pc:docMk/>
            <pc:sldMk cId="4036356579" sldId="263"/>
            <ac:inkMk id="7" creationId="{66F31799-C1B9-E5BE-1707-CE5497319FE6}"/>
          </ac:inkMkLst>
        </pc:inkChg>
        <pc:inkChg chg="add del">
          <ac:chgData name="Dattabhasvant Ghadiyaram" userId="4cf779c9-2824-4a22-a627-5eb41c224ead" providerId="ADAL" clId="{DA60D6B5-CCAD-7343-ACA1-2FBF53B556D8}" dt="2023-08-15T08:37:07.445" v="330"/>
          <ac:inkMkLst>
            <pc:docMk/>
            <pc:sldMk cId="4036356579" sldId="263"/>
            <ac:inkMk id="8" creationId="{697F032D-C44C-C235-3BAD-9B0ECBF4DE8A}"/>
          </ac:inkMkLst>
        </pc:inkChg>
        <pc:inkChg chg="add del reco">
          <ac:chgData name="Dattabhasvant Ghadiyaram" userId="4cf779c9-2824-4a22-a627-5eb41c224ead" providerId="ADAL" clId="{DA60D6B5-CCAD-7343-ACA1-2FBF53B556D8}" dt="2023-08-15T09:37:46.029" v="943"/>
          <ac:inkMkLst>
            <pc:docMk/>
            <pc:sldMk cId="4036356579" sldId="263"/>
            <ac:inkMk id="8" creationId="{E9D836C3-E9A9-D6AF-B46F-E15327905D5E}"/>
          </ac:inkMkLst>
        </pc:inkChg>
        <pc:inkChg chg="add">
          <ac:chgData name="Dattabhasvant Ghadiyaram" userId="4cf779c9-2824-4a22-a627-5eb41c224ead" providerId="ADAL" clId="{DA60D6B5-CCAD-7343-ACA1-2FBF53B556D8}" dt="2023-08-15T08:37:10.962" v="331"/>
          <ac:inkMkLst>
            <pc:docMk/>
            <pc:sldMk cId="4036356579" sldId="263"/>
            <ac:inkMk id="9" creationId="{E24FD6C6-0611-730A-9B39-1A2A819BE108}"/>
          </ac:inkMkLst>
        </pc:inkChg>
        <pc:inkChg chg="add del reco">
          <ac:chgData name="Dattabhasvant Ghadiyaram" userId="4cf779c9-2824-4a22-a627-5eb41c224ead" providerId="ADAL" clId="{DA60D6B5-CCAD-7343-ACA1-2FBF53B556D8}" dt="2023-08-15T09:37:46.032" v="944"/>
          <ac:inkMkLst>
            <pc:docMk/>
            <pc:sldMk cId="4036356579" sldId="263"/>
            <ac:inkMk id="10" creationId="{68F3AE70-BDE2-5C4D-0078-9C2586054C95}"/>
          </ac:inkMkLst>
        </pc:inkChg>
        <pc:inkChg chg="add del">
          <ac:chgData name="Dattabhasvant Ghadiyaram" userId="4cf779c9-2824-4a22-a627-5eb41c224ead" providerId="ADAL" clId="{DA60D6B5-CCAD-7343-ACA1-2FBF53B556D8}" dt="2023-08-15T09:38:01.176" v="952"/>
          <ac:inkMkLst>
            <pc:docMk/>
            <pc:sldMk cId="4036356579" sldId="263"/>
            <ac:inkMk id="11" creationId="{9C23CC53-91E6-A75F-9909-A8E4BD535B87}"/>
          </ac:inkMkLst>
        </pc:inkChg>
        <pc:inkChg chg="add del">
          <ac:chgData name="Dattabhasvant Ghadiyaram" userId="4cf779c9-2824-4a22-a627-5eb41c224ead" providerId="ADAL" clId="{DA60D6B5-CCAD-7343-ACA1-2FBF53B556D8}" dt="2023-08-15T09:38:01.176" v="952"/>
          <ac:inkMkLst>
            <pc:docMk/>
            <pc:sldMk cId="4036356579" sldId="263"/>
            <ac:inkMk id="12" creationId="{082CE9DE-D8DD-21B0-C098-636F2F21E131}"/>
          </ac:inkMkLst>
        </pc:inkChg>
        <pc:inkChg chg="add del">
          <ac:chgData name="Dattabhasvant Ghadiyaram" userId="4cf779c9-2824-4a22-a627-5eb41c224ead" providerId="ADAL" clId="{DA60D6B5-CCAD-7343-ACA1-2FBF53B556D8}" dt="2023-08-15T09:38:01.176" v="952"/>
          <ac:inkMkLst>
            <pc:docMk/>
            <pc:sldMk cId="4036356579" sldId="263"/>
            <ac:inkMk id="13" creationId="{A4B57721-B405-90E6-B29B-DB3A94910EB4}"/>
          </ac:inkMkLst>
        </pc:inkChg>
        <pc:inkChg chg="add del">
          <ac:chgData name="Dattabhasvant Ghadiyaram" userId="4cf779c9-2824-4a22-a627-5eb41c224ead" providerId="ADAL" clId="{DA60D6B5-CCAD-7343-ACA1-2FBF53B556D8}" dt="2023-08-15T09:38:01.176" v="952"/>
          <ac:inkMkLst>
            <pc:docMk/>
            <pc:sldMk cId="4036356579" sldId="263"/>
            <ac:inkMk id="15" creationId="{10DAAA8C-C4FB-51C8-D940-74D49345E4D7}"/>
          </ac:inkMkLst>
        </pc:inkChg>
        <pc:inkChg chg="add del">
          <ac:chgData name="Dattabhasvant Ghadiyaram" userId="4cf779c9-2824-4a22-a627-5eb41c224ead" providerId="ADAL" clId="{DA60D6B5-CCAD-7343-ACA1-2FBF53B556D8}" dt="2023-08-15T09:38:01.176" v="952"/>
          <ac:inkMkLst>
            <pc:docMk/>
            <pc:sldMk cId="4036356579" sldId="263"/>
            <ac:inkMk id="17" creationId="{18D90475-FDC1-322B-B9DA-8E128A821D6D}"/>
          </ac:inkMkLst>
        </pc:inkChg>
        <pc:inkChg chg="add del">
          <ac:chgData name="Dattabhasvant Ghadiyaram" userId="4cf779c9-2824-4a22-a627-5eb41c224ead" providerId="ADAL" clId="{DA60D6B5-CCAD-7343-ACA1-2FBF53B556D8}" dt="2023-08-15T09:38:01.176" v="952"/>
          <ac:inkMkLst>
            <pc:docMk/>
            <pc:sldMk cId="4036356579" sldId="263"/>
            <ac:inkMk id="18" creationId="{B637C9E2-309E-0E32-F859-342B57CFBEC5}"/>
          </ac:inkMkLst>
        </pc:inkChg>
        <pc:inkChg chg="add del">
          <ac:chgData name="Dattabhasvant Ghadiyaram" userId="4cf779c9-2824-4a22-a627-5eb41c224ead" providerId="ADAL" clId="{DA60D6B5-CCAD-7343-ACA1-2FBF53B556D8}" dt="2023-08-15T09:38:01.176" v="952"/>
          <ac:inkMkLst>
            <pc:docMk/>
            <pc:sldMk cId="4036356579" sldId="263"/>
            <ac:inkMk id="19" creationId="{B0C0F50F-FD1A-2182-6FBA-7103AE4BC5F3}"/>
          </ac:inkMkLst>
        </pc:inkChg>
        <pc:inkChg chg="add del reco">
          <ac:chgData name="Dattabhasvant Ghadiyaram" userId="4cf779c9-2824-4a22-a627-5eb41c224ead" providerId="ADAL" clId="{DA60D6B5-CCAD-7343-ACA1-2FBF53B556D8}" dt="2023-08-15T09:38:15.570" v="954"/>
          <ac:inkMkLst>
            <pc:docMk/>
            <pc:sldMk cId="4036356579" sldId="263"/>
            <ac:inkMk id="20" creationId="{A6B205C2-21FE-CF7C-FBC8-82831E970A52}"/>
          </ac:inkMkLst>
        </pc:inkChg>
        <pc:inkChg chg="add del reco">
          <ac:chgData name="Dattabhasvant Ghadiyaram" userId="4cf779c9-2824-4a22-a627-5eb41c224ead" providerId="ADAL" clId="{DA60D6B5-CCAD-7343-ACA1-2FBF53B556D8}" dt="2023-08-15T09:38:15.566" v="953"/>
          <ac:inkMkLst>
            <pc:docMk/>
            <pc:sldMk cId="4036356579" sldId="263"/>
            <ac:inkMk id="21" creationId="{C72F4355-B3B0-5372-1954-CB732539E6C3}"/>
          </ac:inkMkLst>
        </pc:inkChg>
        <pc:inkChg chg="add del">
          <ac:chgData name="Dattabhasvant Ghadiyaram" userId="4cf779c9-2824-4a22-a627-5eb41c224ead" providerId="ADAL" clId="{DA60D6B5-CCAD-7343-ACA1-2FBF53B556D8}" dt="2023-08-15T09:38:30.898" v="962"/>
          <ac:inkMkLst>
            <pc:docMk/>
            <pc:sldMk cId="4036356579" sldId="263"/>
            <ac:inkMk id="22" creationId="{47AF1943-406D-A218-3684-BF0F51FF58E5}"/>
          </ac:inkMkLst>
        </pc:inkChg>
        <pc:inkChg chg="add del">
          <ac:chgData name="Dattabhasvant Ghadiyaram" userId="4cf779c9-2824-4a22-a627-5eb41c224ead" providerId="ADAL" clId="{DA60D6B5-CCAD-7343-ACA1-2FBF53B556D8}" dt="2023-08-15T09:38:30.904" v="964"/>
          <ac:inkMkLst>
            <pc:docMk/>
            <pc:sldMk cId="4036356579" sldId="263"/>
            <ac:inkMk id="23" creationId="{DBD2E306-B202-22A6-48EC-2518324B56B9}"/>
          </ac:inkMkLst>
        </pc:inkChg>
        <pc:inkChg chg="add del">
          <ac:chgData name="Dattabhasvant Ghadiyaram" userId="4cf779c9-2824-4a22-a627-5eb41c224ead" providerId="ADAL" clId="{DA60D6B5-CCAD-7343-ACA1-2FBF53B556D8}" dt="2023-08-15T09:38:30.896" v="961"/>
          <ac:inkMkLst>
            <pc:docMk/>
            <pc:sldMk cId="4036356579" sldId="263"/>
            <ac:inkMk id="24" creationId="{92E273F1-A653-0CEE-D480-A9A1B59AA34B}"/>
          </ac:inkMkLst>
        </pc:inkChg>
        <pc:inkChg chg="add del">
          <ac:chgData name="Dattabhasvant Ghadiyaram" userId="4cf779c9-2824-4a22-a627-5eb41c224ead" providerId="ADAL" clId="{DA60D6B5-CCAD-7343-ACA1-2FBF53B556D8}" dt="2023-08-15T09:38:30.901" v="963"/>
          <ac:inkMkLst>
            <pc:docMk/>
            <pc:sldMk cId="4036356579" sldId="263"/>
            <ac:inkMk id="25" creationId="{AA4C5825-0AF1-BAD0-AFBD-525835B118F8}"/>
          </ac:inkMkLst>
        </pc:inkChg>
        <pc:inkChg chg="add del">
          <ac:chgData name="Dattabhasvant Ghadiyaram" userId="4cf779c9-2824-4a22-a627-5eb41c224ead" providerId="ADAL" clId="{DA60D6B5-CCAD-7343-ACA1-2FBF53B556D8}" dt="2023-08-15T09:38:30.893" v="960"/>
          <ac:inkMkLst>
            <pc:docMk/>
            <pc:sldMk cId="4036356579" sldId="263"/>
            <ac:inkMk id="26" creationId="{837345CD-7A6A-AC84-2BF0-8C53A4CF142E}"/>
          </ac:inkMkLst>
        </pc:inkChg>
        <pc:inkChg chg="add del">
          <ac:chgData name="Dattabhasvant Ghadiyaram" userId="4cf779c9-2824-4a22-a627-5eb41c224ead" providerId="ADAL" clId="{DA60D6B5-CCAD-7343-ACA1-2FBF53B556D8}" dt="2023-08-15T09:38:33.274" v="966"/>
          <ac:inkMkLst>
            <pc:docMk/>
            <pc:sldMk cId="4036356579" sldId="263"/>
            <ac:inkMk id="27" creationId="{E155AF2A-8F6B-AD83-EE5D-C819513DE25A}"/>
          </ac:inkMkLst>
        </pc:inkChg>
        <pc:inkChg chg="add del">
          <ac:chgData name="Dattabhasvant Ghadiyaram" userId="4cf779c9-2824-4a22-a627-5eb41c224ead" providerId="ADAL" clId="{DA60D6B5-CCAD-7343-ACA1-2FBF53B556D8}" dt="2023-08-15T09:38:44.691" v="975"/>
          <ac:inkMkLst>
            <pc:docMk/>
            <pc:sldMk cId="4036356579" sldId="263"/>
            <ac:inkMk id="28" creationId="{909E9DFF-1037-8562-5B2E-C93152387C17}"/>
          </ac:inkMkLst>
        </pc:inkChg>
        <pc:inkChg chg="add del">
          <ac:chgData name="Dattabhasvant Ghadiyaram" userId="4cf779c9-2824-4a22-a627-5eb41c224ead" providerId="ADAL" clId="{DA60D6B5-CCAD-7343-ACA1-2FBF53B556D8}" dt="2023-08-15T09:38:38.794" v="970"/>
          <ac:inkMkLst>
            <pc:docMk/>
            <pc:sldMk cId="4036356579" sldId="263"/>
            <ac:inkMk id="29" creationId="{EE359D39-F662-3E97-0410-B0D1E625CA07}"/>
          </ac:inkMkLst>
        </pc:inkChg>
        <pc:inkChg chg="add del">
          <ac:chgData name="Dattabhasvant Ghadiyaram" userId="4cf779c9-2824-4a22-a627-5eb41c224ead" providerId="ADAL" clId="{DA60D6B5-CCAD-7343-ACA1-2FBF53B556D8}" dt="2023-08-15T09:38:38.794" v="970"/>
          <ac:inkMkLst>
            <pc:docMk/>
            <pc:sldMk cId="4036356579" sldId="263"/>
            <ac:inkMk id="30" creationId="{24241D66-E51E-9D8F-6FEB-B45E1819C16B}"/>
          </ac:inkMkLst>
        </pc:inkChg>
        <pc:inkChg chg="add del reco">
          <ac:chgData name="Dattabhasvant Ghadiyaram" userId="4cf779c9-2824-4a22-a627-5eb41c224ead" providerId="ADAL" clId="{DA60D6B5-CCAD-7343-ACA1-2FBF53B556D8}" dt="2023-08-15T09:38:44.694" v="976"/>
          <ac:inkMkLst>
            <pc:docMk/>
            <pc:sldMk cId="4036356579" sldId="263"/>
            <ac:inkMk id="31" creationId="{F7062242-368F-C0DD-E34B-BBC0813148E1}"/>
          </ac:inkMkLst>
        </pc:inkChg>
        <pc:inkChg chg="add del">
          <ac:chgData name="Dattabhasvant Ghadiyaram" userId="4cf779c9-2824-4a22-a627-5eb41c224ead" providerId="ADAL" clId="{DA60D6B5-CCAD-7343-ACA1-2FBF53B556D8}" dt="2023-08-15T09:38:42.916" v="974"/>
          <ac:inkMkLst>
            <pc:docMk/>
            <pc:sldMk cId="4036356579" sldId="263"/>
            <ac:inkMk id="32" creationId="{8F2D67C3-E619-F77B-2EF9-5B6F549E07C9}"/>
          </ac:inkMkLst>
        </pc:inkChg>
        <pc:inkChg chg="add del">
          <ac:chgData name="Dattabhasvant Ghadiyaram" userId="4cf779c9-2824-4a22-a627-5eb41c224ead" providerId="ADAL" clId="{DA60D6B5-CCAD-7343-ACA1-2FBF53B556D8}" dt="2023-08-15T09:38:42.916" v="974"/>
          <ac:inkMkLst>
            <pc:docMk/>
            <pc:sldMk cId="4036356579" sldId="263"/>
            <ac:inkMk id="33" creationId="{71333C22-C98C-F1D8-FA13-B0B5063CF0E8}"/>
          </ac:inkMkLst>
        </pc:inkChg>
        <pc:inkChg chg="add del">
          <ac:chgData name="Dattabhasvant Ghadiyaram" userId="4cf779c9-2824-4a22-a627-5eb41c224ead" providerId="ADAL" clId="{DA60D6B5-CCAD-7343-ACA1-2FBF53B556D8}" dt="2023-08-15T09:38:42.916" v="974"/>
          <ac:inkMkLst>
            <pc:docMk/>
            <pc:sldMk cId="4036356579" sldId="263"/>
            <ac:inkMk id="34" creationId="{254097B5-C171-EAFA-9C72-C46242784F85}"/>
          </ac:inkMkLst>
        </pc:inkChg>
        <pc:inkChg chg="add del reco">
          <ac:chgData name="Dattabhasvant Ghadiyaram" userId="4cf779c9-2824-4a22-a627-5eb41c224ead" providerId="ADAL" clId="{DA60D6B5-CCAD-7343-ACA1-2FBF53B556D8}" dt="2023-08-15T09:38:44.697" v="977"/>
          <ac:inkMkLst>
            <pc:docMk/>
            <pc:sldMk cId="4036356579" sldId="263"/>
            <ac:inkMk id="35" creationId="{A6FB4EA8-FD3E-EAD9-00DB-E67A41B270F4}"/>
          </ac:inkMkLst>
        </pc:inkChg>
        <pc:inkChg chg="add">
          <ac:chgData name="Dattabhasvant Ghadiyaram" userId="4cf779c9-2824-4a22-a627-5eb41c224ead" providerId="ADAL" clId="{DA60D6B5-CCAD-7343-ACA1-2FBF53B556D8}" dt="2023-08-15T09:39:12.012" v="978"/>
          <ac:inkMkLst>
            <pc:docMk/>
            <pc:sldMk cId="4036356579" sldId="263"/>
            <ac:inkMk id="36" creationId="{B2AFB21A-082F-77BE-B861-7990746637C4}"/>
          </ac:inkMkLst>
        </pc:inkChg>
      </pc:sldChg>
      <pc:sldChg chg="addSp delSp modSp new mod setBg">
        <pc:chgData name="Dattabhasvant Ghadiyaram" userId="4cf779c9-2824-4a22-a627-5eb41c224ead" providerId="ADAL" clId="{DA60D6B5-CCAD-7343-ACA1-2FBF53B556D8}" dt="2023-08-15T09:39:16.988" v="979"/>
        <pc:sldMkLst>
          <pc:docMk/>
          <pc:sldMk cId="3685578945" sldId="264"/>
        </pc:sldMkLst>
        <pc:spChg chg="add del mod">
          <ac:chgData name="Dattabhasvant Ghadiyaram" userId="4cf779c9-2824-4a22-a627-5eb41c224ead" providerId="ADAL" clId="{DA60D6B5-CCAD-7343-ACA1-2FBF53B556D8}" dt="2023-08-15T09:22:49.664" v="912" actId="478"/>
          <ac:spMkLst>
            <pc:docMk/>
            <pc:sldMk cId="3685578945" sldId="264"/>
            <ac:spMk id="4" creationId="{0B88F989-07AB-A9B4-D9C2-65E55C4706EF}"/>
          </ac:spMkLst>
        </pc:spChg>
        <pc:spChg chg="add">
          <ac:chgData name="Dattabhasvant Ghadiyaram" userId="4cf779c9-2824-4a22-a627-5eb41c224ead" providerId="ADAL" clId="{DA60D6B5-CCAD-7343-ACA1-2FBF53B556D8}" dt="2023-08-15T09:22:56.702" v="913" actId="22"/>
          <ac:spMkLst>
            <pc:docMk/>
            <pc:sldMk cId="3685578945" sldId="264"/>
            <ac:spMk id="7" creationId="{A602636A-530D-BA99-9A72-5593A48A9208}"/>
          </ac:spMkLst>
        </pc:spChg>
        <pc:picChg chg="add del mod">
          <ac:chgData name="Dattabhasvant Ghadiyaram" userId="4cf779c9-2824-4a22-a627-5eb41c224ead" providerId="ADAL" clId="{DA60D6B5-CCAD-7343-ACA1-2FBF53B556D8}" dt="2023-08-15T09:15:58.339" v="760" actId="478"/>
          <ac:picMkLst>
            <pc:docMk/>
            <pc:sldMk cId="3685578945" sldId="264"/>
            <ac:picMk id="2" creationId="{1061377D-A1DE-C4AA-4B66-1A1435475FAB}"/>
          </ac:picMkLst>
        </pc:picChg>
        <pc:picChg chg="add mod">
          <ac:chgData name="Dattabhasvant Ghadiyaram" userId="4cf779c9-2824-4a22-a627-5eb41c224ead" providerId="ADAL" clId="{DA60D6B5-CCAD-7343-ACA1-2FBF53B556D8}" dt="2023-08-15T09:23:32.586" v="919" actId="1076"/>
          <ac:picMkLst>
            <pc:docMk/>
            <pc:sldMk cId="3685578945" sldId="264"/>
            <ac:picMk id="3" creationId="{09766B5E-36B5-BEF3-8DC9-18DFFE8B2E1B}"/>
          </ac:picMkLst>
        </pc:picChg>
        <pc:picChg chg="add mod">
          <ac:chgData name="Dattabhasvant Ghadiyaram" userId="4cf779c9-2824-4a22-a627-5eb41c224ead" providerId="ADAL" clId="{DA60D6B5-CCAD-7343-ACA1-2FBF53B556D8}" dt="2023-08-15T09:23:23.120" v="916" actId="1076"/>
          <ac:picMkLst>
            <pc:docMk/>
            <pc:sldMk cId="3685578945" sldId="264"/>
            <ac:picMk id="5" creationId="{DDEEF3FA-BDEE-EFFA-3FA3-FF48D55DBAE0}"/>
          </ac:picMkLst>
        </pc:picChg>
        <pc:inkChg chg="add">
          <ac:chgData name="Dattabhasvant Ghadiyaram" userId="4cf779c9-2824-4a22-a627-5eb41c224ead" providerId="ADAL" clId="{DA60D6B5-CCAD-7343-ACA1-2FBF53B556D8}" dt="2023-08-15T09:39:16.988" v="979"/>
          <ac:inkMkLst>
            <pc:docMk/>
            <pc:sldMk cId="3685578945" sldId="264"/>
            <ac:inkMk id="2" creationId="{F8F38535-8A6E-E22E-9129-A90A4D9EB7CF}"/>
          </ac:inkMkLst>
        </pc:inkChg>
      </pc:sldChg>
      <pc:sldChg chg="addSp delSp modSp new mod setBg">
        <pc:chgData name="Dattabhasvant Ghadiyaram" userId="4cf779c9-2824-4a22-a627-5eb41c224ead" providerId="ADAL" clId="{DA60D6B5-CCAD-7343-ACA1-2FBF53B556D8}" dt="2023-08-15T09:39:28.988" v="985"/>
        <pc:sldMkLst>
          <pc:docMk/>
          <pc:sldMk cId="1746390652" sldId="265"/>
        </pc:sldMkLst>
        <pc:spChg chg="add del">
          <ac:chgData name="Dattabhasvant Ghadiyaram" userId="4cf779c9-2824-4a22-a627-5eb41c224ead" providerId="ADAL" clId="{DA60D6B5-CCAD-7343-ACA1-2FBF53B556D8}" dt="2023-08-15T09:24:27.779" v="928" actId="478"/>
          <ac:spMkLst>
            <pc:docMk/>
            <pc:sldMk cId="1746390652" sldId="265"/>
            <ac:spMk id="5" creationId="{790DA4A0-DC22-FA88-F5F5-4E7A6E5EC962}"/>
          </ac:spMkLst>
        </pc:spChg>
        <pc:spChg chg="add">
          <ac:chgData name="Dattabhasvant Ghadiyaram" userId="4cf779c9-2824-4a22-a627-5eb41c224ead" providerId="ADAL" clId="{DA60D6B5-CCAD-7343-ACA1-2FBF53B556D8}" dt="2023-08-15T09:24:36.567" v="929" actId="22"/>
          <ac:spMkLst>
            <pc:docMk/>
            <pc:sldMk cId="1746390652" sldId="265"/>
            <ac:spMk id="8" creationId="{32C561B0-E824-9691-003D-F4FBE26E099C}"/>
          </ac:spMkLst>
        </pc:spChg>
        <pc:picChg chg="add del mod">
          <ac:chgData name="Dattabhasvant Ghadiyaram" userId="4cf779c9-2824-4a22-a627-5eb41c224ead" providerId="ADAL" clId="{DA60D6B5-CCAD-7343-ACA1-2FBF53B556D8}" dt="2023-08-15T09:16:02.287" v="761" actId="478"/>
          <ac:picMkLst>
            <pc:docMk/>
            <pc:sldMk cId="1746390652" sldId="265"/>
            <ac:picMk id="2" creationId="{21EFC668-7B9B-B6BB-714C-305EBBB07C01}"/>
          </ac:picMkLst>
        </pc:picChg>
        <pc:picChg chg="add mod">
          <ac:chgData name="Dattabhasvant Ghadiyaram" userId="4cf779c9-2824-4a22-a627-5eb41c224ead" providerId="ADAL" clId="{DA60D6B5-CCAD-7343-ACA1-2FBF53B556D8}" dt="2023-08-15T08:51:06.342" v="690" actId="1076"/>
          <ac:picMkLst>
            <pc:docMk/>
            <pc:sldMk cId="1746390652" sldId="265"/>
            <ac:picMk id="3" creationId="{7511296F-F1DB-EE4E-0F4B-2B6071103F87}"/>
          </ac:picMkLst>
        </pc:picChg>
        <pc:picChg chg="add mod">
          <ac:chgData name="Dattabhasvant Ghadiyaram" userId="4cf779c9-2824-4a22-a627-5eb41c224ead" providerId="ADAL" clId="{DA60D6B5-CCAD-7343-ACA1-2FBF53B556D8}" dt="2023-08-15T09:24:21.274" v="927" actId="1076"/>
          <ac:picMkLst>
            <pc:docMk/>
            <pc:sldMk cId="1746390652" sldId="265"/>
            <ac:picMk id="6" creationId="{2B98AC6C-78A7-5EBD-9001-BA55FF893A25}"/>
          </ac:picMkLst>
        </pc:picChg>
        <pc:inkChg chg="add del">
          <ac:chgData name="Dattabhasvant Ghadiyaram" userId="4cf779c9-2824-4a22-a627-5eb41c224ead" providerId="ADAL" clId="{DA60D6B5-CCAD-7343-ACA1-2FBF53B556D8}" dt="2023-08-15T09:39:26.138" v="984"/>
          <ac:inkMkLst>
            <pc:docMk/>
            <pc:sldMk cId="1746390652" sldId="265"/>
            <ac:inkMk id="2" creationId="{9E13182B-0C14-C78B-4011-E8FDFC5FDE69}"/>
          </ac:inkMkLst>
        </pc:inkChg>
        <pc:inkChg chg="add del">
          <ac:chgData name="Dattabhasvant Ghadiyaram" userId="4cf779c9-2824-4a22-a627-5eb41c224ead" providerId="ADAL" clId="{DA60D6B5-CCAD-7343-ACA1-2FBF53B556D8}" dt="2023-08-15T09:39:25.060" v="983"/>
          <ac:inkMkLst>
            <pc:docMk/>
            <pc:sldMk cId="1746390652" sldId="265"/>
            <ac:inkMk id="4" creationId="{D4DE3B74-0C3E-025A-B372-9A6E4E5BA0AD}"/>
          </ac:inkMkLst>
        </pc:inkChg>
        <pc:inkChg chg="add del reco">
          <ac:chgData name="Dattabhasvant Ghadiyaram" userId="4cf779c9-2824-4a22-a627-5eb41c224ead" providerId="ADAL" clId="{DA60D6B5-CCAD-7343-ACA1-2FBF53B556D8}" dt="2023-08-15T09:39:25.060" v="983"/>
          <ac:inkMkLst>
            <pc:docMk/>
            <pc:sldMk cId="1746390652" sldId="265"/>
            <ac:inkMk id="5" creationId="{BD29B1EC-CB89-A795-6D09-5D527FE05577}"/>
          </ac:inkMkLst>
        </pc:inkChg>
        <pc:inkChg chg="add">
          <ac:chgData name="Dattabhasvant Ghadiyaram" userId="4cf779c9-2824-4a22-a627-5eb41c224ead" providerId="ADAL" clId="{DA60D6B5-CCAD-7343-ACA1-2FBF53B556D8}" dt="2023-08-15T09:39:28.988" v="985"/>
          <ac:inkMkLst>
            <pc:docMk/>
            <pc:sldMk cId="1746390652" sldId="265"/>
            <ac:inkMk id="7" creationId="{69E67C14-7E2B-0321-7102-B49C22B9825E}"/>
          </ac:inkMkLst>
        </pc:inkChg>
        <pc:inkChg chg="add">
          <ac:chgData name="Dattabhasvant Ghadiyaram" userId="4cf779c9-2824-4a22-a627-5eb41c224ead" providerId="ADAL" clId="{DA60D6B5-CCAD-7343-ACA1-2FBF53B556D8}" dt="2023-08-15T09:24:59.017" v="930"/>
          <ac:inkMkLst>
            <pc:docMk/>
            <pc:sldMk cId="1746390652" sldId="265"/>
            <ac:inkMk id="9" creationId="{87D94C5C-0488-E7D5-FBC2-5B4F14E61163}"/>
          </ac:inkMkLst>
        </pc:inkChg>
        <pc:inkChg chg="add del">
          <ac:chgData name="Dattabhasvant Ghadiyaram" userId="4cf779c9-2824-4a22-a627-5eb41c224ead" providerId="ADAL" clId="{DA60D6B5-CCAD-7343-ACA1-2FBF53B556D8}" dt="2023-08-15T09:25:14.973" v="932"/>
          <ac:inkMkLst>
            <pc:docMk/>
            <pc:sldMk cId="1746390652" sldId="265"/>
            <ac:inkMk id="10" creationId="{47CB546B-E4BE-7DDF-A303-5E9F4D817C65}"/>
          </ac:inkMkLst>
        </pc:inkChg>
        <pc:inkChg chg="add">
          <ac:chgData name="Dattabhasvant Ghadiyaram" userId="4cf779c9-2824-4a22-a627-5eb41c224ead" providerId="ADAL" clId="{DA60D6B5-CCAD-7343-ACA1-2FBF53B556D8}" dt="2023-08-15T09:25:27.448" v="933"/>
          <ac:inkMkLst>
            <pc:docMk/>
            <pc:sldMk cId="1746390652" sldId="265"/>
            <ac:inkMk id="11" creationId="{EC09C64B-4A0C-1B08-420E-DE5DC7F3586F}"/>
          </ac:inkMkLst>
        </pc:inkChg>
      </pc:sldChg>
      <pc:sldChg chg="addSp add">
        <pc:chgData name="Dattabhasvant Ghadiyaram" userId="4cf779c9-2824-4a22-a627-5eb41c224ead" providerId="ADAL" clId="{DA60D6B5-CCAD-7343-ACA1-2FBF53B556D8}" dt="2023-08-15T11:53:13.610" v="986"/>
        <pc:sldMkLst>
          <pc:docMk/>
          <pc:sldMk cId="695328515" sldId="266"/>
        </pc:sldMkLst>
        <pc:inkChg chg="add">
          <ac:chgData name="Dattabhasvant Ghadiyaram" userId="4cf779c9-2824-4a22-a627-5eb41c224ead" providerId="ADAL" clId="{DA60D6B5-CCAD-7343-ACA1-2FBF53B556D8}" dt="2023-08-15T11:53:13.610" v="986"/>
          <ac:inkMkLst>
            <pc:docMk/>
            <pc:sldMk cId="695328515" sldId="266"/>
            <ac:inkMk id="2" creationId="{9A772FD8-042C-BAB4-E2E0-0E819CAD74F9}"/>
          </ac:inkMkLst>
        </pc:inkChg>
      </pc:sldChg>
      <pc:sldChg chg="addSp delSp modSp new del ord">
        <pc:chgData name="Dattabhasvant Ghadiyaram" userId="4cf779c9-2824-4a22-a627-5eb41c224ead" providerId="ADAL" clId="{DA60D6B5-CCAD-7343-ACA1-2FBF53B556D8}" dt="2023-08-15T09:12:25.953" v="757" actId="2696"/>
        <pc:sldMkLst>
          <pc:docMk/>
          <pc:sldMk cId="1618766180" sldId="266"/>
        </pc:sldMkLst>
        <pc:inkChg chg="add del">
          <ac:chgData name="Dattabhasvant Ghadiyaram" userId="4cf779c9-2824-4a22-a627-5eb41c224ead" providerId="ADAL" clId="{DA60D6B5-CCAD-7343-ACA1-2FBF53B556D8}" dt="2023-08-15T08:57:23.419" v="697"/>
          <ac:inkMkLst>
            <pc:docMk/>
            <pc:sldMk cId="1618766180" sldId="266"/>
            <ac:inkMk id="2" creationId="{3B0EB27B-91A6-A372-DBB1-CFF9A5AE42A1}"/>
          </ac:inkMkLst>
        </pc:inkChg>
        <pc:inkChg chg="add del">
          <ac:chgData name="Dattabhasvant Ghadiyaram" userId="4cf779c9-2824-4a22-a627-5eb41c224ead" providerId="ADAL" clId="{DA60D6B5-CCAD-7343-ACA1-2FBF53B556D8}" dt="2023-08-15T08:57:23.419" v="697"/>
          <ac:inkMkLst>
            <pc:docMk/>
            <pc:sldMk cId="1618766180" sldId="266"/>
            <ac:inkMk id="3" creationId="{040A967B-65EE-4AF7-50FF-79ACE95C8DD0}"/>
          </ac:inkMkLst>
        </pc:inkChg>
        <pc:inkChg chg="add del">
          <ac:chgData name="Dattabhasvant Ghadiyaram" userId="4cf779c9-2824-4a22-a627-5eb41c224ead" providerId="ADAL" clId="{DA60D6B5-CCAD-7343-ACA1-2FBF53B556D8}" dt="2023-08-15T08:57:23.419" v="697"/>
          <ac:inkMkLst>
            <pc:docMk/>
            <pc:sldMk cId="1618766180" sldId="266"/>
            <ac:inkMk id="4" creationId="{4E9CD506-47F0-FA68-B8A2-853355B408B4}"/>
          </ac:inkMkLst>
        </pc:inkChg>
        <pc:inkChg chg="add reco">
          <ac:chgData name="Dattabhasvant Ghadiyaram" userId="4cf779c9-2824-4a22-a627-5eb41c224ead" providerId="ADAL" clId="{DA60D6B5-CCAD-7343-ACA1-2FBF53B556D8}" dt="2023-08-15T08:57:23.419" v="697"/>
          <ac:inkMkLst>
            <pc:docMk/>
            <pc:sldMk cId="1618766180" sldId="266"/>
            <ac:inkMk id="5" creationId="{28AECB29-03BD-EB4B-3BC1-22CA30B0E804}"/>
          </ac:inkMkLst>
        </pc:inkChg>
        <pc:inkChg chg="add del">
          <ac:chgData name="Dattabhasvant Ghadiyaram" userId="4cf779c9-2824-4a22-a627-5eb41c224ead" providerId="ADAL" clId="{DA60D6B5-CCAD-7343-ACA1-2FBF53B556D8}" dt="2023-08-15T08:57:26.273" v="702"/>
          <ac:inkMkLst>
            <pc:docMk/>
            <pc:sldMk cId="1618766180" sldId="266"/>
            <ac:inkMk id="6" creationId="{0A61CE94-5AAB-F291-60FC-EA4667058F6C}"/>
          </ac:inkMkLst>
        </pc:inkChg>
        <pc:inkChg chg="add del">
          <ac:chgData name="Dattabhasvant Ghadiyaram" userId="4cf779c9-2824-4a22-a627-5eb41c224ead" providerId="ADAL" clId="{DA60D6B5-CCAD-7343-ACA1-2FBF53B556D8}" dt="2023-08-15T08:57:26.273" v="702"/>
          <ac:inkMkLst>
            <pc:docMk/>
            <pc:sldMk cId="1618766180" sldId="266"/>
            <ac:inkMk id="7" creationId="{E1874287-C37C-31EB-6AED-5915CB4C91EE}"/>
          </ac:inkMkLst>
        </pc:inkChg>
        <pc:inkChg chg="add del">
          <ac:chgData name="Dattabhasvant Ghadiyaram" userId="4cf779c9-2824-4a22-a627-5eb41c224ead" providerId="ADAL" clId="{DA60D6B5-CCAD-7343-ACA1-2FBF53B556D8}" dt="2023-08-15T08:57:26.273" v="702"/>
          <ac:inkMkLst>
            <pc:docMk/>
            <pc:sldMk cId="1618766180" sldId="266"/>
            <ac:inkMk id="8" creationId="{EFEDFBBA-B3D6-15C4-2CB5-6AFD58880A1F}"/>
          </ac:inkMkLst>
        </pc:inkChg>
        <pc:inkChg chg="add del">
          <ac:chgData name="Dattabhasvant Ghadiyaram" userId="4cf779c9-2824-4a22-a627-5eb41c224ead" providerId="ADAL" clId="{DA60D6B5-CCAD-7343-ACA1-2FBF53B556D8}" dt="2023-08-15T08:57:26.273" v="702"/>
          <ac:inkMkLst>
            <pc:docMk/>
            <pc:sldMk cId="1618766180" sldId="266"/>
            <ac:inkMk id="9" creationId="{3E3B7EAF-AA46-7D0D-FB41-1DD87F90EF23}"/>
          </ac:inkMkLst>
        </pc:inkChg>
        <pc:inkChg chg="add reco">
          <ac:chgData name="Dattabhasvant Ghadiyaram" userId="4cf779c9-2824-4a22-a627-5eb41c224ead" providerId="ADAL" clId="{DA60D6B5-CCAD-7343-ACA1-2FBF53B556D8}" dt="2023-08-15T08:57:26.273" v="702"/>
          <ac:inkMkLst>
            <pc:docMk/>
            <pc:sldMk cId="1618766180" sldId="266"/>
            <ac:inkMk id="10" creationId="{231415D6-89E1-D232-1662-FCFA6CB2FC0B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1" creationId="{75D5F019-2132-C1AC-D4A7-60F31F3790B0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2" creationId="{A1747B13-4A93-FA98-072E-40AA7C064316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3" creationId="{46CE5BFC-4572-7B64-06C1-FD10B5D0E5DE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4" creationId="{4249472A-B16F-B81B-DB7A-92B42279BBA2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5" creationId="{5F6DA1EE-DE1B-32C2-C902-B302FE46075F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6" creationId="{0CD46A42-082D-03BA-D2D8-16FD1DE38AC3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7" creationId="{B0E51C06-459A-B8E4-61C0-2D65F77D5098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8" creationId="{48A3DFE2-6EB4-BAFC-DDB8-EB8253AC3EB1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19" creationId="{B3FD53AB-7C48-2838-9FED-EA566E634DFD}"/>
          </ac:inkMkLst>
        </pc:inkChg>
        <pc:inkChg chg="add del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20" creationId="{73063788-39A0-EA2F-6ECB-ED093E7A2213}"/>
          </ac:inkMkLst>
        </pc:inkChg>
        <pc:inkChg chg="add reco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21" creationId="{F9085959-440E-F582-BF1F-6A2727F78A59}"/>
          </ac:inkMkLst>
        </pc:inkChg>
        <pc:inkChg chg="add reco">
          <ac:chgData name="Dattabhasvant Ghadiyaram" userId="4cf779c9-2824-4a22-a627-5eb41c224ead" providerId="ADAL" clId="{DA60D6B5-CCAD-7343-ACA1-2FBF53B556D8}" dt="2023-08-15T08:57:32.478" v="713"/>
          <ac:inkMkLst>
            <pc:docMk/>
            <pc:sldMk cId="1618766180" sldId="266"/>
            <ac:inkMk id="22" creationId="{A6AB4581-9476-E5DF-D01F-22F0E1D95AF1}"/>
          </ac:inkMkLst>
        </pc:inkChg>
        <pc:inkChg chg="add del">
          <ac:chgData name="Dattabhasvant Ghadiyaram" userId="4cf779c9-2824-4a22-a627-5eb41c224ead" providerId="ADAL" clId="{DA60D6B5-CCAD-7343-ACA1-2FBF53B556D8}" dt="2023-08-15T08:57:56.831" v="717"/>
          <ac:inkMkLst>
            <pc:docMk/>
            <pc:sldMk cId="1618766180" sldId="266"/>
            <ac:inkMk id="23" creationId="{1A7B8BBF-E9C1-FBFD-9261-40DE35AB072B}"/>
          </ac:inkMkLst>
        </pc:inkChg>
        <pc:inkChg chg="add del">
          <ac:chgData name="Dattabhasvant Ghadiyaram" userId="4cf779c9-2824-4a22-a627-5eb41c224ead" providerId="ADAL" clId="{DA60D6B5-CCAD-7343-ACA1-2FBF53B556D8}" dt="2023-08-15T08:57:56.831" v="717"/>
          <ac:inkMkLst>
            <pc:docMk/>
            <pc:sldMk cId="1618766180" sldId="266"/>
            <ac:inkMk id="24" creationId="{9B719F91-56DA-24B1-F131-F7992E2400CC}"/>
          </ac:inkMkLst>
        </pc:inkChg>
        <pc:inkChg chg="add del">
          <ac:chgData name="Dattabhasvant Ghadiyaram" userId="4cf779c9-2824-4a22-a627-5eb41c224ead" providerId="ADAL" clId="{DA60D6B5-CCAD-7343-ACA1-2FBF53B556D8}" dt="2023-08-15T08:57:56.831" v="717"/>
          <ac:inkMkLst>
            <pc:docMk/>
            <pc:sldMk cId="1618766180" sldId="266"/>
            <ac:inkMk id="25" creationId="{3020DBF8-A14B-9835-D11D-808422C0ED5E}"/>
          </ac:inkMkLst>
        </pc:inkChg>
        <pc:inkChg chg="add reco">
          <ac:chgData name="Dattabhasvant Ghadiyaram" userId="4cf779c9-2824-4a22-a627-5eb41c224ead" providerId="ADAL" clId="{DA60D6B5-CCAD-7343-ACA1-2FBF53B556D8}" dt="2023-08-15T08:57:56.831" v="717"/>
          <ac:inkMkLst>
            <pc:docMk/>
            <pc:sldMk cId="1618766180" sldId="266"/>
            <ac:inkMk id="26" creationId="{8652C1E2-6543-44E0-35A1-218F5AF0BB4D}"/>
          </ac:inkMkLst>
        </pc:inkChg>
        <pc:inkChg chg="add">
          <ac:chgData name="Dattabhasvant Ghadiyaram" userId="4cf779c9-2824-4a22-a627-5eb41c224ead" providerId="ADAL" clId="{DA60D6B5-CCAD-7343-ACA1-2FBF53B556D8}" dt="2023-08-15T08:57:57.429" v="718"/>
          <ac:inkMkLst>
            <pc:docMk/>
            <pc:sldMk cId="1618766180" sldId="266"/>
            <ac:inkMk id="27" creationId="{3732AFEE-FCBF-65CD-2C02-474C84BA7524}"/>
          </ac:inkMkLst>
        </pc:inkChg>
        <pc:inkChg chg="add">
          <ac:chgData name="Dattabhasvant Ghadiyaram" userId="4cf779c9-2824-4a22-a627-5eb41c224ead" providerId="ADAL" clId="{DA60D6B5-CCAD-7343-ACA1-2FBF53B556D8}" dt="2023-08-15T08:58:01.114" v="719"/>
          <ac:inkMkLst>
            <pc:docMk/>
            <pc:sldMk cId="1618766180" sldId="266"/>
            <ac:inkMk id="28" creationId="{F52130EE-E335-4FC7-98F4-09CE1D177690}"/>
          </ac:inkMkLst>
        </pc:inkChg>
        <pc:inkChg chg="add del">
          <ac:chgData name="Dattabhasvant Ghadiyaram" userId="4cf779c9-2824-4a22-a627-5eb41c224ead" providerId="ADAL" clId="{DA60D6B5-CCAD-7343-ACA1-2FBF53B556D8}" dt="2023-08-15T08:58:09.712" v="723"/>
          <ac:inkMkLst>
            <pc:docMk/>
            <pc:sldMk cId="1618766180" sldId="266"/>
            <ac:inkMk id="29" creationId="{7D7B7C1C-339D-5BD5-3F69-EBFFFEA87558}"/>
          </ac:inkMkLst>
        </pc:inkChg>
        <pc:inkChg chg="add del">
          <ac:chgData name="Dattabhasvant Ghadiyaram" userId="4cf779c9-2824-4a22-a627-5eb41c224ead" providerId="ADAL" clId="{DA60D6B5-CCAD-7343-ACA1-2FBF53B556D8}" dt="2023-08-15T08:58:09.712" v="723"/>
          <ac:inkMkLst>
            <pc:docMk/>
            <pc:sldMk cId="1618766180" sldId="266"/>
            <ac:inkMk id="30" creationId="{2ED7604F-5B9F-371D-42EA-BBDB18D79A36}"/>
          </ac:inkMkLst>
        </pc:inkChg>
        <pc:inkChg chg="add del">
          <ac:chgData name="Dattabhasvant Ghadiyaram" userId="4cf779c9-2824-4a22-a627-5eb41c224ead" providerId="ADAL" clId="{DA60D6B5-CCAD-7343-ACA1-2FBF53B556D8}" dt="2023-08-15T08:58:09.712" v="723"/>
          <ac:inkMkLst>
            <pc:docMk/>
            <pc:sldMk cId="1618766180" sldId="266"/>
            <ac:inkMk id="31" creationId="{4350161E-58FB-BBA9-D7C3-5D2F6601A8A7}"/>
          </ac:inkMkLst>
        </pc:inkChg>
        <pc:inkChg chg="add mod reco modStrokes">
          <ac:chgData name="Dattabhasvant Ghadiyaram" userId="4cf779c9-2824-4a22-a627-5eb41c224ead" providerId="ADAL" clId="{DA60D6B5-CCAD-7343-ACA1-2FBF53B556D8}" dt="2023-08-15T08:58:10.244" v="724"/>
          <ac:inkMkLst>
            <pc:docMk/>
            <pc:sldMk cId="1618766180" sldId="266"/>
            <ac:inkMk id="32" creationId="{5ED87E02-E6BE-0826-1BC7-889D98D6F980}"/>
          </ac:inkMkLst>
        </pc:inkChg>
        <pc:inkChg chg="add del">
          <ac:chgData name="Dattabhasvant Ghadiyaram" userId="4cf779c9-2824-4a22-a627-5eb41c224ead" providerId="ADAL" clId="{DA60D6B5-CCAD-7343-ACA1-2FBF53B556D8}" dt="2023-08-15T08:58:16.038" v="730"/>
          <ac:inkMkLst>
            <pc:docMk/>
            <pc:sldMk cId="1618766180" sldId="266"/>
            <ac:inkMk id="33" creationId="{6F4D55A3-654F-430D-F4F5-D9B799FCF04C}"/>
          </ac:inkMkLst>
        </pc:inkChg>
        <pc:inkChg chg="add del">
          <ac:chgData name="Dattabhasvant Ghadiyaram" userId="4cf779c9-2824-4a22-a627-5eb41c224ead" providerId="ADAL" clId="{DA60D6B5-CCAD-7343-ACA1-2FBF53B556D8}" dt="2023-08-15T08:58:16.038" v="730"/>
          <ac:inkMkLst>
            <pc:docMk/>
            <pc:sldMk cId="1618766180" sldId="266"/>
            <ac:inkMk id="34" creationId="{6D52DFF6-54BA-A7C3-5B3E-EC87B3250A4D}"/>
          </ac:inkMkLst>
        </pc:inkChg>
        <pc:inkChg chg="add del">
          <ac:chgData name="Dattabhasvant Ghadiyaram" userId="4cf779c9-2824-4a22-a627-5eb41c224ead" providerId="ADAL" clId="{DA60D6B5-CCAD-7343-ACA1-2FBF53B556D8}" dt="2023-08-15T08:58:16.038" v="730"/>
          <ac:inkMkLst>
            <pc:docMk/>
            <pc:sldMk cId="1618766180" sldId="266"/>
            <ac:inkMk id="35" creationId="{B08FD42F-DAAD-D82E-0D12-C7518017055C}"/>
          </ac:inkMkLst>
        </pc:inkChg>
        <pc:inkChg chg="add del">
          <ac:chgData name="Dattabhasvant Ghadiyaram" userId="4cf779c9-2824-4a22-a627-5eb41c224ead" providerId="ADAL" clId="{DA60D6B5-CCAD-7343-ACA1-2FBF53B556D8}" dt="2023-08-15T08:58:16.038" v="730"/>
          <ac:inkMkLst>
            <pc:docMk/>
            <pc:sldMk cId="1618766180" sldId="266"/>
            <ac:inkMk id="36" creationId="{9B50CC75-81BD-8B3F-FEAC-77DFB76CF1D5}"/>
          </ac:inkMkLst>
        </pc:inkChg>
        <pc:inkChg chg="add del">
          <ac:chgData name="Dattabhasvant Ghadiyaram" userId="4cf779c9-2824-4a22-a627-5eb41c224ead" providerId="ADAL" clId="{DA60D6B5-CCAD-7343-ACA1-2FBF53B556D8}" dt="2023-08-15T08:58:16.038" v="730"/>
          <ac:inkMkLst>
            <pc:docMk/>
            <pc:sldMk cId="1618766180" sldId="266"/>
            <ac:inkMk id="37" creationId="{F6C4B82D-5D4E-5042-BFD0-E73A21FC49D5}"/>
          </ac:inkMkLst>
        </pc:inkChg>
        <pc:inkChg chg="add reco">
          <ac:chgData name="Dattabhasvant Ghadiyaram" userId="4cf779c9-2824-4a22-a627-5eb41c224ead" providerId="ADAL" clId="{DA60D6B5-CCAD-7343-ACA1-2FBF53B556D8}" dt="2023-08-15T08:58:16.038" v="730"/>
          <ac:inkMkLst>
            <pc:docMk/>
            <pc:sldMk cId="1618766180" sldId="266"/>
            <ac:inkMk id="38" creationId="{34C90816-11D8-FA6C-1F23-2D67E2942066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39" creationId="{320AC272-E4D3-FFE2-DD60-388326BD6833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0" creationId="{3BE3CE91-06CE-9C7A-BB7F-09CC903F6DD0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1" creationId="{74F48965-09DB-055D-CA29-61E2FC49D8FD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2" creationId="{49CACFCC-56D2-44E7-99D9-27B9199684FC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3" creationId="{8C53998E-B500-578B-4540-DA16976849B0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4" creationId="{A571AE73-4879-F0D4-3E77-38C20568303F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5" creationId="{58B5DBFE-FF1E-4315-BB27-7B81E3CDE2BE}"/>
          </ac:inkMkLst>
        </pc:inkChg>
        <pc:inkChg chg="add del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6" creationId="{EE2591CE-D258-A7A3-5474-BEB6440646F9}"/>
          </ac:inkMkLst>
        </pc:inkChg>
        <pc:inkChg chg="add reco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7" creationId="{54F14A72-5EF0-0AFE-5053-CD3D2B0E23CC}"/>
          </ac:inkMkLst>
        </pc:inkChg>
        <pc:inkChg chg="add reco">
          <ac:chgData name="Dattabhasvant Ghadiyaram" userId="4cf779c9-2824-4a22-a627-5eb41c224ead" providerId="ADAL" clId="{DA60D6B5-CCAD-7343-ACA1-2FBF53B556D8}" dt="2023-08-15T08:58:24.519" v="739"/>
          <ac:inkMkLst>
            <pc:docMk/>
            <pc:sldMk cId="1618766180" sldId="266"/>
            <ac:inkMk id="48" creationId="{91665D9F-99C9-36E3-338A-670E4A2AAC19}"/>
          </ac:inkMkLst>
        </pc:inkChg>
        <pc:inkChg chg="add del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49" creationId="{FEFEE0E6-5861-3881-D852-0FEF48342B5C}"/>
          </ac:inkMkLst>
        </pc:inkChg>
        <pc:inkChg chg="add del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0" creationId="{BE99B2E2-10E3-B9ED-D180-B62587D24BC0}"/>
          </ac:inkMkLst>
        </pc:inkChg>
        <pc:inkChg chg="add del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1" creationId="{86BB13CD-8E53-F7C0-0AAA-4CFF9CF55627}"/>
          </ac:inkMkLst>
        </pc:inkChg>
        <pc:inkChg chg="add del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2" creationId="{EF5FD8D7-15D3-623C-9D3B-07F32EFA89FD}"/>
          </ac:inkMkLst>
        </pc:inkChg>
        <pc:inkChg chg="add del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3" creationId="{9B4B1FDE-D527-F6EE-7362-7AC79B0F5484}"/>
          </ac:inkMkLst>
        </pc:inkChg>
        <pc:inkChg chg="add del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4" creationId="{26E6EA75-13D3-9F7A-60B6-AE31D0551217}"/>
          </ac:inkMkLst>
        </pc:inkChg>
        <pc:inkChg chg="add del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5" creationId="{F541C8A6-D6B9-6920-636A-D118B7907679}"/>
          </ac:inkMkLst>
        </pc:inkChg>
        <pc:inkChg chg="add reco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6" creationId="{D3D5D407-9964-21E8-3D6E-2C9684EDD12A}"/>
          </ac:inkMkLst>
        </pc:inkChg>
        <pc:inkChg chg="add reco">
          <ac:chgData name="Dattabhasvant Ghadiyaram" userId="4cf779c9-2824-4a22-a627-5eb41c224ead" providerId="ADAL" clId="{DA60D6B5-CCAD-7343-ACA1-2FBF53B556D8}" dt="2023-08-15T08:58:29.211" v="747"/>
          <ac:inkMkLst>
            <pc:docMk/>
            <pc:sldMk cId="1618766180" sldId="266"/>
            <ac:inkMk id="57" creationId="{221CF171-E3C0-2C2D-219D-0263D726D7AE}"/>
          </ac:inkMkLst>
        </pc:inkChg>
        <pc:inkChg chg="add">
          <ac:chgData name="Dattabhasvant Ghadiyaram" userId="4cf779c9-2824-4a22-a627-5eb41c224ead" providerId="ADAL" clId="{DA60D6B5-CCAD-7343-ACA1-2FBF53B556D8}" dt="2023-08-15T09:07:25.691" v="748"/>
          <ac:inkMkLst>
            <pc:docMk/>
            <pc:sldMk cId="1618766180" sldId="266"/>
            <ac:inkMk id="58" creationId="{80E110D4-D043-9E19-7D60-78665EE7B9BD}"/>
          </ac:inkMkLst>
        </pc:inkChg>
        <pc:inkChg chg="add">
          <ac:chgData name="Dattabhasvant Ghadiyaram" userId="4cf779c9-2824-4a22-a627-5eb41c224ead" providerId="ADAL" clId="{DA60D6B5-CCAD-7343-ACA1-2FBF53B556D8}" dt="2023-08-15T09:07:26.968" v="749"/>
          <ac:inkMkLst>
            <pc:docMk/>
            <pc:sldMk cId="1618766180" sldId="266"/>
            <ac:inkMk id="59" creationId="{9D67E570-1C54-E965-0727-1A41CAB8DCB2}"/>
          </ac:inkMkLst>
        </pc:inkChg>
        <pc:inkChg chg="add">
          <ac:chgData name="Dattabhasvant Ghadiyaram" userId="4cf779c9-2824-4a22-a627-5eb41c224ead" providerId="ADAL" clId="{DA60D6B5-CCAD-7343-ACA1-2FBF53B556D8}" dt="2023-08-15T09:07:27.884" v="750"/>
          <ac:inkMkLst>
            <pc:docMk/>
            <pc:sldMk cId="1618766180" sldId="266"/>
            <ac:inkMk id="60" creationId="{6F7988BE-52D3-9B6D-574D-F40824D3CE02}"/>
          </ac:inkMkLst>
        </pc:inkChg>
        <pc:inkChg chg="add">
          <ac:chgData name="Dattabhasvant Ghadiyaram" userId="4cf779c9-2824-4a22-a627-5eb41c224ead" providerId="ADAL" clId="{DA60D6B5-CCAD-7343-ACA1-2FBF53B556D8}" dt="2023-08-15T09:07:28.900" v="751"/>
          <ac:inkMkLst>
            <pc:docMk/>
            <pc:sldMk cId="1618766180" sldId="266"/>
            <ac:inkMk id="61" creationId="{56680E8A-20CC-3786-7BE5-B6FC08424BB2}"/>
          </ac:inkMkLst>
        </pc:inkChg>
        <pc:inkChg chg="add">
          <ac:chgData name="Dattabhasvant Ghadiyaram" userId="4cf779c9-2824-4a22-a627-5eb41c224ead" providerId="ADAL" clId="{DA60D6B5-CCAD-7343-ACA1-2FBF53B556D8}" dt="2023-08-15T09:07:30.100" v="752"/>
          <ac:inkMkLst>
            <pc:docMk/>
            <pc:sldMk cId="1618766180" sldId="266"/>
            <ac:inkMk id="62" creationId="{CE7EFD61-9281-50D7-3BC0-4E406F5A7146}"/>
          </ac:inkMkLst>
        </pc:inkChg>
        <pc:inkChg chg="add">
          <ac:chgData name="Dattabhasvant Ghadiyaram" userId="4cf779c9-2824-4a22-a627-5eb41c224ead" providerId="ADAL" clId="{DA60D6B5-CCAD-7343-ACA1-2FBF53B556D8}" dt="2023-08-15T09:07:31.334" v="753"/>
          <ac:inkMkLst>
            <pc:docMk/>
            <pc:sldMk cId="1618766180" sldId="266"/>
            <ac:inkMk id="63" creationId="{69727A77-FB2E-591C-FDAC-F38135992DEF}"/>
          </ac:inkMkLst>
        </pc:inkChg>
        <pc:inkChg chg="add">
          <ac:chgData name="Dattabhasvant Ghadiyaram" userId="4cf779c9-2824-4a22-a627-5eb41c224ead" providerId="ADAL" clId="{DA60D6B5-CCAD-7343-ACA1-2FBF53B556D8}" dt="2023-08-15T09:07:32.249" v="754"/>
          <ac:inkMkLst>
            <pc:docMk/>
            <pc:sldMk cId="1618766180" sldId="266"/>
            <ac:inkMk id="64" creationId="{3645E2B4-A9D8-F87B-470C-4AEE423756A4}"/>
          </ac:inkMkLst>
        </pc:inkChg>
        <pc:inkChg chg="add">
          <ac:chgData name="Dattabhasvant Ghadiyaram" userId="4cf779c9-2824-4a22-a627-5eb41c224ead" providerId="ADAL" clId="{DA60D6B5-CCAD-7343-ACA1-2FBF53B556D8}" dt="2023-08-15T09:07:33.333" v="755"/>
          <ac:inkMkLst>
            <pc:docMk/>
            <pc:sldMk cId="1618766180" sldId="266"/>
            <ac:inkMk id="65" creationId="{5361041B-6E82-1727-45FF-68DAACA20F07}"/>
          </ac:inkMkLst>
        </pc:inkChg>
        <pc:inkChg chg="add">
          <ac:chgData name="Dattabhasvant Ghadiyaram" userId="4cf779c9-2824-4a22-a627-5eb41c224ead" providerId="ADAL" clId="{DA60D6B5-CCAD-7343-ACA1-2FBF53B556D8}" dt="2023-08-15T09:07:34.816" v="756"/>
          <ac:inkMkLst>
            <pc:docMk/>
            <pc:sldMk cId="1618766180" sldId="266"/>
            <ac:inkMk id="66" creationId="{87EA750A-D66F-9919-0652-FED1AA99F38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9:37:02.744"/>
    </inkml:context>
    <inkml:brush xml:id="br0">
      <inkml:brushProperty name="width" value="0.68571" units="cm"/>
      <inkml:brushProperty name="height" value="0.68571" units="cm"/>
      <inkml:brushProperty name="color" value="#FFFFFF"/>
    </inkml:brush>
  </inkml:definitions>
  <inkml:trace contextRef="#ctx0" brushRef="#br0">284 589 16669,'-22'24'491,"7"15"1,3-10-1,2 9 1,3-1-1,7-1 1,0 0 491,0 8-1022,0-20 1,15-24 0,2-29 0,0-10 283,2-4 1,-7-8 0,0-2 0,-2-3-1,-5-5 1,4 1 0,-1-1 0,-4 3 62,-1-2 1,-3 7 0,0-1-566,0 1 0,-10 7-213,-4-5 58,-6 15-57,-11 5 1,7 31 713,-5 14 1,4 23 0,6 13 0,5-1-331,6-3 0,-1-3 0,1 1 1,4 2-57,1 5 1,3-3 28,0 10 1,3-2 78,4 2 0,15-15-204,14-14 0,12-14 298,3-8 1,0-17 429,-8-11 1,-1-4-376,-6-11 1,-7-7 202,-15-8 0,-4-2-153,-10 2 0,-12 5-282,-10-5 0,-9 7-346,-13 8 1,1 7 393,-1 15 1,3 9 144,5 19 0,-1 20 0,16 22-167,9-1 0,7-1 0,5-11 1,0 1-129,0-1 1,2 1 0,5-1 0,8 1-111,4 0 0,10-8 0,3-2 0,2-3 0,2 3 0,10-10-120,5-4 0,-13-6 772,6 1 0,-8-25-79,1-19 1,-8-17 0,-12-5 0,-5 3-1,-3 2 1,-1 2 0,-8 1 0,0-3-1,0-5 1,-10-2 0,-5-5 0,-6 4-422,-8 1 1,-1 10 0,-11-3-1,-5 9-70,0 6 0,-7 11 0,2 13 0,3 7 153,2 7 1,-5 18 0,3 18 0,4 13-236,6 7 0,18 12 0,1 5 507,7 4 1,4-6-1,8-3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1:53:13.601"/>
    </inkml:context>
    <inkml:brush xml:id="br0">
      <inkml:brushProperty name="width" value="0.68571" units="cm"/>
      <inkml:brushProperty name="height" value="0.68571" units="cm"/>
      <inkml:brushProperty name="color" value="#FFFFFF"/>
    </inkml:brush>
  </inkml:definitions>
  <inkml:trace contextRef="#ctx0" brushRef="#br0">22 361 11635,'-12'-24'-815,"3"5"372,9 19 532,0 29 134,0-22 171,9 32 167,-6-27 143,16 0-550,-7-12 1,7-15 121,-4-14 1,2 3-156,-10-10 1,3 7 50,-3-8 1,-4 8 164,4-7-156,-5 19-35,-2-22-241,0 34-32,0-24-592,0 27 476,0 31 0,0 0-246,0 29 402,0-19 0,0 2 78,0-5 1,7-9-117,1 2 1,-1-15-203,-7 15 142,0-19 75,0 19 296,10-17-82,-8 10 191,17-10 1,-14-14 195,10-20 1,-8-2-1,8-13 1,-11-6-115,4-8 0,1-2-142,-1 2 0,-1 3-95,-7-10 0,0 24-108,0-3-1,0 25-461,0-17-554,0 27 0,0 31 738,0 0 0,0 24 0,0-21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9:37:11.560"/>
    </inkml:context>
    <inkml:brush xml:id="br0">
      <inkml:brushProperty name="width" value="0.68571" units="cm"/>
      <inkml:brushProperty name="height" value="0.68571" units="cm"/>
      <inkml:brushProperty name="color" value="#FFFFFF"/>
    </inkml:brush>
  </inkml:definitions>
  <inkml:trace contextRef="#ctx0" brushRef="#br0">109 906 13478,'3'-37'-104,"4"1"743,-5 19-343,8-22 124,-10 25-594,0-8 79,0 12 1,-17 15 350,-5 10 278,6-10-314,-14 33 369,26-23-264,-25 16 1,26-6-271,-4 4 171,5-15 1,6 13-346,11-20 0,-5-2 58,19-12 0,0-15 156,14-15 0,-9 4 225,-5-4 1,-5 16-258,-2-8 0,-7 14-27,-1-14 1,1 7 267,6-14 1,-6 7-140,-1-7 1,-9 14 645,3-7-542,-6 9-433,8-11 0,-8 7-97,5-5 1,-4 9-25,-3-9 0,0 8 131,0-16 0,-3 15-254,-4-7-98,5 20 77,-8-20-264,0 26 147,-2-16-60,-10 17 413,1-8 47,-1 10 1,0 12 452,0 10 0,8 2 10,-1 12 0,8-14 13,-8 7 0,8-7 82,-7 14 0,9-14-63,-2 7 1,-3-15 110,3 15 1,-1-7-315,8 15 0,0-1-41,0 7 1,3 1-464,4-1 1,0-9-12,15-5 0,-5-2-3,12 2 0,-2-12-24,2 5 0,5-5 74,9 4 1,1-6-42,-1-1 1,1-9 228,-1 3 0,-6-6 230,-1-2 0,-9-5 176,2-9 0,2-3 219,-2-20 1,0 1-1,-7-7 1,-3 6-1,-4 1 1,-6 7-1,-9-7 1,0 14-248,0-7 0,-4 9-323,-11-9 1,8 3-93,-15-3 1,12 9-168,-4-9 1,-1 8-155,-6-16 0,6 8 0,1-7 0,-1 7 86,-7-7 0,8 7 292,-1-8 0,1 1 71,-8-7-2,10 18-19,-8-13-249,18 23 521,-8-7-143,10 3 421,0 7-662,0 0 369,0 41 1,0-7 91,0 28 0,0-16-10,0 3 0,0 6-137,0 8 0,8 0 0,1-8-277,3 1 1,-7-8 94,2 0 1,3-7-941,-3 8 0,1-11 849,-8 15 0,0-7 0,0 10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8:37:10.9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296 219 6417,'6'7'1865,"-5"4"-1358,5-9-411,-6 3 0,-2-5-160,-2 0 0,3-1-158,-4-3 0,0 1 91,1-6 1,-5 5 229,5-5 1,-2 7 0,3-4 107,-1 0 0,-2 5-56,2-4 0,1 0-115,-6 0 0,5 1-47,-4 4 1,3 0 88,-3 0-8,5 0 1,-7 2-44,6 2 1,-1 3-40,5 6 0,6 0-8,3 0 0,2-2 0,2-3 0,0-3 33,0-4 0,-5-1 0,1 0 0,1 0 84,1 0 1,2 0 0,-2-1 0,-1-2 24,-1-1 1,-1-6-1,4 1-44,-4-2 1,2-2 0,-5 0-62,-2 0 0,-2 5 0,-1-1 1,0-1-96,0-1 1,-6 2 0,-2 1 39,-4-2 0,-1 2 0,1 1 0,-1 2 22,0 2 0,0 1 1,0 2-1,0 0 35,1 0 1,-1 2-1,0 1 1,0 2-20,0 2 1,0 1-1,1 2 1,-1-2-1,0 2 1,1-3 0,2 0 0,3 0 49,2 1 0,0-4 146,5 4-115,0 1 1,6-2 0,3-3 0,2-2-46,2-2 1,0 0-1,0 0 1,-1 0-27,1 0 1,0 0 0,1 0 0,2 0 14,1 0 0,0-4 0,-4-2 1,0 0 32,0 0 1,-2 1 0,-1 2-1,-1-3-11,1-1 1,-3 0-1,0-3 1,0 3-45,0 1 0,-4-4-23,1 2 1,-2 0-1,-4 1-33,-2 2 1,-4 0-1,-8 5 1,-1 0-33,1 0 0,0 0 1,1 0-1,-2 2 35,1 2 0,-3-1 0,2 4 0,1-1 79,2-3 0,1 2 1,1 1 31,-1 1 0,0 2-43,0 3 1,4 0 0,2-2-19,2-2 1,2 1-7,7 4 0,5-6 1,6-3-1,2-2 79,-1-2 1,0 0-1,-1 0 1,4 0-37,1 0 1,-4-2 0,2-1 0,-1-1-24,0 1 0,1-2 1,-6-1-1,1 0 45,0 0 0,0-4 97,0 2 1,-6-4-105,-3 0 0,-4 5 1,-4 1-1,-5 2-129,-2-1 1,-3 1-1,-2 4 1,-3 0-29,-1 0 1,-1-1 0,-5-2-1,1-2-1,-1 3 0,2 0 0,1 2 1,2 0 71,-2 0 1,0 0-1,2 0 1,3 0 116,4 0 1,1 0 0,0 0 61,1 0 0,4 2-149,4 2 1,3-1 0,2 4-4,3-1 1,4-1 0,4-2 0,1 1 49,0-1 1,4-1-1,2-2 1,1 0 55,3 0 1,-3 0-1,1 0 1,0 0-33,-1 0 1,5-2-1,-5-1 1,1-2-37,0-2 0,-5 2 0,3-3 0,-2-1-55,0 2 1,0-3 0,-6 4 0,-2-1 34,-5-3 0,2 3 5,-2-1 1,-5 0-1,-8 0 1,-4 4-83,-4 2 1,-3-2 0,-5 0-1,-1 1-33,0 1 1,1 2-1,-1 0 1,0 0 26,1 0 0,3 2 0,2 1 0,2 2 52,2 2 0,2-2 0,1 3 11,0 2 0,6-3 0,3 2 0,2 1-22,2 1 1,0-2-1,0-1 17,0 2 1,6 2 0,2-1 0,4-2 16,1-5 0,-1 2 0,3-2 0,0-1 38,3-2 1,0-1 0,-2-1 0,2-3 49,2-5 1,0 2 0,3-2 0,-3-1-82,-1-1 1,2-2 0,-4 0 0,-1 0-65,-2 1 1,-1 0 0,-2 2-1,-1 3-139,-1 1 296,-6-4 1,-3 9 0,-9-3 0,-2 2-99,-2 2 1,-4 0 0,-2 0 0,-1 2-156,-3 2 1,-1-1 0,-1 4 0,0 0 31,4 0 0,-2-2 1,5 3-1,-1 1 38,0-2 0,2 3 0,4-5 1,2 3 178,3 2 0,-2 1 0,5 2-27,2 0 0,3-5 1,5-1-1,3 0-9,4 1 1,2-6 0,2 3-1,2-4-14,2-1 1,2 0-1,3 0 1,1 0 1,0 0 1,-1-1 0,1-4 0,1-3-34,3-4 0,-3 0 0,2-1 0,-5 0-64,-3 0 0,-4 0 0,3 0 0,-3 1-14,-5-1 1,-1 4-1,-6 1 28,-3-2 1,0 3-1,-4-1 1,-2 3-258,-4 2 0,-4 1 0,-1 2 0,-1 0-663,-3 0 1,3 0 951,-3 0 0,2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9:39:12.002"/>
    </inkml:context>
    <inkml:brush xml:id="br0">
      <inkml:brushProperty name="width" value="0.68571" units="cm"/>
      <inkml:brushProperty name="height" value="0.68571" units="cm"/>
      <inkml:brushProperty name="color" value="#FFFFFF"/>
    </inkml:brush>
  </inkml:definitions>
  <inkml:trace contextRef="#ctx0" brushRef="#br0">0 86 10954,'12'-23'983,"-2"-6"-579,-10 17-732,0 0 25,-10 3 485,8 37 0,-8-9-169,10 24 1,0-19-53,0 4 241,0-9 11,0 22-52,10-17-152,11 7-309,3-20-301,7-1 400,-10-10 396,1-10 86,8-1-4,-6-20-30,7 7-68,-10-7 132,-9 10-71,-2 9-46,-10-7-233,-10 16 1,-4 10 63,-14 15 0,11-1 56,-4 1 0,6-10-79,1 16 6,-5-9-11,7 21-64,-9-6 148,9-1 204,2 7-180,20-25-248,-8 4 11,27-19-39,-15 0-21,17 0 210,0 0-96,-17 0-87,15-10-34,-27 8 427,7-8-4,-37 20-161,21-8 12,-22 17 209,29-16 153,0 16-441,10-17-393,2 7-587,9-18 0,0 7 0,10-27 738,-7 15 0,7-27 0,-10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9:39:16.985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87 421 6499,'-34'12'983,"3"8"0,19-18-1038,2 8 25,30-30 1,-4 4 0,18-21 177,-2-2 0,-1 3 27,-2-7 1,3-3-16,4-12 0,-4 4 45,-11 11-189,-9 9-198,-2 2 1,-12 25 82,-6 14 0,4 8 57,-11 21 1,10 10 89,-2 12 0,-3 3 1,3-1 49,2-2 1,3-7-88,2 7 0,2-2 66,5 2 1,8-14 75,14-15 1,-2-17-82,9-12 0,-7-20 1,2-16 41,-6-5 0,1 5 0,-14-1-52,0-1 1,5-13-134,-9-7 0,6 4 55,-7 4 75,1 13-297,-28 6 0,-2 38 141,-14 15 0,5 14 0,9 8 64,0-1 0,8-6 42,-1-1 1,1 8 0,-8 6 77,0-1 1,0-8 262,1 2-91,8-4-85,4 5 1,14-27 0,4-25-68,6-18 1,11-8-1,-6-7-47,6-5 1,-4 5-1,-7 4-122,2-1 1,2-13-136,3-7 1,-3-3-406,-4 3 42,-6 5 68,-9 19 0,-7 10 463,0 24 0,-10 14 0,5 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9:24:59.0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212 5080 7018,'56'46'-145,"12"7"0,12 9 1,-41-32 933,-298-226-725,259 196 0,-2 0 603,-6 0-371,6 0 1,-8 2 158,10 5-209,0-4 8,0 7 1,0-20 0,0-5-125,0-4 1,0-3-1,0 0 1,0 1-19,0-1 0,0 0 0,0 0 0,0 1-56,0-1 1,0 0 0,0 0 0,0 0-97,0 1 0,0-1 0,0 0 71,0 0 1,0 1-1,0-1 1,-2 2 38,-5 6 0,4-5 73,-4 4 1,5-4-27,2-3 0,0 7-87,0 1 0,0 7-22,0-8 0,0 8-31,0-8 1,0 8 31,0-7 0,2 9 157,5-3 1,-4-4 13,4-2 1,-5 2-101,-2-3 0,0 8 0,0-8-52,0-2 1,8 5 0,-1-2-74,-2-3 1,-3-2 67,-2-3 1,0 0-1,3 3 1,1 2 59,4 2 1,-1 8 0,-7-8-27,0-1 0,0 3 0,0-1-35,0-3 0,0 5-43,0-3 1,0 8 0,0-7-16,0-3 0,0 5 73,0-3 118,0 10-240,0-5 0,-2 10-46,-6 0 1,3 10 0,-7 5 0,3 4 31,4 3 1,2 0 0,1 2 0,-3 2 80,-2 3 0,0 8 0,4-6 0,-2 3 14,-2 5 0,0-5 0,7 2 0,-3 3 1,-4 2 0,5-5 0,-6-2 0,6 0 5,2 0 0,0 0 1,0 2-1,0-7 17,0-5 0,-7 0 0,0 3 0,2 2 94,2-2 0,3-3 1,0-2 0,0-1 0,0-6-12,0-1-112,0 1 0,0-5 4,0-10 0,0-10 0,0-12 0,0 0 73,0 1 0,0-1 0,3 0 0,2-2-66,2-5 1,0 2-1,-5-9 1,3-3 7,3-2 0,-1-3 1,-7 1-1,2-1 27,6 1 0,-6-1 1,5 1-1,-4 2 66,-3 4 0,0 6 1,0 9-1,0 0 56,0 0 0,0 8-62,0-1 1,-3 11 0,-2-1-90,-2 10 1,0 7-1,4 9 1,-1 1-115,-4 0 1,1 7 0,7 3 0,-2 1-34,-6 6 1,6-5-1,-5 2 1,4 3 51,3 2 1,0 3 0,0-3 0,0-2 19,0-3 0,0-2 0,0 4 0,0-4 33,0-2 1,0-1-1,0-4 1,0 2 71,0-3 1,3-1 0,2-4-28,2 1 1,2-10-32,-1-4 0,-6-8 1,5-8 89,-4-6 0,-1-13 0,3-4 1,2-3 118,-2-5 0,-2 0 0,-3 1 0,0 1-136,0-1 0,2-1 1,3 0-1,2 5-58,-2 3 1,-3-1-1,-2 6 1,0-3-1,0 2 0,0 3 1,0 2 452,0 0-356,0 10 1,-2 5-144,-5 14 0,4 5 0,-6 10 0,1 0-108,1 0 0,0 7 0,4 0 1,-1 0 48,-4 2 1,1-4 0,7 9-1,0 1 72,0-4 0,0 6 1,0-10-1,0 0 40,0 3 1,0-8 0,0 5-1,0-5 171,0-2 0,0-8 85,0 1-194,0-10 1,0-5-1,0-15 1,0-7 31,0-7 1,7 3 0,1-10 0,-4-3-38,-1-2 0,-3 0 0,0 2 0,0 3-21,0-3 0,0-2 0,0 0 0,0 4-20,0 8 0,0-2 0,0 2 1,0 2 51,0 3 1,0 2 16,0 0 0,-3 10-108,-4 5 1,2 7-1,-7 7 1,3 8-62,4 4 0,0 3 0,0 2 0,-2 3-8,2 2 1,3 2 0,-1-4 0,-2 4 17,-2 3 0,0 0 0,7 5 0,0-3 26,0 3 1,0-5-1,0 0 1,0-1 25,0 1 1,0-5 0,0 5 0,0-2 29,0-6 1,0-9 158,0-2-88,0-10 0,0 2 0,0-14-29,0-8 1,2-7 0,3-4 0,5-6 12,2-2 0,-7-2 0,4-8 0,-1 1 19,-1-1 1,2 1 0,-4-1 0,3 3-94,-4 5 0,-1-3 0,-3 10 1,0 2 25,0 3 1,0 2 109,0 1-175,0 9 0,-7 12 0,-1 14 0,1 5-120,-3 3 1,8 2 0,-5 3-1,2 2 77,-2-2 0,4 4 0,-4-2 1,2 0 13,-2 3 0,4-6 1,-4 8-1,2 0 38,-2 0 1,5-7 0,-6 4-1,6-2 17,2 0 1,-7 7 0,-1-4 0,4-1 30,1 1 0,3-3 0,0-7 0,0-1-74,0 1 1,0 0-33,0 0 0,10-13 1,2-11 153,0-17 1,0-6-1,-7-11 1,5-3 0,2-2 1,-5-2 0,5-1 0,-2 1 111,-5-1 1,4-2 0,1 0-1,0 0-75,-1 5 0,1 5 0,-5-1 0,2 6-86,-2-1 0,0 8 0,0-5-38,2 5 0,0 2 0,-4 3 175,4 4-135,-5 6 0,8 18 1,-10 6-1,0 7-157,0 7 1,-2 2 0,-3 8 0,-3-3 20,4 3 1,1 2 0,3 3 0,0-1 25,0 1 0,0-3 0,-2-2 0,-3-3 15,-2 3 1,-1-6-1,8 1 1,0-2 96,0-6 0,0 6 1,0-3-19,0-3 25,0-11 0,0-8 0,0-14 0,0-8 84,0-4 1,0-5 0,0-5 0,0-7-18,0-6 0,0-1 1,0-3-1,0-2 83,0-3 0,0-7 0,-2 4 1,-3 1 111,-2 0 1,0 0 0,7 4 0,0-1-130,0 1 0,0 6 0,-3 4 0,-2 5-143,-2 3 0,0 1 0,7 9 0,0-1 8,0 0 1,0 8 0,0-1-135,0-2 1,0 5 0,0-2 66,0-3 1,-3 7 73,-4 3-31,5-5 0,-8 7-34,10-10 0,0 8 14,0-8 0,0 8 73,0-7 0,0-1-24,0-7 0,0 1 24,0-1 1,0 0-43,0 0 0,7 1-40,1-1 0,-1 0 23,-7 0 0,0 8 0,2 2 10,6 2 1,-6-7 1,5 2 1,-4 3-54,-3-2 1,2 7-28,5-8 1,-4 8 58,4-8 0,-5 8 22,-2-8 0,0 8 6,0-7 0,0 6 18,0-6 0,0-1-50,0-6 1,0 6 0,0 1 12,0-3 1,0 5 13,0-3 1,0 8-3,0-8 1,0 1-27,0-8 1,-7 7-28,0 1 1,0 7 147,7-8-558,0 10 355,0-4 1,0 18 0,0 6-1,0 4-20,0 3 1,0 2 0,0 3-1,0 4 80,0 3 0,0 0 0,0 5 0,0-3 25,0 3 0,0 4 0,0 6 0,0 1 19,0-1 1,0-10 0,0-3 0,0 0 2,0-2 0,0 0 0,0-7 32,0 2 0,0 0 164,0-8-130,0-9-120,0-2 0,0-12 8,0-6 0,0 4 0,0-11 0,0-2 18,0-2 0,0-3 0,0 0 0,0-2 38,0-5 0,0 2 0,0-9 0,0-3 25,0-2 0,0-2 0,0 2 0,0 2 0,0 3 0,0-1 1,0-6-1,0-1-24,0 1 1,0 6-1,0 1 1,0-3-10,0-2 0,0 7 0,0 5 0,0 5-4,0 2 1,0-7-4,0 0 0,-3 3-13,-4 11 0,5 8-71,-6 14 0,6-2 1,2 9-1,0 3-96,0 3 1,-7 2 0,-1-1 0,3 4 82,3 4 1,2-3-1,0 10 1,0 1 19,0-3 0,0 7 1,-2-5-1,-3 5 43,-2 3 1,-1-8 0,8 0 0,0 1 33,0-4 0,0 6 0,0-10 0,0-2 44,0-3 0,0 5 0,0 0 219,0-2-175,0-13 0,3-4 91,4-10 0,-5-10 1,6-4-111,-6-6 0,5-1 0,1-4 0,-4-1-9,-1-3 1,-3-3-1,0 6 1,0-6 6,0-2 1,0 0-1,0-4 1,2 1-30,6-1 1,-6 4 0,5 0 0,-4 3-80,-3 4 0,0 3-196,0 2 154,0 10 1,0 5 0,0 16 0,0 11 13,0 6 0,-8 11 0,1-6 0,2 3 29,3 5 1,-5 9 0,-3 3-1,0-3-20,1-2 0,1 5 0,6 2 1,-3 0 32,-2 1 0,0-4 0,7-6 1,0-3 28,0-5 1,0-4 0,0-10 97,0-1 1,2-8 52,5-6 1,-4-14-1,6-8-17,1-4 1,-8-5-1,8-3 1,-3-5-55,1-1 0,-1-4 1,-5-9-1,3-2 37,2-3 0,1-9 0,-6 4 0,3 0 36,2 5 0,0-2 0,-4 5 0,2 4-276,2 6 0,0 11 1,-7-2-285,0 5 389,0 12 1,0 12 0,0 14 0,0 6-55,0 1 1,-2 8-1,-3 3 1,-2-1-3,2 1 1,0 6-1,0-4 1,-2 3 27,2-1 1,0 0-1,0 5 1,-2-2 12,2-3 1,3-2 0,2 5-1,0-3 5,0 3 1,0-8 0,0-2-1,0-4-27,0-4 118,0 1 1,7-12 0,0-10 21,-2-12 0,5-8 0,-3-4 0,-2-2-13,-3-3 0,-2-13 1,0 1-1,0-7-28,0-1 1,0-4-1,0 2 1,0 3-12,0 2 1,0 3 0,0 1 0,0 4-63,0 1 1,0 11-156,0-3 181,0 14 1,0 8 0,0 14-7,0 8 1,-7-3 0,0 2 0,2 3-20,3 3 0,2 4 0,0 2 1,0 3-2,0-2 0,0 5 0,0-3 1,0-3-13,0-2 0,0 5 1,0 0-1,0-2-3,0-3 0,0-2 1,0 0-1,0 0-121,0-1 179,0 1 0,0-5 73,0-10 1,0-16 0,2-23 15,5-2 0,-4-2 0,4-7 0,-5-1-4,-2 0 1,0 1 0,0-1 0,0 3-47,0 5 0,0-5 0,0 7 0,0-2-15,0-1 1,0 11 0,0-6 0,0 3 52,0 0 1,0 0-1,0 7-12,0 1 1,0-1 8,0 0-144,0 10-9,0-7 6,0 16 55,0-7 15,0 10 1,0-2 71,0-5 64,0 4-66,0-6-65,0-1-12,0-2 0,0-10 53,0 0 0,0 8 27,0-1 0,0 1-31,0-8 0,0 7-60,0 1 1,0 7 19,0-8 1,0 1 46,0-8 1,0 7 71,0 1 1,0-1-41,0-6 0,0 6-78,0 1 1,0 6 25,0-6 1,0-1-11,0-7 1,0 8 12,0-1 0,0 1-41,0-8 0,0 8 1,0-1 1,0-2 0,0 5 3,0-2 1,0-1-8,0-7 1,0 0-1,0 1 0,0-1 4,0 0 0,0 8 1,0-1-10,0-2 0,0 5 0,0-2 2,0-3 1,0 5 0,0-3-20,0-2 0,0-2 26,0-3 0,0 0 20,0 0 0,0 8 0,0-1 29,0-2 0,0 5 0,0-2-27,0-3 0,0 5 0,0-3-18,0-2 0,0 5 1,0-2 20,0-3 1,0-3 42,0-1 0,0-1-34,0 0 1,0 0-28,0 1 0,0-1 1,0 0-11,0 0 1,0 8 0,0-1 0,0-2 18,0-2 0,0-3 0,0 0 11,0 1 1,0-1-1,0 0 1,0 0-5,0 0 1,0 1 0,0-1-7,0 0 0,0 0-60,0 1 0,0-1 1,0 0-1,0 0 12,0 0 1,0 1 0,0-4 0,0-1 50,0-3 0,0-3 1,0 6-1,0-3 0,0 2 1,0 3-1,0 2 1,0 0-10,0 1 1,0-1-1,0 0-12,0 0 1,0 0-1,0 1-25,0-1 0,0 0 1,-2 3-1,-3 2-12,-2 2 0,0 1 21,7-8 0,0 0 17,0 0 1,0 1-63,0-1 1,0 7 19,0 1 86,0 9 134,0-5-255,0 10 1,0 3-44,0 4 0,0 5 0,0 10 0,0 0 7,0-1 1,0 4-1,0 1 1,0 6 19,0 2 1,0 2 0,0 7 0,0-1 16,0-6 0,0 12 0,2-4 0,3 4 8,2 5 1,0-4-1,-7 9 1,0 2-24,0 3 1,0 0-1,0-2 1,0-3 27,0 2 1,-7-7 0,0-2 0,2-5 62,3-2 0,-1-3 0,-2-2 0,-2-5 35,2-3 0,3 0 0,2-4 1,0 5 15,0 1 0,-3 1 1,-1 5-1,-4-5 104,3-3 1,3 6 0,2-6 0,0 1-56,0-1 0,0 5 0,0-7 0,0-2-37,0-3 0,0-2 0,0 0 1,0-1-71,0 1 0,0 7 1,0 0-1,-2 0 7,-6 3 0,6-6 0,-5 8 0,4 0-19,3 0 0,0-5 1,0 5-1,0-3 1,0-4 1,0-3 0,0-2-1,0 0 14,0 0 0,0-1 0,0 1 1,0 0 3,0 0 0,0-1 0,0 1 1,0 0-1,0 0 1,0 0-1,0-1 1,0 3-23,0 6 0,0-6 0,0 7 0,0-2 4,0 0 0,0 3 0,0-6 1,0 3-6,0-2 0,0-3 0,0-2 0,0 0 9,0 0 1,0-1 0,0 1 0,0 0-28,0 0 0,0-1 1,0 1-1,0 0-20,0 0 0,0-8 0,0 1 0,0 2 23,0 2 1,0-4-1,0-1 43,0 3 1,0-5-11,0 3 1,0-8 39,0 7 1,0-6-89,0 6-170,0-9 219,0 5 0,0-13 1,0-4 22,0-7 0,0-6 0,0-4 0,0-3-15,0-2 1,0-7 0,0 5 0,0-3 4,0-5 1,0-2 0,0-3 0,0 1-18,0-1 1,0 1 0,0-1 0,0 1 41,0-1 1,0-7-1,0-2 1,0 0 12,0-1 1,0-4 0,0 8-1,0 1-36,0 3 1,0 0 0,0 0 0,0 0-83,0 5 0,0 5 1,0-3-1,0 3 43,0-3 1,0 5-1,0 0 1,3 1 21,4-1 1,-5 5-1,6-5 1,-6 0 7,-2 0 0,0 5 1,0-5-1,0 3 13,0 4 1,0 3-1,0 2 1,0 0 52,0 0 0,0 1 1,0-1-22,0 0 0,0 0 0,0 1 0,0-1-6,0 0 0,0 0 1,0 0-1,0 1 9,0-1 0,0-7 0,0 0 0,0 2-54,0 3 1,0 0 0,0-3-1,0-2 17,0 3 0,0 1 1,0 4-1,0-4 21,0-4 1,0 5 0,0-5 0,0 5-19,0 2 1,0 0-1,0 1 1,0-4-11,0-4 1,0 5 0,0-5-1,0 3-9,0-3 1,0 4-1,0-6 1,0 2-5,0 0 0,-2 0 1,-3 5-1,-2-3 39,2-2 1,2 0 0,3 7 0,0 0-15,0 1 1,0-1 0,0 0 0,0 0-12,0 0 0,0 1 0,0-1 0,0 0-2,0 0 0,0-7 0,0 0 0,0 3 6,0 1 1,0 1-1,0-2 1,0-3 21,0 2 1,0 3-1,0 2 1,0 0 20,0 0 1,-2 1 0,-3-1 0,-2 0-8,2 0 1,3 1 0,2-1 0,0 0-26,0 0 1,0 5-1,0-2 1,0-5-30,0 0 0,0-8 1,0 3-1,0 0-10,0-2 1,0 4-1,0-7 1,0 0 6,0 0 0,0 5 0,0-5 0,0 3 4,0 4 1,0 3-1,0 2-290,0 1-1415,0 9 180,0 2 1,0 12 1531,0 6 0,9 4 0,3 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9:25:27.436"/>
    </inkml:context>
    <inkml:brush xml:id="br0">
      <inkml:brushProperty name="width" value="0.34286" units="cm"/>
      <inkml:brushProperty name="height" value="0.34286" units="cm"/>
      <inkml:brushProperty name="color" value="#FFFFFF"/>
    </inkml:brush>
  </inkml:definitions>
  <inkml:trace contextRef="#ctx0" brushRef="#br0">175 8885 6858,'-13'-3'1024,"6"-4"-767,-5 5 1,7-8 130,-9 10-144,9 0 0,-5 2 420,10 6-453,0-6 1,0 17-92,0-4 0,0-3 145,0 3 45,0-11 549,0 16-205,0-18 0,0-16 0,0-15-405,0 0 0,0 2 1,0 3-1,0-3-20,0-2 0,0-2 0,0 4 0,0-4-61,0-3 1,0 7 0,0-2-1,0 5-119,0 2 1,0 0-1,0 1 1,0-1-103,0 0 1,0 0 0,0 1 46,0-1 1,0 0 129,0 0 1,0 0-20,0 1-84,0-1-41,0 0 0,0 0 34,0 1 0,0 6 0,0 0 52,0-1 0,0 3 25,0-1 1,0-1-46,0-6 0,0-1 116,0 0 0,0 0-25,0 1 0,0 6 1,0 1-36,0-3 1,-7 4-1,0-1-43,2-3 0,2-2 1,3-3-48,0 0 1,0 8 0,0-1-50,0-2 1,0-2 0,0-3 4,0 0 1,0 8-1,0-1-24,0-2 0,8-2 40,-1-3 1,0 0 4,-7 1 1,3-1-30,4 0 0,-5 0 11,6 0 1,-6 1-1,-2-1 20,0 0 0,0 0 0,2 1 0,3-1 14,2 0 1,1 0 0,-8 0 0,0 1 21,0-1 0,0 0 0,0 0 0,0 1-12,0-1 0,0 0 0,0 0 0,0 0 6,0 1 1,0-8-1,0 0 1,0 2-11,0 3 0,0 2 0,0 0 0,0 0-18,0 1 0,0-1 0,0 0 0,0 0-52,0 1 0,0-1 0,0 0 0,0 0 6,0 1 0,0-1 0,0 0 1,0-2 10,0-5 0,0 12 1,0-5-1,0 3-43,0-1 1,0 6-5,0-1 0,-8 1 7,1-8 0,0 0 29,7 0 1,0 1-1,-2 1 1,-3 3 19,-3 3 0,1-1 1,7-6-1,0-1 23,0 0 1,0 0 0,0 0 0,0 1 22,0-1 0,0 7 0,0 1 1,0-3 0,0-2 1,-2 4 0,-3 1 0,-2-3-3,2-3 1,2 6 0,3-1 7,0-2 1,0-2 0,0-3 0,0 0 66,0 1 0,0-1 0,0 0-44,0 0 1,0 0-1,0 1 1,0-1 15,0 0 0,0 8 0,0-1 0,0-2-38,0-2 0,0-3 0,0 0 0,0 0 7,0 1 1,0-1 0,0 0 0,0 0-30,0 1 1,0-1 0,0 0 0,0 0-13,0 0 1,0 1-1,0-1 1,0 0-4,0 0 0,0 1 0,0-1 0,0 0 12,0 0 0,0 0 1,0 1-1,0-1 23,0 0 0,0 0 0,0-2 1,0-2 10,0-3 1,0-1 0,0 9 0,0-1-27,0 0 1,-2-2-1,-3-3 1,-2-2 8,2 3 1,3 2 0,2 2-6,0 0 0,0 0 1,-3 0-1,-2 1-10,-2-1 0,0 7 0,7 1 0,0-3 1,0-2 0,0 4 0,0 0-14,0-1 1,0-4-6,0-2 1,0 1 0,0-1 13,0 0 0,0 0 0,0 1 8,0-1 1,0 0-1,0 0 10,0 0 0,0 1 1,0-1-8,0 0 1,0 0 0,0 1-7,0-1 1,0 0 0,0 0-3,0 0 1,0 1 0,0-1 0,0 0 1,0 0-1,0 1 2,0-1 0,0 0 0,0 0 5,0 0 1,0 1 4,0-1 0,0 0 1,0 0 3,0 1 1,0-1 0,0 0-7,0 0 0,0 8 0,0-1-8,0-2 0,0-2 0,0-3-5,0 0 0,0 1 10,0-1 0,0 0 0,0 0 12,0 0 1,0 1-1,0-1-11,0 0 1,0 8 0,0-1-5,0-2 1,0-2 0,0-3-51,0 0 0,0 8 1,0-1 22,0-2 0,0-2 0,0-3 0,0 0 20,0 1 1,0 6 0,0 1 0,0-3-3,0-3 1,0-1 0,0-1-1,0 0 19,0 0 0,-3 0 0,-1 1-4,-4-1 1,1 0 0,7 0-7,0 1 0,0-1 0,0 0-2,0 0 0,0 0 1,0 1 3,0-1 0,-2 0 0,-3 0 27,-2 1 1,-1-1 0,8 0-1,0 0-3,0 0 1,0 8-1,0-1-25,0-2 0,0-2 1,0-3 17,0 1 0,0-1 0,0 0 5,0 0 0,3 8 0,2-1-17,2-2 1,0-2 0,-7-3-13,0 0 1,2 1-1,3-1 1,3 0-4,-4 0 1,-1 0 0,-3 1-4,0-1 0,0 0 0,2 0 4,6 1 1,-6-1 0,5 0 9,-4 0 0,-3 8 0,0-1 22,0-2 0,0-2 1,0-3-23,0 0 0,0 1 1,0-1-7,0 0 0,0 0 0,0 0 2,0 1 1,0-1 0,0 0-7,0 0 0,0 8 0,0-1 0,0-2 3,0-2 0,0 5 0,0-1-2,0-2 0,0-2 0,0-3 0,0 0-13,0 0 1,0 1 0,0-1 5,0 0 0,-3 0 54,-4 0 0,5 1 1,-6-1-15,6 0 1,2 8 0,0-1-28,0-2 1,0-2 0,0-3-2,0 0 0,0 8 1,0-1-1,0-2-6,0-2 0,0 4 1,0 1 7,0-3 1,0-2 5,0-3 0,0 0 1,0 0-20,0 1 0,2 6 0,3 0-21,2-1 0,1-4 0,-8-2 23,0 1 0,2-1 1,3 0 142,2 0 1,0 1-1,-7-1 1,0 0 0,0 0-77,0 0 0,0 1 0,0-1-42,0 0 1,0 0 0,0 1-46,0-1 0,0 0 1,0 0-93,0 0 1,0 1-1,0-1 88,0 0 1,0 0 0,0 1 40,0-1 0,0 7 0,0 1 32,0-3 0,0-3 0,0-1-19,0-1 0,0 0-18,0 0 1,0 1-1,-2 1 1,-3 3-3,-2 3 1,0 7-16,7-8 1,0 0-2,0-6 1,0-1-6,0 0 0,0 8 5,0-1 1,0 8 12,0-8 6,0 1 1,0-8-2,0 0 1,0 8-1,0-1 71,0-2 1,0 5 24,0-2 1,0-1-11,0-7 1,0 8-109,0-1 0,0 8-180,0-7-1361,0 9-1718,0-5 2757,9 10 1,-6 19 0,6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09:39:28.984"/>
    </inkml:context>
    <inkml:brush xml:id="br0">
      <inkml:brushProperty name="width" value="0.68571" units="cm"/>
      <inkml:brushProperty name="height" value="0.68571" units="cm"/>
      <inkml:brushProperty name="color" value="#FFFFFF"/>
    </inkml:brush>
  </inkml:definitions>
  <inkml:trace contextRef="#ctx0" brushRef="#br0">349 109 10324,'22'-24'983,"-10"-5"0,-2 17 0,-10 0 0,0-8-1087,0 18 4,-10-8-513,-2 10 694,-10 10-259,1 2 332,-1 10-135,0 9 1,0 3 136,0 10 0,8-8-39,-1 0 1,11-7-20,-4 8 594,6-11-571,-8 15-181,8-16-159,-8 16 90,10-17 58,0 7 45,-10-9 209,8-10-356,-8-2 489,1-10-691,6 10 423,-16-8-129,16 17 216,-6-16 54,9 16-465,0-16 327,0 16-489,0-7 764,0 0-8,-10-2 200,-2-10-709,0-10-556,-7-2 281,16-10 382,-16 1-369,16-11 479,-6 8-281,9-17-292,0 17 552,0 2 500,9 2 457,-6 18-256,6-17 135,-9 7-800,0-1 190,10 4 288,-7-1-264,6 8-76,1-18-384,-8 18 168,8-8 222,-10 1-27,10 6 169,-8-16-711,17 16-214,-16-6 462,-13 38 105,5-22 1,-24 34 8,15-19-51,4-10 579,-9 27-329,16-25-161,-16 18 313,17-11-426,-8 1 116,10-10-466,0 8-41,0-18-12,10 8-392,-8-1 657,8-6-358,-10 16 511,0-16-263,0 16 223,0-7 58,0 0 174,9-2-117,3-10 44,20 0 1,2-7 110,9-1 1,-6-6-67,-1 7 0,-7-8-16,7 8 1,-14-3 220,7 3-205,-19 4-359,19-16 694,-17 17-828,0-8-341,-2 10 769,-1 0 0,3-10 1,10-2-1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9500-A738-A7A9-B79B-DC0D29DE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1E633-27DB-F111-A9A7-DB063622D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85D2-CD05-2E2C-FDDE-16E769A1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23BC-4587-CDF8-1484-E427C530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BF37-C074-EF38-FE3E-2763D8E2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AE11-2EE1-8954-720A-0C128B60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F5397-859B-F160-0938-16A17CCB6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C0CE-FD6D-331E-6494-A7B91D7B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8386-182C-EA8F-7E1B-8B0C6F4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9AE9-40E3-22F3-C881-82499315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7F8D5-AC1A-99EB-8AD8-D5516F21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D2B12-954B-0180-C6BE-9931B971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9E80-5B5C-D267-A27B-6DE466F7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AB36-ED69-6D0F-7318-B12C87E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18F3-1E0C-4884-D41C-52EE46D2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EEE4-DB75-47C7-E5D9-4EC04ADC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175C-EA3B-374C-8D0D-8AF22C8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E46C-0884-FE4A-0FEF-2AB4E1E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577-AAF3-EC45-F4B4-A947B327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D5D6-D200-41BC-40EE-7BE3C276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4B92-8A3C-D6BB-7F11-D9CB47D7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E2B72-2E96-2844-998D-C65B12B4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4B7F-18D2-000A-8582-A56767C4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7E15-F918-E52D-8408-FADC3DFF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689C-E0C4-CA31-CD9E-D8153AEC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8D04-142E-E5C9-F059-4CA0394A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667B-2AA6-19D3-1704-567FB7A3D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5A3B0-08AB-4F06-C962-075E2428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E5198-3115-1DEA-31E6-C66BFD69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7894E-EEC7-7D04-02B2-B3B5AE47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0608-1F49-1BB0-AD50-CCDFDE7C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A98A-81AA-EE29-93E6-58A416CC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25A76-1152-EFCB-269C-F2FB347B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8D013-9681-D5E3-76A7-22AF9E49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D9E76-8860-669C-7B33-F4376EF59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6F771-CA41-EF50-28F8-FD3C6673B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55456-224D-2575-F741-0B45B24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E5B86-960A-14B5-99D7-15E33B01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B2CFB-FD1F-D2E8-7602-AB3A614D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EF78-327C-15C6-3B68-C0F6557B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FF18D-6AAC-3642-FC42-82CB0D1B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0CEBA-782F-7DC5-20CB-CCD90D17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EC22-F136-728B-F412-5A681872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2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C2B59-A8DD-2626-CF30-067CCF23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237F6-BA21-2DBE-65F3-76B0FB34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C28C-B90A-9E35-2501-568A406A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0004-D51F-E00E-0EE0-DE493F11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D8DD-0D88-D220-1EB7-D3BFCC16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9C83D-D557-DEF0-373A-103903AD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71549-2659-E6B2-B3CD-0EE2D7EA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4BEC-FB17-8F6D-D70F-F4080C31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CFFE1-9AE9-68D5-D4DA-0EE8B570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91E1-28B9-1581-199E-96FB8B14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08A6F-C140-B746-B243-470201F71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1793-FA14-A700-8F1D-1B89540A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8E4F-17C1-82E6-C839-56945698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E8DAD-45CE-93C2-8623-A5F4DB17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0879-345A-A6F3-5954-F7A27DBA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6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A52D8-4667-831B-2256-B9E4B40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47DF-F7BF-49FA-2F95-9E7E0392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687E-BFF6-9B97-902D-7BA74EB08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182F-3F0F-0244-8734-3D200A3F36AE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9547-F850-D24F-EACC-36A5AF492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4AE35-84F6-7E30-348F-1C81136B6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F82F-7197-F244-A956-9EB82C3CE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120.png"/><Relationship Id="rId4" Type="http://schemas.openxmlformats.org/officeDocument/2006/relationships/customXml" Target="../ink/ink7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A92F146-608B-99F2-494F-7D0B17DB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92" y="195323"/>
            <a:ext cx="4789815" cy="64673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518685-631C-378A-D93C-36B1E544D066}"/>
                  </a:ext>
                </a:extLst>
              </p14:cNvPr>
              <p14:cNvContentPartPr/>
              <p14:nvPr/>
            </p14:nvContentPartPr>
            <p14:xfrm>
              <a:off x="3728301" y="517317"/>
              <a:ext cx="243360" cy="32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518685-631C-378A-D93C-36B1E544D0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5181" y="394197"/>
                <a:ext cx="48996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6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FC1A4F68-7C1C-C80D-6D88-FC1DA7F8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26"/>
            <a:ext cx="5281946" cy="3663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91DF93-B152-2B13-994A-CC4D404DDA69}"/>
              </a:ext>
            </a:extLst>
          </p:cNvPr>
          <p:cNvSpPr txBox="1"/>
          <p:nvPr/>
        </p:nvSpPr>
        <p:spPr>
          <a:xfrm>
            <a:off x="512390" y="5341108"/>
            <a:ext cx="425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i-IN" dirty="0"/>
              <a:t>The results in the paper and those of my simulation are identical.</a:t>
            </a:r>
            <a:endParaRPr lang="en-US" dirty="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2469B4B7-106B-D17F-54E1-736A13B5F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42" y="773528"/>
            <a:ext cx="7081258" cy="53109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772FD8-042C-BAB4-E2E0-0E819CAD74F9}"/>
                  </a:ext>
                </a:extLst>
              </p14:cNvPr>
              <p14:cNvContentPartPr/>
              <p14:nvPr/>
            </p14:nvContentPartPr>
            <p14:xfrm>
              <a:off x="184821" y="1696677"/>
              <a:ext cx="94320" cy="18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772FD8-042C-BAB4-E2E0-0E819CAD74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01" y="1573557"/>
                <a:ext cx="34092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32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8D0290-5F11-B22E-F42C-16D7AAA6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8" y="117592"/>
            <a:ext cx="5505043" cy="66228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B7D630-1E8E-DD87-794B-15C5340595C7}"/>
                  </a:ext>
                </a:extLst>
              </p14:cNvPr>
              <p14:cNvContentPartPr/>
              <p14:nvPr/>
            </p14:nvContentPartPr>
            <p14:xfrm>
              <a:off x="3516621" y="262077"/>
              <a:ext cx="282600" cy="34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B7D630-1E8E-DD87-794B-15C5340595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3501" y="138957"/>
                <a:ext cx="529200" cy="5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42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E937CFE-FA4B-C798-C5B9-5FB58E25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0597"/>
            <a:ext cx="5395867" cy="30968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4FD6C6-0611-730A-9B39-1A2A819BE108}"/>
                  </a:ext>
                </a:extLst>
              </p14:cNvPr>
              <p14:cNvContentPartPr/>
              <p14:nvPr/>
            </p14:nvContentPartPr>
            <p14:xfrm>
              <a:off x="1548000" y="4893935"/>
              <a:ext cx="199080" cy="92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4FD6C6-0611-730A-9B39-1A2A819BE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2880" y="4878815"/>
                <a:ext cx="229680" cy="1231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4">
            <a:extLst>
              <a:ext uri="{FF2B5EF4-FFF2-40B4-BE49-F238E27FC236}">
                <a16:creationId xmlns:a16="http://schemas.microsoft.com/office/drawing/2014/main" id="{2E8D4B68-23C5-0977-A298-C1A670A40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44" y="925607"/>
            <a:ext cx="6675714" cy="50067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DFC3E1-831B-FF43-9A92-628B7CB6C344}"/>
              </a:ext>
            </a:extLst>
          </p:cNvPr>
          <p:cNvSpPr txBox="1"/>
          <p:nvPr/>
        </p:nvSpPr>
        <p:spPr>
          <a:xfrm>
            <a:off x="512390" y="5341108"/>
            <a:ext cx="425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i-IN" dirty="0"/>
              <a:t>The results in the paper and those of my simulation are identical except that the peaks of the graphs indicate higher values of Node Activity.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2AFB21A-082F-77BE-B861-7990746637C4}"/>
                  </a:ext>
                </a:extLst>
              </p14:cNvPr>
              <p14:cNvContentPartPr/>
              <p14:nvPr/>
            </p14:nvContentPartPr>
            <p14:xfrm>
              <a:off x="91205" y="1940982"/>
              <a:ext cx="123480" cy="169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2AFB21A-082F-77BE-B861-7990746637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2275" y="1817862"/>
                <a:ext cx="37008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35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09766B5E-36B5-BEF3-8DC9-18DFFE8B2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963"/>
            <a:ext cx="5133671" cy="37120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DEEF3FA-BDEE-EFFA-3FA3-FF48D55DB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32" y="705762"/>
            <a:ext cx="7261968" cy="5446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2636A-530D-BA99-9A72-5593A48A9208}"/>
              </a:ext>
            </a:extLst>
          </p:cNvPr>
          <p:cNvSpPr txBox="1"/>
          <p:nvPr/>
        </p:nvSpPr>
        <p:spPr>
          <a:xfrm>
            <a:off x="512390" y="5341108"/>
            <a:ext cx="425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i-IN" dirty="0"/>
              <a:t>The results in the paper and those of my simulation are identical.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F38535-8A6E-E22E-9129-A90A4D9EB7CF}"/>
                  </a:ext>
                </a:extLst>
              </p14:cNvPr>
              <p14:cNvContentPartPr/>
              <p14:nvPr/>
            </p14:nvContentPartPr>
            <p14:xfrm>
              <a:off x="231981" y="1643757"/>
              <a:ext cx="196200" cy="25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F38535-8A6E-E22E-9129-A90A4D9EB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981" y="1535757"/>
                <a:ext cx="41184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57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511296F-F1DB-EE4E-0F4B-2B607110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566"/>
            <a:ext cx="4763910" cy="344086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B98AC6C-78A7-5EBD-9001-BA55FF893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18" y="723194"/>
            <a:ext cx="7215482" cy="541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561B0-E824-9691-003D-F4FBE26E099C}"/>
              </a:ext>
            </a:extLst>
          </p:cNvPr>
          <p:cNvSpPr txBox="1"/>
          <p:nvPr/>
        </p:nvSpPr>
        <p:spPr>
          <a:xfrm>
            <a:off x="512390" y="5341108"/>
            <a:ext cx="425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i-IN" dirty="0"/>
              <a:t>The results in the paper and those of my simulation are identical except that the peaks of the graphs indicate higher values of Node Activity.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D94C5C-0488-E7D5-FBC2-5B4F14E61163}"/>
                  </a:ext>
                </a:extLst>
              </p14:cNvPr>
              <p14:cNvContentPartPr/>
              <p14:nvPr/>
            </p14:nvContentPartPr>
            <p14:xfrm>
              <a:off x="4684821" y="3386517"/>
              <a:ext cx="164160" cy="189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D94C5C-0488-E7D5-FBC2-5B4F14E611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341" y="3371397"/>
                <a:ext cx="194400" cy="19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09C64B-4A0C-1B08-420E-DE5DC7F3586F}"/>
                  </a:ext>
                </a:extLst>
              </p14:cNvPr>
              <p14:cNvContentPartPr/>
              <p14:nvPr/>
            </p14:nvContentPartPr>
            <p14:xfrm>
              <a:off x="4716141" y="1662117"/>
              <a:ext cx="63000" cy="322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09C64B-4A0C-1B08-420E-DE5DC7F358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4581" y="1600557"/>
                <a:ext cx="186120" cy="33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E67C14-7E2B-0321-7102-B49C22B9825E}"/>
                  </a:ext>
                </a:extLst>
              </p14:cNvPr>
              <p14:cNvContentPartPr/>
              <p14:nvPr/>
            </p14:nvContentPartPr>
            <p14:xfrm>
              <a:off x="137661" y="1685517"/>
              <a:ext cx="164880" cy="22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E67C14-7E2B-0321-7102-B49C22B982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41" y="1562397"/>
                <a:ext cx="41148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3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Dattabhasvant Ghadiyaram</dc:creator>
  <cp:lastModifiedBy>Dattabhasvant Ghadiyaram</cp:lastModifiedBy>
  <cp:revision>4</cp:revision>
  <dcterms:created xsi:type="dcterms:W3CDTF">2023-08-15T06:55:05Z</dcterms:created>
  <dcterms:modified xsi:type="dcterms:W3CDTF">2023-08-15T11:53:23Z</dcterms:modified>
</cp:coreProperties>
</file>