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AC1B-BECF-BF81-F367-B52D40381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813CF-3830-44B3-2F3A-115943AC6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EC336-E08F-597A-FB46-18BEE3D4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A795-7428-644D-B2BC-371AFB07D47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15A0D-1989-1216-1A58-C2B7EDE0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5ED4D-BC2D-F350-F667-E6A8DE92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6FF9-9646-A543-B74E-0DA47CEE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1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38F2-6A97-E28A-41AF-62161AED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CDF2D-A82D-367A-83F8-9CCDCA025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45F46-565F-96B7-5876-4FB7FFE7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A795-7428-644D-B2BC-371AFB07D47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84AAD-9D2F-910F-039C-ED5D1BC6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A2209-0C17-D779-EB41-C2BA3D0B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6FF9-9646-A543-B74E-0DA47CEE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6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2FABA-69A2-DD9A-9C40-45C138867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63116-7C2D-363F-EE40-9228D815A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2C41-FAE6-5A01-461A-88310D1E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A795-7428-644D-B2BC-371AFB07D47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EE8B0-D2BE-15D7-200E-03B3F009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EC465-6200-2343-76E3-F09BD137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6FF9-9646-A543-B74E-0DA47CEE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3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EE4E-697C-174B-B130-FE6E30C3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DF97B-0F08-C9D0-CD65-92FC57C61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85730-C6FC-5299-76A9-A43283C6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A795-7428-644D-B2BC-371AFB07D47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1F5ED-1427-F504-B415-27DB58AC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0523D-93DE-512B-0F83-2D2A7AA0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6FF9-9646-A543-B74E-0DA47CEE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4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BEBF-D58D-14E7-B4B2-C61D46A0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B7F1F-B519-944E-E5D2-EEBF60DDA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0723D-959D-7EE7-FBA7-4C7E798E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A795-7428-644D-B2BC-371AFB07D47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700A4-30C1-9920-E6FC-669C1B3F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11602-C0BB-842A-B6F7-BD9A82B5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6FF9-9646-A543-B74E-0DA47CEE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0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A823-DF27-AD89-6A50-939ADBBE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6089D-DC50-905F-1520-39F4DA771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997B1-28DB-1FE5-C07B-0AC1058A9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AB7E-9D49-F0D3-13E0-4165C40C7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A795-7428-644D-B2BC-371AFB07D47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852F1-CAB7-DFF2-6027-3746E48D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9DA8E-B089-C9F6-741C-21167217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6FF9-9646-A543-B74E-0DA47CEE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7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A5CA-91F6-ECC0-A8AD-03A55D8C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221D2-8832-5980-2F2A-3ABCCBC0A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9903D-9EB0-92EE-D2FD-4EE562EAA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C3239-032E-73A0-542B-95DAAA6B1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FBF380-4B5F-D9BC-94AC-A7E2DC277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DB9A5-4D07-A354-E382-3C0591A9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A795-7428-644D-B2BC-371AFB07D47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DB21A-9455-9C72-7A42-7CD3BCE2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FA7288-F196-D910-3606-1EE6E704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6FF9-9646-A543-B74E-0DA47CEE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8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6C6E-0790-1C6B-A2E7-331A88B5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29141-0FA4-DD78-56BA-8BBD69CD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A795-7428-644D-B2BC-371AFB07D47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F39D0-15F9-BD37-3DDD-9E100772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952C1-CE49-AE9F-E762-2A979A21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6FF9-9646-A543-B74E-0DA47CEE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A9743-1440-AE37-04AD-DF017857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A795-7428-644D-B2BC-371AFB07D47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D9B1D-0FD3-5EB4-3FD0-AD22D2D0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2D4F0-99E0-80AD-9430-DE938C05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6FF9-9646-A543-B74E-0DA47CEE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4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D6D7-C5A0-E5D2-3940-17ECA655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AD38D-5B5D-4D5A-71EA-485595B3F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16B88-3781-82AB-C44E-CD3A8CDED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AE338-653B-A46E-EA23-AB6126F6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A795-7428-644D-B2BC-371AFB07D47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81F14-1445-A7DB-EF52-353E9774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E057A-ABC7-58BD-C80E-1CBA1EDA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6FF9-9646-A543-B74E-0DA47CEE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5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8DC5-1128-37EE-8335-3BD1760B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E4E9B-DBEA-7077-DB11-7E35E9A50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B4EA9-5C37-B732-7AD1-161DFA1CD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76773-73C0-2E21-FDE9-7F952750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A795-7428-644D-B2BC-371AFB07D47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12A8C-9DEC-5B31-E1C3-CDD8BA20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FE737-DF64-5246-6193-8025E487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6FF9-9646-A543-B74E-0DA47CEE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9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D69E7-0D7A-CE20-D4A0-B48A7FB6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0A867-2BD6-8742-05CB-C079A81BE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90E68-32B0-AF50-F8B3-325F4E592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5A795-7428-644D-B2BC-371AFB07D47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5760-799F-D32D-27E9-0F2A5D5E5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15C9A-9883-47A5-E3E5-6E1834BE5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B6FF9-9646-A543-B74E-0DA47CEE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7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>
            <a:extLst>
              <a:ext uri="{FF2B5EF4-FFF2-40B4-BE49-F238E27FC236}">
                <a16:creationId xmlns:a16="http://schemas.microsoft.com/office/drawing/2014/main" id="{2A07428D-194F-9309-FC7E-F060EDB596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6" y="922129"/>
            <a:ext cx="4680793" cy="5013737"/>
          </a:xfr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A50C92C1-342B-5903-3D61-847C8E0C0C7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44" y="893127"/>
            <a:ext cx="6511456" cy="4883592"/>
          </a:xfrm>
        </p:spPr>
      </p:pic>
    </p:spTree>
    <p:extLst>
      <p:ext uri="{BB962C8B-B14F-4D97-AF65-F5344CB8AC3E}">
        <p14:creationId xmlns:p14="http://schemas.microsoft.com/office/powerpoint/2010/main" val="219480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CEBEB4E3-98E1-7CFA-145A-39DDB403A8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91" y="1000526"/>
            <a:ext cx="4846891" cy="4856947"/>
          </a:xfr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77E6515-A685-4108-5E8A-2EFB7D7B01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397" y="916649"/>
            <a:ext cx="6699603" cy="5024702"/>
          </a:xfrm>
        </p:spPr>
      </p:pic>
    </p:spTree>
    <p:extLst>
      <p:ext uri="{BB962C8B-B14F-4D97-AF65-F5344CB8AC3E}">
        <p14:creationId xmlns:p14="http://schemas.microsoft.com/office/powerpoint/2010/main" val="362762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B6A229CC-06F7-2BAD-E714-1376609086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4" y="922130"/>
            <a:ext cx="4814383" cy="5013737"/>
          </a:xfr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E135ED7-6AE7-4A63-2C2A-FD56BEE3BE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732" y="1081278"/>
            <a:ext cx="6260591" cy="4695443"/>
          </a:xfrm>
        </p:spPr>
      </p:pic>
    </p:spTree>
    <p:extLst>
      <p:ext uri="{BB962C8B-B14F-4D97-AF65-F5344CB8AC3E}">
        <p14:creationId xmlns:p14="http://schemas.microsoft.com/office/powerpoint/2010/main" val="365505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DE90956-9283-F105-65DB-593CF19265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7" y="851575"/>
            <a:ext cx="5048999" cy="5154848"/>
          </a:xfr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DB2AF69C-8BA2-261B-4F56-A604330285C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77" y="955846"/>
            <a:ext cx="6595076" cy="4946307"/>
          </a:xfrm>
        </p:spPr>
      </p:pic>
    </p:spTree>
    <p:extLst>
      <p:ext uri="{BB962C8B-B14F-4D97-AF65-F5344CB8AC3E}">
        <p14:creationId xmlns:p14="http://schemas.microsoft.com/office/powerpoint/2010/main" val="74256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63E8E2D-6A0A-4F6C-752E-14C5845728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5" y="1520864"/>
            <a:ext cx="5336920" cy="4668799"/>
          </a:xfr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44685250-BB4E-D729-5B6D-8B04A1B09B8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240" y="1094600"/>
            <a:ext cx="6225065" cy="4668799"/>
          </a:xfrm>
        </p:spPr>
      </p:pic>
    </p:spTree>
    <p:extLst>
      <p:ext uri="{BB962C8B-B14F-4D97-AF65-F5344CB8AC3E}">
        <p14:creationId xmlns:p14="http://schemas.microsoft.com/office/powerpoint/2010/main" val="130186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836CA72D-5D3C-4190-6F89-BC010A289F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58" y="1520864"/>
            <a:ext cx="5226146" cy="4668799"/>
          </a:xfr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91297307-7D47-66A6-5CEC-9D5A2FB0815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177" y="1094600"/>
            <a:ext cx="6225065" cy="4668799"/>
          </a:xfrm>
        </p:spPr>
      </p:pic>
    </p:spTree>
    <p:extLst>
      <p:ext uri="{BB962C8B-B14F-4D97-AF65-F5344CB8AC3E}">
        <p14:creationId xmlns:p14="http://schemas.microsoft.com/office/powerpoint/2010/main" val="259577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Dattabhasvant Ghadiyaram</dc:creator>
  <cp:lastModifiedBy>Dattabhasvant Ghadiyaram</cp:lastModifiedBy>
  <cp:revision>1</cp:revision>
  <dcterms:created xsi:type="dcterms:W3CDTF">2023-08-22T22:31:44Z</dcterms:created>
  <dcterms:modified xsi:type="dcterms:W3CDTF">2023-08-22T22:39:07Z</dcterms:modified>
</cp:coreProperties>
</file>