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57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395F163E-8E06-437C-8E73-7E3924AA33AE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Customer Service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129526-8497-448B-A019-A8371AE603AC}" type="parTrans" cxnId="{4EFB7BC0-ABDA-4FAE-8DE5-31514377BDE6}">
      <dgm:prSet/>
      <dgm:spPr/>
      <dgm:t>
        <a:bodyPr/>
        <a:lstStyle/>
        <a:p>
          <a:endParaRPr lang="en-US"/>
        </a:p>
      </dgm:t>
    </dgm:pt>
    <dgm:pt modelId="{33450139-3FC5-4CD6-8936-8A80C7840533}" type="sibTrans" cxnId="{4EFB7BC0-ABDA-4FAE-8DE5-31514377BDE6}">
      <dgm:prSet/>
      <dgm:spPr/>
      <dgm:t>
        <a:bodyPr/>
        <a:lstStyle/>
        <a:p>
          <a:endParaRPr lang="en-US"/>
        </a:p>
      </dgm:t>
    </dgm:pt>
    <dgm:pt modelId="{E7F35992-6E20-4799-8796-0CB8934AD465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Customer Insights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2CC0876-6510-4AD9-8B02-BC00A89F9F05}" type="parTrans" cxnId="{25E95DD3-05D0-434E-AD0F-AF9FD571E6C5}">
      <dgm:prSet/>
      <dgm:spPr/>
      <dgm:t>
        <a:bodyPr/>
        <a:lstStyle/>
        <a:p>
          <a:endParaRPr lang="en-US"/>
        </a:p>
      </dgm:t>
    </dgm:pt>
    <dgm:pt modelId="{FAEEED94-D450-4DD3-AD7E-2AC74F3D12F2}" type="sibTrans" cxnId="{25E95DD3-05D0-434E-AD0F-AF9FD571E6C5}">
      <dgm:prSet/>
      <dgm:spPr/>
      <dgm:t>
        <a:bodyPr/>
        <a:lstStyle/>
        <a:p>
          <a:endParaRPr lang="en-US"/>
        </a:p>
      </dgm:t>
    </dgm:pt>
    <dgm:pt modelId="{0A2AE21D-254F-408E-AF87-727F70B8BAD0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Field Service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BE24C7-FD78-4505-AC8F-88AC40D591CB}" type="parTrans" cxnId="{DCBE8B97-B08D-478A-B6BD-BF2D8D9BEC99}">
      <dgm:prSet/>
      <dgm:spPr/>
      <dgm:t>
        <a:bodyPr/>
        <a:lstStyle/>
        <a:p>
          <a:endParaRPr lang="en-US"/>
        </a:p>
      </dgm:t>
    </dgm:pt>
    <dgm:pt modelId="{DC6F2F1D-F141-4205-8A4E-5CC5D5E73E9B}" type="sibTrans" cxnId="{DCBE8B97-B08D-478A-B6BD-BF2D8D9BEC99}">
      <dgm:prSet/>
      <dgm:spPr/>
      <dgm:t>
        <a:bodyPr/>
        <a:lstStyle/>
        <a:p>
          <a:endParaRPr lang="en-US"/>
        </a:p>
      </dgm:t>
    </dgm:pt>
    <dgm:pt modelId="{572223C1-066C-44FB-9760-E1DDAF5F7F33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Project Operations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DA0F20-697F-4430-8448-24D397D04050}" type="parTrans" cxnId="{013A0097-9F50-4861-8A1B-057771310F92}">
      <dgm:prSet/>
      <dgm:spPr/>
      <dgm:t>
        <a:bodyPr/>
        <a:lstStyle/>
        <a:p>
          <a:endParaRPr lang="en-US"/>
        </a:p>
      </dgm:t>
    </dgm:pt>
    <dgm:pt modelId="{F26CC319-5388-4C6A-AC82-B64BC7153A5D}" type="sibTrans" cxnId="{013A0097-9F50-4861-8A1B-057771310F92}">
      <dgm:prSet/>
      <dgm:spPr/>
      <dgm:t>
        <a:bodyPr/>
        <a:lstStyle/>
        <a:p>
          <a:endParaRPr lang="en-US"/>
        </a:p>
      </dgm:t>
    </dgm:pt>
    <dgm:pt modelId="{5C7DD5B9-0A4C-47C4-8CAA-E0DC305B2433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F32BE-7A21-4497-9FAD-0FA5F1857381}" type="pres">
      <dgm:prSet presAssocID="{0165A075-DCE3-48F7-8A7C-87E0BE47B341}" presName="hierRoot1" presStyleCnt="0">
        <dgm:presLayoutVars>
          <dgm:hierBranch val="init"/>
        </dgm:presLayoutVars>
      </dgm:prSet>
      <dgm:spPr/>
    </dgm:pt>
    <dgm:pt modelId="{13E6C453-D8DF-4BEE-B365-11E363DEE273}" type="pres">
      <dgm:prSet presAssocID="{0165A075-DCE3-48F7-8A7C-87E0BE47B341}" presName="rootComposite1" presStyleCnt="0"/>
      <dgm:spPr/>
    </dgm:pt>
    <dgm:pt modelId="{00ED294D-1213-4DA3-913C-F559259E61D0}" type="pres">
      <dgm:prSet presAssocID="{0165A075-DCE3-48F7-8A7C-87E0BE47B341}" presName="rootText1" presStyleLbl="alignAcc1" presStyleIdx="0" presStyleCnt="0">
        <dgm:presLayoutVars>
          <dgm:chPref val="3"/>
        </dgm:presLayoutVars>
      </dgm:prSet>
      <dgm:spPr/>
    </dgm:pt>
    <dgm:pt modelId="{56A00DF2-3A1B-409E-83D7-AABED0E41EF0}" type="pres">
      <dgm:prSet presAssocID="{0165A075-DCE3-48F7-8A7C-87E0BE47B341}" presName="topArc1" presStyleLbl="parChTrans1D1" presStyleIdx="0" presStyleCnt="12"/>
      <dgm:spPr/>
    </dgm:pt>
    <dgm:pt modelId="{4BDB2233-424D-42EB-99CB-D284E630B93D}" type="pres">
      <dgm:prSet presAssocID="{0165A075-DCE3-48F7-8A7C-87E0BE47B341}" presName="bottomArc1" presStyleLbl="parChTrans1D1" presStyleIdx="1" presStyleCnt="12"/>
      <dgm:spPr/>
    </dgm:pt>
    <dgm:pt modelId="{3D300398-8CC5-4273-B7D8-62C031C0FD75}" type="pres">
      <dgm:prSet presAssocID="{0165A075-DCE3-48F7-8A7C-87E0BE47B341}" presName="topConnNode1" presStyleLbl="node1" presStyleIdx="0" presStyleCnt="0"/>
      <dgm:spPr/>
    </dgm:pt>
    <dgm:pt modelId="{53CBA943-DF6F-48CC-B362-39C060CBCEBD}" type="pres">
      <dgm:prSet presAssocID="{0165A075-DCE3-48F7-8A7C-87E0BE47B341}" presName="hierChild2" presStyleCnt="0"/>
      <dgm:spPr/>
    </dgm:pt>
    <dgm:pt modelId="{153535E6-1C32-4500-832B-0EDCD6F5EB1E}" type="pres">
      <dgm:prSet presAssocID="{B51132B4-2409-46C1-A43A-6D830C1D0A7A}" presName="Name28" presStyleLbl="parChTrans1D2" presStyleIdx="0" presStyleCnt="5"/>
      <dgm:spPr/>
    </dgm:pt>
    <dgm:pt modelId="{01FCCED2-23D4-4C17-806B-A27052322992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CD2B3157-DFDE-4E5A-A48F-80DDBBBBC554}" type="pres">
      <dgm:prSet presAssocID="{A960AA9B-0110-4DF7-9CF5-4EA2C8E3D66A}" presName="rootComposite2" presStyleCnt="0"/>
      <dgm:spPr/>
    </dgm:pt>
    <dgm:pt modelId="{0D92C02E-4886-44F5-976A-80685990AB71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ECB46781-B3C0-4C95-9CF0-72007A6AA63F}" type="pres">
      <dgm:prSet presAssocID="{A960AA9B-0110-4DF7-9CF5-4EA2C8E3D66A}" presName="topArc2" presStyleLbl="parChTrans1D1" presStyleIdx="2" presStyleCnt="12"/>
      <dgm:spPr/>
    </dgm:pt>
    <dgm:pt modelId="{54AE7132-306B-4B37-AA2E-0B5C5FA4A980}" type="pres">
      <dgm:prSet presAssocID="{A960AA9B-0110-4DF7-9CF5-4EA2C8E3D66A}" presName="bottomArc2" presStyleLbl="parChTrans1D1" presStyleIdx="3" presStyleCnt="12"/>
      <dgm:spPr/>
    </dgm:pt>
    <dgm:pt modelId="{FABCABA0-867F-4A25-9C14-A87056471040}" type="pres">
      <dgm:prSet presAssocID="{A960AA9B-0110-4DF7-9CF5-4EA2C8E3D66A}" presName="topConnNode2" presStyleLbl="node2" presStyleIdx="0" presStyleCnt="0"/>
      <dgm:spPr/>
    </dgm:pt>
    <dgm:pt modelId="{71B249D8-18C8-42D1-90B3-86A29C22C560}" type="pres">
      <dgm:prSet presAssocID="{A960AA9B-0110-4DF7-9CF5-4EA2C8E3D66A}" presName="hierChild4" presStyleCnt="0"/>
      <dgm:spPr/>
    </dgm:pt>
    <dgm:pt modelId="{8C01A5E2-E8E4-43C4-A23E-346ABACD565C}" type="pres">
      <dgm:prSet presAssocID="{A960AA9B-0110-4DF7-9CF5-4EA2C8E3D66A}" presName="hierChild5" presStyleCnt="0"/>
      <dgm:spPr/>
    </dgm:pt>
    <dgm:pt modelId="{66415255-D88C-416C-BD34-4720F59D1173}" type="pres">
      <dgm:prSet presAssocID="{23129526-8497-448B-A019-A8371AE603AC}" presName="Name28" presStyleLbl="parChTrans1D2" presStyleIdx="1" presStyleCnt="5"/>
      <dgm:spPr/>
    </dgm:pt>
    <dgm:pt modelId="{E1A27668-E504-41B1-BDBC-2CB10BA659D7}" type="pres">
      <dgm:prSet presAssocID="{395F163E-8E06-437C-8E73-7E3924AA33AE}" presName="hierRoot2" presStyleCnt="0">
        <dgm:presLayoutVars>
          <dgm:hierBranch val="init"/>
        </dgm:presLayoutVars>
      </dgm:prSet>
      <dgm:spPr/>
    </dgm:pt>
    <dgm:pt modelId="{E0371EC0-DFFB-409C-A789-4032D39BE31D}" type="pres">
      <dgm:prSet presAssocID="{395F163E-8E06-437C-8E73-7E3924AA33AE}" presName="rootComposite2" presStyleCnt="0"/>
      <dgm:spPr/>
    </dgm:pt>
    <dgm:pt modelId="{E060FAE4-4A4C-48A5-AC72-07D85F8E45E5}" type="pres">
      <dgm:prSet presAssocID="{395F163E-8E06-437C-8E73-7E3924AA33AE}" presName="rootText2" presStyleLbl="alignAcc1" presStyleIdx="0" presStyleCnt="0">
        <dgm:presLayoutVars>
          <dgm:chPref val="3"/>
        </dgm:presLayoutVars>
      </dgm:prSet>
      <dgm:spPr/>
    </dgm:pt>
    <dgm:pt modelId="{765AB544-BA9B-4D84-B45F-2E0732B99833}" type="pres">
      <dgm:prSet presAssocID="{395F163E-8E06-437C-8E73-7E3924AA33AE}" presName="topArc2" presStyleLbl="parChTrans1D1" presStyleIdx="4" presStyleCnt="12"/>
      <dgm:spPr/>
    </dgm:pt>
    <dgm:pt modelId="{9C791512-CEBA-4C35-B42A-23F00B7AD87F}" type="pres">
      <dgm:prSet presAssocID="{395F163E-8E06-437C-8E73-7E3924AA33AE}" presName="bottomArc2" presStyleLbl="parChTrans1D1" presStyleIdx="5" presStyleCnt="12"/>
      <dgm:spPr/>
    </dgm:pt>
    <dgm:pt modelId="{A0A7CE1B-9994-4279-B730-21E833111E19}" type="pres">
      <dgm:prSet presAssocID="{395F163E-8E06-437C-8E73-7E3924AA33AE}" presName="topConnNode2" presStyleLbl="node2" presStyleIdx="0" presStyleCnt="0"/>
      <dgm:spPr/>
    </dgm:pt>
    <dgm:pt modelId="{2E3C87BB-C9CA-402D-9189-A2D5CCD1B4AF}" type="pres">
      <dgm:prSet presAssocID="{395F163E-8E06-437C-8E73-7E3924AA33AE}" presName="hierChild4" presStyleCnt="0"/>
      <dgm:spPr/>
    </dgm:pt>
    <dgm:pt modelId="{307E5C3B-4C59-4084-9D4A-1FDC801CC86A}" type="pres">
      <dgm:prSet presAssocID="{395F163E-8E06-437C-8E73-7E3924AA33AE}" presName="hierChild5" presStyleCnt="0"/>
      <dgm:spPr/>
    </dgm:pt>
    <dgm:pt modelId="{11F95A7B-1005-4007-9850-A8ABBE6E9340}" type="pres">
      <dgm:prSet presAssocID="{F2CC0876-6510-4AD9-8B02-BC00A89F9F05}" presName="Name28" presStyleLbl="parChTrans1D2" presStyleIdx="2" presStyleCnt="5"/>
      <dgm:spPr/>
    </dgm:pt>
    <dgm:pt modelId="{AB6E2DCE-957F-416C-8EF8-F792B186DB05}" type="pres">
      <dgm:prSet presAssocID="{E7F35992-6E20-4799-8796-0CB8934AD465}" presName="hierRoot2" presStyleCnt="0">
        <dgm:presLayoutVars>
          <dgm:hierBranch val="init"/>
        </dgm:presLayoutVars>
      </dgm:prSet>
      <dgm:spPr/>
    </dgm:pt>
    <dgm:pt modelId="{1284A188-4234-4A52-9562-2D29C6630988}" type="pres">
      <dgm:prSet presAssocID="{E7F35992-6E20-4799-8796-0CB8934AD465}" presName="rootComposite2" presStyleCnt="0"/>
      <dgm:spPr/>
    </dgm:pt>
    <dgm:pt modelId="{29D40FEA-C51E-4834-A487-A077DFBD2088}" type="pres">
      <dgm:prSet presAssocID="{E7F35992-6E20-4799-8796-0CB8934AD465}" presName="rootText2" presStyleLbl="alignAcc1" presStyleIdx="0" presStyleCnt="0">
        <dgm:presLayoutVars>
          <dgm:chPref val="3"/>
        </dgm:presLayoutVars>
      </dgm:prSet>
      <dgm:spPr/>
    </dgm:pt>
    <dgm:pt modelId="{E1C638BF-4EB8-49D5-A13C-F23893491914}" type="pres">
      <dgm:prSet presAssocID="{E7F35992-6E20-4799-8796-0CB8934AD465}" presName="topArc2" presStyleLbl="parChTrans1D1" presStyleIdx="6" presStyleCnt="12"/>
      <dgm:spPr/>
    </dgm:pt>
    <dgm:pt modelId="{AA56EAF9-C955-4780-818E-CE61FF9361E9}" type="pres">
      <dgm:prSet presAssocID="{E7F35992-6E20-4799-8796-0CB8934AD465}" presName="bottomArc2" presStyleLbl="parChTrans1D1" presStyleIdx="7" presStyleCnt="12"/>
      <dgm:spPr/>
    </dgm:pt>
    <dgm:pt modelId="{87FF55CC-38D2-4550-8EB4-025D23212D7B}" type="pres">
      <dgm:prSet presAssocID="{E7F35992-6E20-4799-8796-0CB8934AD465}" presName="topConnNode2" presStyleLbl="node2" presStyleIdx="0" presStyleCnt="0"/>
      <dgm:spPr/>
    </dgm:pt>
    <dgm:pt modelId="{7B12890A-0CD0-41D6-AD82-2461C7F0C1AE}" type="pres">
      <dgm:prSet presAssocID="{E7F35992-6E20-4799-8796-0CB8934AD465}" presName="hierChild4" presStyleCnt="0"/>
      <dgm:spPr/>
    </dgm:pt>
    <dgm:pt modelId="{9217747F-837D-42AB-81D0-8D556785E807}" type="pres">
      <dgm:prSet presAssocID="{E7F35992-6E20-4799-8796-0CB8934AD465}" presName="hierChild5" presStyleCnt="0"/>
      <dgm:spPr/>
    </dgm:pt>
    <dgm:pt modelId="{F74B185F-BEF2-4E73-BB0E-41F4542183A3}" type="pres">
      <dgm:prSet presAssocID="{BFBE24C7-FD78-4505-AC8F-88AC40D591CB}" presName="Name28" presStyleLbl="parChTrans1D2" presStyleIdx="3" presStyleCnt="5"/>
      <dgm:spPr/>
    </dgm:pt>
    <dgm:pt modelId="{3DC85D48-E0BC-4445-9D48-6D4CB884B70E}" type="pres">
      <dgm:prSet presAssocID="{0A2AE21D-254F-408E-AF87-727F70B8BAD0}" presName="hierRoot2" presStyleCnt="0">
        <dgm:presLayoutVars>
          <dgm:hierBranch val="init"/>
        </dgm:presLayoutVars>
      </dgm:prSet>
      <dgm:spPr/>
    </dgm:pt>
    <dgm:pt modelId="{16D4B7C1-2325-4664-90E3-02C26A9985B0}" type="pres">
      <dgm:prSet presAssocID="{0A2AE21D-254F-408E-AF87-727F70B8BAD0}" presName="rootComposite2" presStyleCnt="0"/>
      <dgm:spPr/>
    </dgm:pt>
    <dgm:pt modelId="{EECEC8A8-79DC-44DE-9DF6-B0BA08A48073}" type="pres">
      <dgm:prSet presAssocID="{0A2AE21D-254F-408E-AF87-727F70B8BAD0}" presName="rootText2" presStyleLbl="alignAcc1" presStyleIdx="0" presStyleCnt="0">
        <dgm:presLayoutVars>
          <dgm:chPref val="3"/>
        </dgm:presLayoutVars>
      </dgm:prSet>
      <dgm:spPr/>
    </dgm:pt>
    <dgm:pt modelId="{491EC446-CDA8-4411-B66A-B5AAE2B0330B}" type="pres">
      <dgm:prSet presAssocID="{0A2AE21D-254F-408E-AF87-727F70B8BAD0}" presName="topArc2" presStyleLbl="parChTrans1D1" presStyleIdx="8" presStyleCnt="12"/>
      <dgm:spPr/>
    </dgm:pt>
    <dgm:pt modelId="{9E08EA5C-7C54-462C-A78D-A2B0F430149D}" type="pres">
      <dgm:prSet presAssocID="{0A2AE21D-254F-408E-AF87-727F70B8BAD0}" presName="bottomArc2" presStyleLbl="parChTrans1D1" presStyleIdx="9" presStyleCnt="12"/>
      <dgm:spPr/>
    </dgm:pt>
    <dgm:pt modelId="{C3D9246C-F51E-4AE3-8671-BCD8343FE3E0}" type="pres">
      <dgm:prSet presAssocID="{0A2AE21D-254F-408E-AF87-727F70B8BAD0}" presName="topConnNode2" presStyleLbl="node2" presStyleIdx="0" presStyleCnt="0"/>
      <dgm:spPr/>
    </dgm:pt>
    <dgm:pt modelId="{A7C9C567-EC37-4E50-A015-6B7C8F2CE51D}" type="pres">
      <dgm:prSet presAssocID="{0A2AE21D-254F-408E-AF87-727F70B8BAD0}" presName="hierChild4" presStyleCnt="0"/>
      <dgm:spPr/>
    </dgm:pt>
    <dgm:pt modelId="{E75515AA-9705-49B6-90DB-2DB90E0BF357}" type="pres">
      <dgm:prSet presAssocID="{0A2AE21D-254F-408E-AF87-727F70B8BAD0}" presName="hierChild5" presStyleCnt="0"/>
      <dgm:spPr/>
    </dgm:pt>
    <dgm:pt modelId="{44EFF636-9236-4AA0-9F84-56C486451162}" type="pres">
      <dgm:prSet presAssocID="{D4DA0F20-697F-4430-8448-24D397D04050}" presName="Name28" presStyleLbl="parChTrans1D2" presStyleIdx="4" presStyleCnt="5"/>
      <dgm:spPr/>
    </dgm:pt>
    <dgm:pt modelId="{A088C923-369E-457C-B4EF-EA95C0536B9D}" type="pres">
      <dgm:prSet presAssocID="{572223C1-066C-44FB-9760-E1DDAF5F7F33}" presName="hierRoot2" presStyleCnt="0">
        <dgm:presLayoutVars>
          <dgm:hierBranch val="init"/>
        </dgm:presLayoutVars>
      </dgm:prSet>
      <dgm:spPr/>
    </dgm:pt>
    <dgm:pt modelId="{BDC090A0-6577-4CF8-AC1F-E557CE8CF293}" type="pres">
      <dgm:prSet presAssocID="{572223C1-066C-44FB-9760-E1DDAF5F7F33}" presName="rootComposite2" presStyleCnt="0"/>
      <dgm:spPr/>
    </dgm:pt>
    <dgm:pt modelId="{F671F428-17AA-459F-83CD-1390A24086C8}" type="pres">
      <dgm:prSet presAssocID="{572223C1-066C-44FB-9760-E1DDAF5F7F33}" presName="rootText2" presStyleLbl="alignAcc1" presStyleIdx="0" presStyleCnt="0">
        <dgm:presLayoutVars>
          <dgm:chPref val="3"/>
        </dgm:presLayoutVars>
      </dgm:prSet>
      <dgm:spPr/>
    </dgm:pt>
    <dgm:pt modelId="{4C9DD094-F76B-49C3-982D-26F1B23819C2}" type="pres">
      <dgm:prSet presAssocID="{572223C1-066C-44FB-9760-E1DDAF5F7F33}" presName="topArc2" presStyleLbl="parChTrans1D1" presStyleIdx="10" presStyleCnt="12"/>
      <dgm:spPr/>
    </dgm:pt>
    <dgm:pt modelId="{D382F8FF-F5EE-493F-BD71-D537C01E951F}" type="pres">
      <dgm:prSet presAssocID="{572223C1-066C-44FB-9760-E1DDAF5F7F33}" presName="bottomArc2" presStyleLbl="parChTrans1D1" presStyleIdx="11" presStyleCnt="12"/>
      <dgm:spPr/>
    </dgm:pt>
    <dgm:pt modelId="{3ABAFF02-4A1C-4E32-B36B-6B2D2FD8B79D}" type="pres">
      <dgm:prSet presAssocID="{572223C1-066C-44FB-9760-E1DDAF5F7F33}" presName="topConnNode2" presStyleLbl="node2" presStyleIdx="0" presStyleCnt="0"/>
      <dgm:spPr/>
    </dgm:pt>
    <dgm:pt modelId="{0A94644A-315C-4294-B68B-A7059244C292}" type="pres">
      <dgm:prSet presAssocID="{572223C1-066C-44FB-9760-E1DDAF5F7F33}" presName="hierChild4" presStyleCnt="0"/>
      <dgm:spPr/>
    </dgm:pt>
    <dgm:pt modelId="{C3F91D16-562C-41A6-9BA9-4DE2DBA2C4C7}" type="pres">
      <dgm:prSet presAssocID="{572223C1-066C-44FB-9760-E1DDAF5F7F33}" presName="hierChild5" presStyleCnt="0"/>
      <dgm:spPr/>
    </dgm:pt>
    <dgm:pt modelId="{A3C6C8D5-A1D5-45EB-B52C-62DED5641C8A}" type="pres">
      <dgm:prSet presAssocID="{0165A075-DCE3-48F7-8A7C-87E0BE47B341}" presName="hierChild3" presStyleCnt="0"/>
      <dgm:spPr/>
    </dgm:pt>
  </dgm:ptLst>
  <dgm:cxnLst>
    <dgm:cxn modelId="{CF8E430F-23AA-41B6-BDE5-FC80590EC953}" type="presOf" srcId="{B51132B4-2409-46C1-A43A-6D830C1D0A7A}" destId="{153535E6-1C32-4500-832B-0EDCD6F5EB1E}" srcOrd="0" destOrd="0" presId="urn:microsoft.com/office/officeart/2008/layout/HalfCircleOrganizationChart"/>
    <dgm:cxn modelId="{43FF8513-D534-4F68-8859-638CD379F274}" type="presOf" srcId="{F2CC0876-6510-4AD9-8B02-BC00A89F9F05}" destId="{11F95A7B-1005-4007-9850-A8ABBE6E9340}" srcOrd="0" destOrd="0" presId="urn:microsoft.com/office/officeart/2008/layout/HalfCircleOrganizationChart"/>
    <dgm:cxn modelId="{B617AB1C-099D-48C6-AB01-B0198C67D39D}" type="presOf" srcId="{572223C1-066C-44FB-9760-E1DDAF5F7F33}" destId="{3ABAFF02-4A1C-4E32-B36B-6B2D2FD8B79D}" srcOrd="1" destOrd="0" presId="urn:microsoft.com/office/officeart/2008/layout/HalfCircleOrganizationChart"/>
    <dgm:cxn modelId="{C07AE81C-84E5-449A-A39E-1310695FC5C0}" type="presOf" srcId="{395F163E-8E06-437C-8E73-7E3924AA33AE}" destId="{E060FAE4-4A4C-48A5-AC72-07D85F8E45E5}" srcOrd="0" destOrd="0" presId="urn:microsoft.com/office/officeart/2008/layout/HalfCircleOrganizationChart"/>
    <dgm:cxn modelId="{583F5E33-426A-4468-9ACC-96E2BA97445A}" type="presOf" srcId="{0165A075-DCE3-48F7-8A7C-87E0BE47B341}" destId="{3D300398-8CC5-4273-B7D8-62C031C0FD75}" srcOrd="1" destOrd="0" presId="urn:microsoft.com/office/officeart/2008/layout/HalfCircleOrganizationChart"/>
    <dgm:cxn modelId="{F27F505B-7D02-4DFB-AC6D-E40C2D21E6C3}" type="presOf" srcId="{A960AA9B-0110-4DF7-9CF5-4EA2C8E3D66A}" destId="{FABCABA0-867F-4A25-9C14-A87056471040}" srcOrd="1" destOrd="0" presId="urn:microsoft.com/office/officeart/2008/layout/HalfCircleOrganizationChart"/>
    <dgm:cxn modelId="{05D4F05B-E6BE-42F6-8847-93999C9BC0ED}" type="presOf" srcId="{BB4AA250-336B-4BCD-ADBF-B8CCD2D691E2}" destId="{5C7DD5B9-0A4C-47C4-8CAA-E0DC305B2433}" srcOrd="0" destOrd="0" presId="urn:microsoft.com/office/officeart/2008/layout/HalfCircleOrganizationChart"/>
    <dgm:cxn modelId="{3AF24F43-C42E-40A7-BE6B-14FD5426E8F0}" type="presOf" srcId="{D4DA0F20-697F-4430-8448-24D397D04050}" destId="{44EFF636-9236-4AA0-9F84-56C486451162}" srcOrd="0" destOrd="0" presId="urn:microsoft.com/office/officeart/2008/layout/HalfCircleOrganizationChart"/>
    <dgm:cxn modelId="{19BE4345-7778-42D7-BBD5-108F0371B301}" type="presOf" srcId="{572223C1-066C-44FB-9760-E1DDAF5F7F33}" destId="{F671F428-17AA-459F-83CD-1390A24086C8}" srcOrd="0" destOrd="0" presId="urn:microsoft.com/office/officeart/2008/layout/HalfCircleOrganizationChart"/>
    <dgm:cxn modelId="{C8946667-6DA4-4F7D-A8EB-97F1D84820E8}" type="presOf" srcId="{0165A075-DCE3-48F7-8A7C-87E0BE47B341}" destId="{00ED294D-1213-4DA3-913C-F559259E61D0}" srcOrd="0" destOrd="0" presId="urn:microsoft.com/office/officeart/2008/layout/HalfCircleOrganizationChart"/>
    <dgm:cxn modelId="{FFEBA572-2BD2-4A03-934F-F0B2B1D2B26A}" srcId="{BB4AA250-336B-4BCD-ADBF-B8CCD2D691E2}" destId="{0165A075-DCE3-48F7-8A7C-87E0BE47B341}" srcOrd="0" destOrd="0" parTransId="{47461694-B736-4137-AE84-55273E261A29}" sibTransId="{F43B62B8-2F9A-421A-A98C-879DBE4954E0}"/>
    <dgm:cxn modelId="{E0B63359-1B37-4AB9-9680-8130451C5560}" type="presOf" srcId="{395F163E-8E06-437C-8E73-7E3924AA33AE}" destId="{A0A7CE1B-9994-4279-B730-21E833111E19}" srcOrd="1" destOrd="0" presId="urn:microsoft.com/office/officeart/2008/layout/HalfCircleOrganizationChart"/>
    <dgm:cxn modelId="{02672C83-AB4D-4E10-AE78-8E8A3F2CC357}" type="presOf" srcId="{E7F35992-6E20-4799-8796-0CB8934AD465}" destId="{29D40FEA-C51E-4834-A487-A077DFBD2088}" srcOrd="0" destOrd="0" presId="urn:microsoft.com/office/officeart/2008/layout/HalfCircleOrganizationChart"/>
    <dgm:cxn modelId="{9F506791-FE1C-45D0-9879-A693998F2EED}" type="presOf" srcId="{BFBE24C7-FD78-4505-AC8F-88AC40D591CB}" destId="{F74B185F-BEF2-4E73-BB0E-41F4542183A3}" srcOrd="0" destOrd="0" presId="urn:microsoft.com/office/officeart/2008/layout/HalfCircleOrganizationChart"/>
    <dgm:cxn modelId="{0AA0F793-919D-4137-86D9-C52AB530EA10}" type="presOf" srcId="{A960AA9B-0110-4DF7-9CF5-4EA2C8E3D66A}" destId="{0D92C02E-4886-44F5-976A-80685990AB71}" srcOrd="0" destOrd="0" presId="urn:microsoft.com/office/officeart/2008/layout/HalfCircleOrganizationChart"/>
    <dgm:cxn modelId="{013A0097-9F50-4861-8A1B-057771310F92}" srcId="{0165A075-DCE3-48F7-8A7C-87E0BE47B341}" destId="{572223C1-066C-44FB-9760-E1DDAF5F7F33}" srcOrd="4" destOrd="0" parTransId="{D4DA0F20-697F-4430-8448-24D397D04050}" sibTransId="{F26CC319-5388-4C6A-AC82-B64BC7153A5D}"/>
    <dgm:cxn modelId="{DCBE8B97-B08D-478A-B6BD-BF2D8D9BEC99}" srcId="{0165A075-DCE3-48F7-8A7C-87E0BE47B341}" destId="{0A2AE21D-254F-408E-AF87-727F70B8BAD0}" srcOrd="3" destOrd="0" parTransId="{BFBE24C7-FD78-4505-AC8F-88AC40D591CB}" sibTransId="{DC6F2F1D-F141-4205-8A4E-5CC5D5E73E9B}"/>
    <dgm:cxn modelId="{FE92E7BF-5CA3-4C9F-9F45-FACDF4D5B721}" type="presOf" srcId="{23129526-8497-448B-A019-A8371AE603AC}" destId="{66415255-D88C-416C-BD34-4720F59D1173}" srcOrd="0" destOrd="0" presId="urn:microsoft.com/office/officeart/2008/layout/HalfCircleOrganizationChart"/>
    <dgm:cxn modelId="{4EFB7BC0-ABDA-4FAE-8DE5-31514377BDE6}" srcId="{0165A075-DCE3-48F7-8A7C-87E0BE47B341}" destId="{395F163E-8E06-437C-8E73-7E3924AA33AE}" srcOrd="1" destOrd="0" parTransId="{23129526-8497-448B-A019-A8371AE603AC}" sibTransId="{33450139-3FC5-4CD6-8936-8A80C7840533}"/>
    <dgm:cxn modelId="{AE59ABC3-400F-4300-8366-EABA9E9E00C8}" type="presOf" srcId="{0A2AE21D-254F-408E-AF87-727F70B8BAD0}" destId="{EECEC8A8-79DC-44DE-9DF6-B0BA08A48073}" srcOrd="0" destOrd="0" presId="urn:microsoft.com/office/officeart/2008/layout/HalfCircleOrganizationChart"/>
    <dgm:cxn modelId="{8401ACD0-E4C6-4D47-A846-91EEC2CB2776}" type="presOf" srcId="{0A2AE21D-254F-408E-AF87-727F70B8BAD0}" destId="{C3D9246C-F51E-4AE3-8671-BCD8343FE3E0}" srcOrd="1" destOrd="0" presId="urn:microsoft.com/office/officeart/2008/layout/HalfCircleOrganizationChart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25E95DD3-05D0-434E-AD0F-AF9FD571E6C5}" srcId="{0165A075-DCE3-48F7-8A7C-87E0BE47B341}" destId="{E7F35992-6E20-4799-8796-0CB8934AD465}" srcOrd="2" destOrd="0" parTransId="{F2CC0876-6510-4AD9-8B02-BC00A89F9F05}" sibTransId="{FAEEED94-D450-4DD3-AD7E-2AC74F3D12F2}"/>
    <dgm:cxn modelId="{CDEDB6DB-6073-4B25-A63E-C776C90F3AED}" type="presOf" srcId="{E7F35992-6E20-4799-8796-0CB8934AD465}" destId="{87FF55CC-38D2-4550-8EB4-025D23212D7B}" srcOrd="1" destOrd="0" presId="urn:microsoft.com/office/officeart/2008/layout/HalfCircleOrganizationChart"/>
    <dgm:cxn modelId="{968C0AA6-E417-41DE-81B4-C9F0BD4F6D1B}" type="presParOf" srcId="{5C7DD5B9-0A4C-47C4-8CAA-E0DC305B2433}" destId="{724F32BE-7A21-4497-9FAD-0FA5F1857381}" srcOrd="0" destOrd="0" presId="urn:microsoft.com/office/officeart/2008/layout/HalfCircleOrganizationChart"/>
    <dgm:cxn modelId="{43ED4C3F-CCED-4453-A883-5B3D844B93A5}" type="presParOf" srcId="{724F32BE-7A21-4497-9FAD-0FA5F1857381}" destId="{13E6C453-D8DF-4BEE-B365-11E363DEE273}" srcOrd="0" destOrd="0" presId="urn:microsoft.com/office/officeart/2008/layout/HalfCircleOrganizationChart"/>
    <dgm:cxn modelId="{3B25B6A3-BCAD-4D49-B03C-55C7EAD02E37}" type="presParOf" srcId="{13E6C453-D8DF-4BEE-B365-11E363DEE273}" destId="{00ED294D-1213-4DA3-913C-F559259E61D0}" srcOrd="0" destOrd="0" presId="urn:microsoft.com/office/officeart/2008/layout/HalfCircleOrganizationChart"/>
    <dgm:cxn modelId="{C945196E-1365-4B65-A648-6EEE413509D9}" type="presParOf" srcId="{13E6C453-D8DF-4BEE-B365-11E363DEE273}" destId="{56A00DF2-3A1B-409E-83D7-AABED0E41EF0}" srcOrd="1" destOrd="0" presId="urn:microsoft.com/office/officeart/2008/layout/HalfCircleOrganizationChart"/>
    <dgm:cxn modelId="{F1AF21A6-FAE1-4671-A286-4600D8ADCC7F}" type="presParOf" srcId="{13E6C453-D8DF-4BEE-B365-11E363DEE273}" destId="{4BDB2233-424D-42EB-99CB-D284E630B93D}" srcOrd="2" destOrd="0" presId="urn:microsoft.com/office/officeart/2008/layout/HalfCircleOrganizationChart"/>
    <dgm:cxn modelId="{42DA9450-0D86-4CC4-B41D-B632BF465E7C}" type="presParOf" srcId="{13E6C453-D8DF-4BEE-B365-11E363DEE273}" destId="{3D300398-8CC5-4273-B7D8-62C031C0FD75}" srcOrd="3" destOrd="0" presId="urn:microsoft.com/office/officeart/2008/layout/HalfCircleOrganizationChart"/>
    <dgm:cxn modelId="{EC66F923-9500-46B1-BBD4-838B245C937D}" type="presParOf" srcId="{724F32BE-7A21-4497-9FAD-0FA5F1857381}" destId="{53CBA943-DF6F-48CC-B362-39C060CBCEBD}" srcOrd="1" destOrd="0" presId="urn:microsoft.com/office/officeart/2008/layout/HalfCircleOrganizationChart"/>
    <dgm:cxn modelId="{E947FB1B-C5AE-4EBD-B568-D7A95D937BB7}" type="presParOf" srcId="{53CBA943-DF6F-48CC-B362-39C060CBCEBD}" destId="{153535E6-1C32-4500-832B-0EDCD6F5EB1E}" srcOrd="0" destOrd="0" presId="urn:microsoft.com/office/officeart/2008/layout/HalfCircleOrganizationChart"/>
    <dgm:cxn modelId="{E673968B-11EC-464B-BA9A-56C0285D7FCC}" type="presParOf" srcId="{53CBA943-DF6F-48CC-B362-39C060CBCEBD}" destId="{01FCCED2-23D4-4C17-806B-A27052322992}" srcOrd="1" destOrd="0" presId="urn:microsoft.com/office/officeart/2008/layout/HalfCircleOrganizationChart"/>
    <dgm:cxn modelId="{2C1BE6DC-1192-4128-A155-E8562EBD0732}" type="presParOf" srcId="{01FCCED2-23D4-4C17-806B-A27052322992}" destId="{CD2B3157-DFDE-4E5A-A48F-80DDBBBBC554}" srcOrd="0" destOrd="0" presId="urn:microsoft.com/office/officeart/2008/layout/HalfCircleOrganizationChart"/>
    <dgm:cxn modelId="{FF1C6DEB-01CC-4E75-96F3-76F75FF7F559}" type="presParOf" srcId="{CD2B3157-DFDE-4E5A-A48F-80DDBBBBC554}" destId="{0D92C02E-4886-44F5-976A-80685990AB71}" srcOrd="0" destOrd="0" presId="urn:microsoft.com/office/officeart/2008/layout/HalfCircleOrganizationChart"/>
    <dgm:cxn modelId="{F8C2691D-AAFD-4C61-9D64-9955C05931C7}" type="presParOf" srcId="{CD2B3157-DFDE-4E5A-A48F-80DDBBBBC554}" destId="{ECB46781-B3C0-4C95-9CF0-72007A6AA63F}" srcOrd="1" destOrd="0" presId="urn:microsoft.com/office/officeart/2008/layout/HalfCircleOrganizationChart"/>
    <dgm:cxn modelId="{4B25E3F4-1C01-4D51-9D44-0F51E7DCFAC5}" type="presParOf" srcId="{CD2B3157-DFDE-4E5A-A48F-80DDBBBBC554}" destId="{54AE7132-306B-4B37-AA2E-0B5C5FA4A980}" srcOrd="2" destOrd="0" presId="urn:microsoft.com/office/officeart/2008/layout/HalfCircleOrganizationChart"/>
    <dgm:cxn modelId="{9C8C50B9-3BFF-4408-8DE0-3BF36D2B79AD}" type="presParOf" srcId="{CD2B3157-DFDE-4E5A-A48F-80DDBBBBC554}" destId="{FABCABA0-867F-4A25-9C14-A87056471040}" srcOrd="3" destOrd="0" presId="urn:microsoft.com/office/officeart/2008/layout/HalfCircleOrganizationChart"/>
    <dgm:cxn modelId="{F1D4209F-5349-4AFE-A448-6CF4EE62AE98}" type="presParOf" srcId="{01FCCED2-23D4-4C17-806B-A27052322992}" destId="{71B249D8-18C8-42D1-90B3-86A29C22C560}" srcOrd="1" destOrd="0" presId="urn:microsoft.com/office/officeart/2008/layout/HalfCircleOrganizationChart"/>
    <dgm:cxn modelId="{645EB855-26CF-404C-9E86-58391974E998}" type="presParOf" srcId="{01FCCED2-23D4-4C17-806B-A27052322992}" destId="{8C01A5E2-E8E4-43C4-A23E-346ABACD565C}" srcOrd="2" destOrd="0" presId="urn:microsoft.com/office/officeart/2008/layout/HalfCircleOrganizationChart"/>
    <dgm:cxn modelId="{8CEA7610-8B74-4157-848F-29BC49733BE2}" type="presParOf" srcId="{53CBA943-DF6F-48CC-B362-39C060CBCEBD}" destId="{66415255-D88C-416C-BD34-4720F59D1173}" srcOrd="2" destOrd="0" presId="urn:microsoft.com/office/officeart/2008/layout/HalfCircleOrganizationChart"/>
    <dgm:cxn modelId="{2CC13E51-3DDA-48DB-8306-161DC3620AE5}" type="presParOf" srcId="{53CBA943-DF6F-48CC-B362-39C060CBCEBD}" destId="{E1A27668-E504-41B1-BDBC-2CB10BA659D7}" srcOrd="3" destOrd="0" presId="urn:microsoft.com/office/officeart/2008/layout/HalfCircleOrganizationChart"/>
    <dgm:cxn modelId="{8E19F5A3-B01B-4355-96EE-8E5FB281EA3D}" type="presParOf" srcId="{E1A27668-E504-41B1-BDBC-2CB10BA659D7}" destId="{E0371EC0-DFFB-409C-A789-4032D39BE31D}" srcOrd="0" destOrd="0" presId="urn:microsoft.com/office/officeart/2008/layout/HalfCircleOrganizationChart"/>
    <dgm:cxn modelId="{3D74F4D5-366E-4D6B-9480-0C0A6DAEFD89}" type="presParOf" srcId="{E0371EC0-DFFB-409C-A789-4032D39BE31D}" destId="{E060FAE4-4A4C-48A5-AC72-07D85F8E45E5}" srcOrd="0" destOrd="0" presId="urn:microsoft.com/office/officeart/2008/layout/HalfCircleOrganizationChart"/>
    <dgm:cxn modelId="{4CEFAD5B-000A-4A71-84A3-B81ED2A16DE2}" type="presParOf" srcId="{E0371EC0-DFFB-409C-A789-4032D39BE31D}" destId="{765AB544-BA9B-4D84-B45F-2E0732B99833}" srcOrd="1" destOrd="0" presId="urn:microsoft.com/office/officeart/2008/layout/HalfCircleOrganizationChart"/>
    <dgm:cxn modelId="{BC315EF0-BE69-475E-8635-960BC01F23FD}" type="presParOf" srcId="{E0371EC0-DFFB-409C-A789-4032D39BE31D}" destId="{9C791512-CEBA-4C35-B42A-23F00B7AD87F}" srcOrd="2" destOrd="0" presId="urn:microsoft.com/office/officeart/2008/layout/HalfCircleOrganizationChart"/>
    <dgm:cxn modelId="{1D18472F-3915-4D82-B976-9DE265047B53}" type="presParOf" srcId="{E0371EC0-DFFB-409C-A789-4032D39BE31D}" destId="{A0A7CE1B-9994-4279-B730-21E833111E19}" srcOrd="3" destOrd="0" presId="urn:microsoft.com/office/officeart/2008/layout/HalfCircleOrganizationChart"/>
    <dgm:cxn modelId="{6BA0BFAB-E9FE-41C4-9F11-D6E920E9110A}" type="presParOf" srcId="{E1A27668-E504-41B1-BDBC-2CB10BA659D7}" destId="{2E3C87BB-C9CA-402D-9189-A2D5CCD1B4AF}" srcOrd="1" destOrd="0" presId="urn:microsoft.com/office/officeart/2008/layout/HalfCircleOrganizationChart"/>
    <dgm:cxn modelId="{4180E036-8CA9-4A0D-8E7E-0DA311D769F4}" type="presParOf" srcId="{E1A27668-E504-41B1-BDBC-2CB10BA659D7}" destId="{307E5C3B-4C59-4084-9D4A-1FDC801CC86A}" srcOrd="2" destOrd="0" presId="urn:microsoft.com/office/officeart/2008/layout/HalfCircleOrganizationChart"/>
    <dgm:cxn modelId="{D613A2D9-93D9-4C85-98B5-75BC9CEB03B0}" type="presParOf" srcId="{53CBA943-DF6F-48CC-B362-39C060CBCEBD}" destId="{11F95A7B-1005-4007-9850-A8ABBE6E9340}" srcOrd="4" destOrd="0" presId="urn:microsoft.com/office/officeart/2008/layout/HalfCircleOrganizationChart"/>
    <dgm:cxn modelId="{4B9880F9-20F0-4E4B-9558-D9B1CDB28C56}" type="presParOf" srcId="{53CBA943-DF6F-48CC-B362-39C060CBCEBD}" destId="{AB6E2DCE-957F-416C-8EF8-F792B186DB05}" srcOrd="5" destOrd="0" presId="urn:microsoft.com/office/officeart/2008/layout/HalfCircleOrganizationChart"/>
    <dgm:cxn modelId="{E77806E4-02FC-471B-AD1B-998C21765756}" type="presParOf" srcId="{AB6E2DCE-957F-416C-8EF8-F792B186DB05}" destId="{1284A188-4234-4A52-9562-2D29C6630988}" srcOrd="0" destOrd="0" presId="urn:microsoft.com/office/officeart/2008/layout/HalfCircleOrganizationChart"/>
    <dgm:cxn modelId="{F7DC7FDF-0EB9-4F3F-881B-29EFFCD7AF11}" type="presParOf" srcId="{1284A188-4234-4A52-9562-2D29C6630988}" destId="{29D40FEA-C51E-4834-A487-A077DFBD2088}" srcOrd="0" destOrd="0" presId="urn:microsoft.com/office/officeart/2008/layout/HalfCircleOrganizationChart"/>
    <dgm:cxn modelId="{454A8527-2FD3-4E0D-A28A-4C34B7876D53}" type="presParOf" srcId="{1284A188-4234-4A52-9562-2D29C6630988}" destId="{E1C638BF-4EB8-49D5-A13C-F23893491914}" srcOrd="1" destOrd="0" presId="urn:microsoft.com/office/officeart/2008/layout/HalfCircleOrganizationChart"/>
    <dgm:cxn modelId="{B8B9C803-FC0D-4964-8E82-F24469D333E5}" type="presParOf" srcId="{1284A188-4234-4A52-9562-2D29C6630988}" destId="{AA56EAF9-C955-4780-818E-CE61FF9361E9}" srcOrd="2" destOrd="0" presId="urn:microsoft.com/office/officeart/2008/layout/HalfCircleOrganizationChart"/>
    <dgm:cxn modelId="{C340F109-C513-4EF1-937E-6482F9413D33}" type="presParOf" srcId="{1284A188-4234-4A52-9562-2D29C6630988}" destId="{87FF55CC-38D2-4550-8EB4-025D23212D7B}" srcOrd="3" destOrd="0" presId="urn:microsoft.com/office/officeart/2008/layout/HalfCircleOrganizationChart"/>
    <dgm:cxn modelId="{1ECD31FE-5405-43A6-99DD-1F00F8AFA2DE}" type="presParOf" srcId="{AB6E2DCE-957F-416C-8EF8-F792B186DB05}" destId="{7B12890A-0CD0-41D6-AD82-2461C7F0C1AE}" srcOrd="1" destOrd="0" presId="urn:microsoft.com/office/officeart/2008/layout/HalfCircleOrganizationChart"/>
    <dgm:cxn modelId="{7F0E4323-4865-44E9-B7A3-E9D672792C71}" type="presParOf" srcId="{AB6E2DCE-957F-416C-8EF8-F792B186DB05}" destId="{9217747F-837D-42AB-81D0-8D556785E807}" srcOrd="2" destOrd="0" presId="urn:microsoft.com/office/officeart/2008/layout/HalfCircleOrganizationChart"/>
    <dgm:cxn modelId="{5B165803-5716-4E08-9D52-173A15651D00}" type="presParOf" srcId="{53CBA943-DF6F-48CC-B362-39C060CBCEBD}" destId="{F74B185F-BEF2-4E73-BB0E-41F4542183A3}" srcOrd="6" destOrd="0" presId="urn:microsoft.com/office/officeart/2008/layout/HalfCircleOrganizationChart"/>
    <dgm:cxn modelId="{3317830E-184A-40DF-BCFC-FD98B68B03E4}" type="presParOf" srcId="{53CBA943-DF6F-48CC-B362-39C060CBCEBD}" destId="{3DC85D48-E0BC-4445-9D48-6D4CB884B70E}" srcOrd="7" destOrd="0" presId="urn:microsoft.com/office/officeart/2008/layout/HalfCircleOrganizationChart"/>
    <dgm:cxn modelId="{A2B9A2E9-5690-4F79-A811-8F0EE61A2BE4}" type="presParOf" srcId="{3DC85D48-E0BC-4445-9D48-6D4CB884B70E}" destId="{16D4B7C1-2325-4664-90E3-02C26A9985B0}" srcOrd="0" destOrd="0" presId="urn:microsoft.com/office/officeart/2008/layout/HalfCircleOrganizationChart"/>
    <dgm:cxn modelId="{70EE64F7-869B-45A9-BE10-1711F341AAD8}" type="presParOf" srcId="{16D4B7C1-2325-4664-90E3-02C26A9985B0}" destId="{EECEC8A8-79DC-44DE-9DF6-B0BA08A48073}" srcOrd="0" destOrd="0" presId="urn:microsoft.com/office/officeart/2008/layout/HalfCircleOrganizationChart"/>
    <dgm:cxn modelId="{B867C78F-ADDC-4B42-9013-277CBAEA0BDF}" type="presParOf" srcId="{16D4B7C1-2325-4664-90E3-02C26A9985B0}" destId="{491EC446-CDA8-4411-B66A-B5AAE2B0330B}" srcOrd="1" destOrd="0" presId="urn:microsoft.com/office/officeart/2008/layout/HalfCircleOrganizationChart"/>
    <dgm:cxn modelId="{65ABF5B1-C0CA-48B7-BC33-47151098175F}" type="presParOf" srcId="{16D4B7C1-2325-4664-90E3-02C26A9985B0}" destId="{9E08EA5C-7C54-462C-A78D-A2B0F430149D}" srcOrd="2" destOrd="0" presId="urn:microsoft.com/office/officeart/2008/layout/HalfCircleOrganizationChart"/>
    <dgm:cxn modelId="{C1617C36-4E98-48C3-A1EC-A1DEFAC62DD0}" type="presParOf" srcId="{16D4B7C1-2325-4664-90E3-02C26A9985B0}" destId="{C3D9246C-F51E-4AE3-8671-BCD8343FE3E0}" srcOrd="3" destOrd="0" presId="urn:microsoft.com/office/officeart/2008/layout/HalfCircleOrganizationChart"/>
    <dgm:cxn modelId="{BB1132B4-DFE4-4091-A6E6-EA4D973432B1}" type="presParOf" srcId="{3DC85D48-E0BC-4445-9D48-6D4CB884B70E}" destId="{A7C9C567-EC37-4E50-A015-6B7C8F2CE51D}" srcOrd="1" destOrd="0" presId="urn:microsoft.com/office/officeart/2008/layout/HalfCircleOrganizationChart"/>
    <dgm:cxn modelId="{55754A1F-C13D-4BB4-9ED2-84FF0338C400}" type="presParOf" srcId="{3DC85D48-E0BC-4445-9D48-6D4CB884B70E}" destId="{E75515AA-9705-49B6-90DB-2DB90E0BF357}" srcOrd="2" destOrd="0" presId="urn:microsoft.com/office/officeart/2008/layout/HalfCircleOrganizationChart"/>
    <dgm:cxn modelId="{0E56E037-EFCA-48E2-AD5F-FAFE9BB44225}" type="presParOf" srcId="{53CBA943-DF6F-48CC-B362-39C060CBCEBD}" destId="{44EFF636-9236-4AA0-9F84-56C486451162}" srcOrd="8" destOrd="0" presId="urn:microsoft.com/office/officeart/2008/layout/HalfCircleOrganizationChart"/>
    <dgm:cxn modelId="{BF52A677-181A-4CDD-8476-5AFF94C9C683}" type="presParOf" srcId="{53CBA943-DF6F-48CC-B362-39C060CBCEBD}" destId="{A088C923-369E-457C-B4EF-EA95C0536B9D}" srcOrd="9" destOrd="0" presId="urn:microsoft.com/office/officeart/2008/layout/HalfCircleOrganizationChart"/>
    <dgm:cxn modelId="{75872429-BAAD-43C3-A708-CAD6FDD64D27}" type="presParOf" srcId="{A088C923-369E-457C-B4EF-EA95C0536B9D}" destId="{BDC090A0-6577-4CF8-AC1F-E557CE8CF293}" srcOrd="0" destOrd="0" presId="urn:microsoft.com/office/officeart/2008/layout/HalfCircleOrganizationChart"/>
    <dgm:cxn modelId="{5B330857-3F5D-433E-AC79-8C7867B0B4B6}" type="presParOf" srcId="{BDC090A0-6577-4CF8-AC1F-E557CE8CF293}" destId="{F671F428-17AA-459F-83CD-1390A24086C8}" srcOrd="0" destOrd="0" presId="urn:microsoft.com/office/officeart/2008/layout/HalfCircleOrganizationChart"/>
    <dgm:cxn modelId="{6B47CBA8-653B-40F7-8197-17F435E589F4}" type="presParOf" srcId="{BDC090A0-6577-4CF8-AC1F-E557CE8CF293}" destId="{4C9DD094-F76B-49C3-982D-26F1B23819C2}" srcOrd="1" destOrd="0" presId="urn:microsoft.com/office/officeart/2008/layout/HalfCircleOrganizationChart"/>
    <dgm:cxn modelId="{BF7AD9CA-CD37-47B1-86A3-9532459D234E}" type="presParOf" srcId="{BDC090A0-6577-4CF8-AC1F-E557CE8CF293}" destId="{D382F8FF-F5EE-493F-BD71-D537C01E951F}" srcOrd="2" destOrd="0" presId="urn:microsoft.com/office/officeart/2008/layout/HalfCircleOrganizationChart"/>
    <dgm:cxn modelId="{EEFBEA28-D78F-442A-A917-03E04CDD52F9}" type="presParOf" srcId="{BDC090A0-6577-4CF8-AC1F-E557CE8CF293}" destId="{3ABAFF02-4A1C-4E32-B36B-6B2D2FD8B79D}" srcOrd="3" destOrd="0" presId="urn:microsoft.com/office/officeart/2008/layout/HalfCircleOrganizationChart"/>
    <dgm:cxn modelId="{7A73E5AE-21A5-45F6-BBD5-1262AD5D8FA8}" type="presParOf" srcId="{A088C923-369E-457C-B4EF-EA95C0536B9D}" destId="{0A94644A-315C-4294-B68B-A7059244C292}" srcOrd="1" destOrd="0" presId="urn:microsoft.com/office/officeart/2008/layout/HalfCircleOrganizationChart"/>
    <dgm:cxn modelId="{88E8F17E-B4C6-4628-B082-53A969AE8A9D}" type="presParOf" srcId="{A088C923-369E-457C-B4EF-EA95C0536B9D}" destId="{C3F91D16-562C-41A6-9BA9-4DE2DBA2C4C7}" srcOrd="2" destOrd="0" presId="urn:microsoft.com/office/officeart/2008/layout/HalfCircleOrganizationChart"/>
    <dgm:cxn modelId="{023F9A8D-146E-4679-9B7A-F14E02EA9477}" type="presParOf" srcId="{724F32BE-7A21-4497-9FAD-0FA5F1857381}" destId="{A3C6C8D5-A1D5-45EB-B52C-62DED5641C8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Contoso US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Contoso Canada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 custT="1"/>
      <dgm:spPr/>
      <dgm:t>
        <a:bodyPr/>
        <a:lstStyle/>
        <a:p>
          <a:r>
            <a:rPr lang="en-GB" sz="1400" dirty="0"/>
            <a:t>Apps</a:t>
          </a:r>
          <a:endParaRPr lang="en-DK" sz="1400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 sz="2800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BC029AF-DDC6-45AB-BACA-66E45E779CD3}">
      <dgm:prSet custT="1"/>
      <dgm:spPr/>
      <dgm:t>
        <a:bodyPr/>
        <a:lstStyle/>
        <a:p>
          <a:r>
            <a:rPr lang="en-GB" sz="1400"/>
            <a:t>Apps</a:t>
          </a:r>
          <a:endParaRPr lang="en-DK" sz="1400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 sz="2800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Contoso Germany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Apps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D1EED40F-E927-45AB-AFA0-D6A7DE55FE75}">
      <dgm:prSet phldrT="[Text]" phldr="0" custT="1"/>
      <dgm:spPr/>
      <dgm:t>
        <a:bodyPr/>
        <a:lstStyle/>
        <a:p>
          <a:r>
            <a:rPr lang="en-GB" sz="1400" dirty="0"/>
            <a:t>Users A, B, D</a:t>
          </a:r>
          <a:endParaRPr lang="en-DK" sz="1400" dirty="0"/>
        </a:p>
      </dgm:t>
    </dgm:pt>
    <dgm:pt modelId="{4DE05C10-BB4E-41E6-8120-F58C80CD08CC}" type="parTrans" cxnId="{D16C297B-1348-437E-85E2-2261F15700FF}">
      <dgm:prSet/>
      <dgm:spPr/>
      <dgm:t>
        <a:bodyPr/>
        <a:lstStyle/>
        <a:p>
          <a:endParaRPr lang="en-US"/>
        </a:p>
      </dgm:t>
    </dgm:pt>
    <dgm:pt modelId="{CDA98638-6182-4171-98B4-F18DC36A37C5}" type="sibTrans" cxnId="{D16C297B-1348-437E-85E2-2261F15700FF}">
      <dgm:prSet/>
      <dgm:spPr/>
      <dgm:t>
        <a:bodyPr/>
        <a:lstStyle/>
        <a:p>
          <a:endParaRPr lang="en-US"/>
        </a:p>
      </dgm:t>
    </dgm:pt>
    <dgm:pt modelId="{721D9015-2E73-4D8D-9CB5-C605CD52292A}">
      <dgm:prSet phldrT="[Text]" phldr="0" custT="1"/>
      <dgm:spPr/>
      <dgm:t>
        <a:bodyPr/>
        <a:lstStyle/>
        <a:p>
          <a:r>
            <a:rPr lang="en-GB" sz="1400" dirty="0"/>
            <a:t>Users D, E</a:t>
          </a:r>
          <a:endParaRPr lang="en-DK" sz="1400" dirty="0"/>
        </a:p>
      </dgm:t>
    </dgm:pt>
    <dgm:pt modelId="{AD4C0B3D-6BFD-46F4-886C-4EC3498A47C0}" type="parTrans" cxnId="{2B7A67CD-1B36-46F4-8E29-F6B076FF86EA}">
      <dgm:prSet/>
      <dgm:spPr/>
      <dgm:t>
        <a:bodyPr/>
        <a:lstStyle/>
        <a:p>
          <a:endParaRPr lang="en-US"/>
        </a:p>
      </dgm:t>
    </dgm:pt>
    <dgm:pt modelId="{42BE75E9-6D71-4A3D-B36D-6E9EBE99EFB7}" type="sibTrans" cxnId="{2B7A67CD-1B36-46F4-8E29-F6B076FF86EA}">
      <dgm:prSet/>
      <dgm:spPr/>
      <dgm:t>
        <a:bodyPr/>
        <a:lstStyle/>
        <a:p>
          <a:endParaRPr lang="en-US"/>
        </a:p>
      </dgm:t>
    </dgm:pt>
    <dgm:pt modelId="{B2B2DF37-BDB3-4B0E-87C0-B213A5D66FEB}">
      <dgm:prSet phldrT="[Text]" phldr="0" custT="1"/>
      <dgm:spPr/>
      <dgm:t>
        <a:bodyPr/>
        <a:lstStyle/>
        <a:p>
          <a:r>
            <a:rPr lang="en-GB" sz="1400" dirty="0"/>
            <a:t>Users C, D</a:t>
          </a:r>
          <a:endParaRPr lang="en-DK" sz="1400" dirty="0"/>
        </a:p>
      </dgm:t>
    </dgm:pt>
    <dgm:pt modelId="{59832BF6-057D-40BE-A560-ECA9DAB0D59C}" type="parTrans" cxnId="{4E9FA6B5-76F0-445A-A8F0-B19AB4039625}">
      <dgm:prSet/>
      <dgm:spPr/>
      <dgm:t>
        <a:bodyPr/>
        <a:lstStyle/>
        <a:p>
          <a:endParaRPr lang="en-US"/>
        </a:p>
      </dgm:t>
    </dgm:pt>
    <dgm:pt modelId="{0E50EAE3-B2AE-4964-BBAC-9F9A0FEB85A0}" type="sibTrans" cxnId="{4E9FA6B5-76F0-445A-A8F0-B19AB4039625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32"/>
      <dgm:spPr/>
    </dgm:pt>
    <dgm:pt modelId="{3051CD27-C51A-46BB-9392-B4EF8848FD46}" type="pres">
      <dgm:prSet presAssocID="{9F6B9DAF-99E9-476C-8A27-6A5458A97829}" presName="bottomArc1" presStyleLbl="parChTrans1D1" presStyleIdx="1" presStyleCnt="32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32"/>
      <dgm:spPr/>
    </dgm:pt>
    <dgm:pt modelId="{F4AD4BF5-77E5-48DC-BFC8-FF533C6A3300}" type="pres">
      <dgm:prSet presAssocID="{0165A075-DCE3-48F7-8A7C-87E0BE47B341}" presName="bottomArc2" presStyleLbl="parChTrans1D1" presStyleIdx="3" presStyleCnt="32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66B4CB89-F3A5-4A58-8092-357D8EF92862}" type="pres">
      <dgm:prSet presAssocID="{B51132B4-2409-46C1-A43A-6D830C1D0A7A}" presName="Name28" presStyleLbl="parChTrans1D3" presStyleIdx="0" presStyleCnt="12"/>
      <dgm:spPr/>
    </dgm:pt>
    <dgm:pt modelId="{CB3B3043-8B0B-4426-AC7A-3834DC0C173E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4D4C3E1D-66C0-4879-A147-69187A908205}" type="pres">
      <dgm:prSet presAssocID="{A960AA9B-0110-4DF7-9CF5-4EA2C8E3D66A}" presName="rootComposite2" presStyleCnt="0"/>
      <dgm:spPr/>
    </dgm:pt>
    <dgm:pt modelId="{175B815C-4597-487F-8C5B-54614E0C5F27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5CC087F7-91F8-429C-AA63-F4955285668F}" type="pres">
      <dgm:prSet presAssocID="{A960AA9B-0110-4DF7-9CF5-4EA2C8E3D66A}" presName="topArc2" presStyleLbl="parChTrans1D1" presStyleIdx="4" presStyleCnt="32"/>
      <dgm:spPr/>
    </dgm:pt>
    <dgm:pt modelId="{4620E1DC-02C0-4628-B9F3-1B93CC0B28AC}" type="pres">
      <dgm:prSet presAssocID="{A960AA9B-0110-4DF7-9CF5-4EA2C8E3D66A}" presName="bottomArc2" presStyleLbl="parChTrans1D1" presStyleIdx="5" presStyleCnt="32"/>
      <dgm:spPr/>
    </dgm:pt>
    <dgm:pt modelId="{3800B3FD-15E8-4462-B095-AE17C1A52A6E}" type="pres">
      <dgm:prSet presAssocID="{A960AA9B-0110-4DF7-9CF5-4EA2C8E3D66A}" presName="topConnNode2" presStyleLbl="node3" presStyleIdx="0" presStyleCnt="0"/>
      <dgm:spPr/>
    </dgm:pt>
    <dgm:pt modelId="{57249F47-A358-4586-9A62-29752DAD98D2}" type="pres">
      <dgm:prSet presAssocID="{A960AA9B-0110-4DF7-9CF5-4EA2C8E3D66A}" presName="hierChild4" presStyleCnt="0"/>
      <dgm:spPr/>
    </dgm:pt>
    <dgm:pt modelId="{4D5A8C71-6334-4385-8692-7AAF490126AE}" type="pres">
      <dgm:prSet presAssocID="{A960AA9B-0110-4DF7-9CF5-4EA2C8E3D66A}" presName="hierChild5" presStyleCnt="0"/>
      <dgm:spPr/>
    </dgm:pt>
    <dgm:pt modelId="{AFBAFCC7-A564-49D3-BB72-4C630866A46F}" type="pres">
      <dgm:prSet presAssocID="{59843745-38DA-413B-9840-E97E1405EE62}" presName="Name28" presStyleLbl="parChTrans1D3" presStyleIdx="1" presStyleCnt="12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6" presStyleCnt="32"/>
      <dgm:spPr/>
    </dgm:pt>
    <dgm:pt modelId="{26F40D19-C695-4A75-AA73-7083EABB5BC0}" type="pres">
      <dgm:prSet presAssocID="{D898DAAF-05DD-4597-9285-1447CE1E8ED3}" presName="bottomArc2" presStyleLbl="parChTrans1D1" presStyleIdx="7" presStyleCnt="32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12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32"/>
      <dgm:spPr/>
    </dgm:pt>
    <dgm:pt modelId="{61901F63-E511-4A2B-BFE4-302ED9DD0E49}" type="pres">
      <dgm:prSet presAssocID="{30A149B1-995F-4CE1-AF1D-8CF634F7D6D7}" presName="bottomArc2" presStyleLbl="parChTrans1D1" presStyleIdx="9" presStyleCnt="32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E7033536-DB9A-417B-B84E-82C096B6B9FC}" type="pres">
      <dgm:prSet presAssocID="{4DE05C10-BB4E-41E6-8120-F58C80CD08CC}" presName="Name28" presStyleLbl="parChTrans1D3" presStyleIdx="3" presStyleCnt="12"/>
      <dgm:spPr/>
    </dgm:pt>
    <dgm:pt modelId="{042BB578-1B94-44CB-AA0E-7EAEBFE5FB41}" type="pres">
      <dgm:prSet presAssocID="{D1EED40F-E927-45AB-AFA0-D6A7DE55FE75}" presName="hierRoot2" presStyleCnt="0">
        <dgm:presLayoutVars>
          <dgm:hierBranch val="init"/>
        </dgm:presLayoutVars>
      </dgm:prSet>
      <dgm:spPr/>
    </dgm:pt>
    <dgm:pt modelId="{D291B38D-5F5A-4CE3-B826-1465C45DFA00}" type="pres">
      <dgm:prSet presAssocID="{D1EED40F-E927-45AB-AFA0-D6A7DE55FE75}" presName="rootComposite2" presStyleCnt="0"/>
      <dgm:spPr/>
    </dgm:pt>
    <dgm:pt modelId="{839BC50D-42E1-41AE-B20D-0CAD20961107}" type="pres">
      <dgm:prSet presAssocID="{D1EED40F-E927-45AB-AFA0-D6A7DE55FE75}" presName="rootText2" presStyleLbl="alignAcc1" presStyleIdx="0" presStyleCnt="0">
        <dgm:presLayoutVars>
          <dgm:chPref val="3"/>
        </dgm:presLayoutVars>
      </dgm:prSet>
      <dgm:spPr/>
    </dgm:pt>
    <dgm:pt modelId="{256ADF99-EC46-4752-8B88-33B162B1F523}" type="pres">
      <dgm:prSet presAssocID="{D1EED40F-E927-45AB-AFA0-D6A7DE55FE75}" presName="topArc2" presStyleLbl="parChTrans1D1" presStyleIdx="10" presStyleCnt="32"/>
      <dgm:spPr/>
    </dgm:pt>
    <dgm:pt modelId="{03FDC2B6-C16D-41E5-AC2F-896E785B4EF2}" type="pres">
      <dgm:prSet presAssocID="{D1EED40F-E927-45AB-AFA0-D6A7DE55FE75}" presName="bottomArc2" presStyleLbl="parChTrans1D1" presStyleIdx="11" presStyleCnt="32"/>
      <dgm:spPr/>
    </dgm:pt>
    <dgm:pt modelId="{BEEBF8A3-018A-4630-9EBB-197BFB62A31A}" type="pres">
      <dgm:prSet presAssocID="{D1EED40F-E927-45AB-AFA0-D6A7DE55FE75}" presName="topConnNode2" presStyleLbl="node3" presStyleIdx="0" presStyleCnt="0"/>
      <dgm:spPr/>
    </dgm:pt>
    <dgm:pt modelId="{1CD387C5-4F49-413A-ADBC-5933769C29C3}" type="pres">
      <dgm:prSet presAssocID="{D1EED40F-E927-45AB-AFA0-D6A7DE55FE75}" presName="hierChild4" presStyleCnt="0"/>
      <dgm:spPr/>
    </dgm:pt>
    <dgm:pt modelId="{B3B6C103-4DE0-403B-9DEE-B0ADEEB08335}" type="pres">
      <dgm:prSet presAssocID="{D1EED40F-E927-45AB-AFA0-D6A7DE55FE75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2" presStyleCnt="32"/>
      <dgm:spPr/>
    </dgm:pt>
    <dgm:pt modelId="{9500B460-5F4B-4D11-8B96-E860C24E9900}" type="pres">
      <dgm:prSet presAssocID="{AF9245AC-5B0D-4BAC-9B64-12A2461BF8F1}" presName="bottomArc2" presStyleLbl="parChTrans1D1" presStyleIdx="13" presStyleCnt="32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8CFAC57A-B857-4AAD-A1EE-9BA3D1A272FF}" type="pres">
      <dgm:prSet presAssocID="{D85CAAFA-2F48-4C24-9164-20916E7C6AA7}" presName="Name28" presStyleLbl="parChTrans1D3" presStyleIdx="4" presStyleCnt="12"/>
      <dgm:spPr/>
    </dgm:pt>
    <dgm:pt modelId="{9194DDCE-1198-4DA4-92BC-A708247E067D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87F040B-D38A-4BA9-9F3C-EEF8EC2ECAF7}" type="pres">
      <dgm:prSet presAssocID="{9BC029AF-DDC6-45AB-BACA-66E45E779CD3}" presName="rootComposite2" presStyleCnt="0"/>
      <dgm:spPr/>
    </dgm:pt>
    <dgm:pt modelId="{009BD2AB-D96F-4AE2-A007-8BC15D12EF62}" type="pres">
      <dgm:prSet presAssocID="{9BC029AF-DDC6-45AB-BACA-66E45E779CD3}" presName="rootText2" presStyleLbl="alignAcc1" presStyleIdx="0" presStyleCnt="0">
        <dgm:presLayoutVars>
          <dgm:chPref val="3"/>
        </dgm:presLayoutVars>
      </dgm:prSet>
      <dgm:spPr/>
    </dgm:pt>
    <dgm:pt modelId="{8BC822E9-AA26-49E0-B080-1FD4D4A7021F}" type="pres">
      <dgm:prSet presAssocID="{9BC029AF-DDC6-45AB-BACA-66E45E779CD3}" presName="topArc2" presStyleLbl="parChTrans1D1" presStyleIdx="14" presStyleCnt="32"/>
      <dgm:spPr/>
    </dgm:pt>
    <dgm:pt modelId="{229D3E5C-FA9F-40E6-8056-E8BADD333646}" type="pres">
      <dgm:prSet presAssocID="{9BC029AF-DDC6-45AB-BACA-66E45E779CD3}" presName="bottomArc2" presStyleLbl="parChTrans1D1" presStyleIdx="15" presStyleCnt="32"/>
      <dgm:spPr/>
    </dgm:pt>
    <dgm:pt modelId="{C780D105-ED1D-4D33-AE37-A8B534196144}" type="pres">
      <dgm:prSet presAssocID="{9BC029AF-DDC6-45AB-BACA-66E45E779CD3}" presName="topConnNode2" presStyleLbl="node3" presStyleIdx="0" presStyleCnt="0"/>
      <dgm:spPr/>
    </dgm:pt>
    <dgm:pt modelId="{F2F6CAF8-55BF-4143-93C2-4EB760CBF14A}" type="pres">
      <dgm:prSet presAssocID="{9BC029AF-DDC6-45AB-BACA-66E45E779CD3}" presName="hierChild4" presStyleCnt="0"/>
      <dgm:spPr/>
    </dgm:pt>
    <dgm:pt modelId="{AEDDB72A-3C2C-49F8-8850-F60053614879}" type="pres">
      <dgm:prSet presAssocID="{9BC029AF-DDC6-45AB-BACA-66E45E779CD3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5" presStyleCnt="12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6" presStyleCnt="32"/>
      <dgm:spPr/>
    </dgm:pt>
    <dgm:pt modelId="{737D4E54-445D-493C-9A70-B75CFD28478E}" type="pres">
      <dgm:prSet presAssocID="{8865443A-72B1-4D83-941E-D8F7F343F4CE}" presName="bottomArc2" presStyleLbl="parChTrans1D1" presStyleIdx="17" presStyleCnt="32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6" presStyleCnt="12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8" presStyleCnt="32"/>
      <dgm:spPr/>
    </dgm:pt>
    <dgm:pt modelId="{7F9BEBF8-5BF3-41C6-B774-86370D79BCD5}" type="pres">
      <dgm:prSet presAssocID="{4557B6E0-9292-4353-B8C5-EF6FB85BCDFA}" presName="bottomArc2" presStyleLbl="parChTrans1D1" presStyleIdx="19" presStyleCnt="32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2F9930AC-ECBF-485F-8576-71E398F71D7D}" type="pres">
      <dgm:prSet presAssocID="{AD4C0B3D-6BFD-46F4-886C-4EC3498A47C0}" presName="Name28" presStyleLbl="parChTrans1D3" presStyleIdx="7" presStyleCnt="12"/>
      <dgm:spPr/>
    </dgm:pt>
    <dgm:pt modelId="{317DBCC1-E112-4025-8E42-95B14198A45D}" type="pres">
      <dgm:prSet presAssocID="{721D9015-2E73-4D8D-9CB5-C605CD52292A}" presName="hierRoot2" presStyleCnt="0">
        <dgm:presLayoutVars>
          <dgm:hierBranch val="init"/>
        </dgm:presLayoutVars>
      </dgm:prSet>
      <dgm:spPr/>
    </dgm:pt>
    <dgm:pt modelId="{5CE9C414-9A22-4348-9263-A0353F331B5B}" type="pres">
      <dgm:prSet presAssocID="{721D9015-2E73-4D8D-9CB5-C605CD52292A}" presName="rootComposite2" presStyleCnt="0"/>
      <dgm:spPr/>
    </dgm:pt>
    <dgm:pt modelId="{A93B519F-F15B-4246-9C16-98F4C1C166E3}" type="pres">
      <dgm:prSet presAssocID="{721D9015-2E73-4D8D-9CB5-C605CD52292A}" presName="rootText2" presStyleLbl="alignAcc1" presStyleIdx="0" presStyleCnt="0">
        <dgm:presLayoutVars>
          <dgm:chPref val="3"/>
        </dgm:presLayoutVars>
      </dgm:prSet>
      <dgm:spPr/>
    </dgm:pt>
    <dgm:pt modelId="{68286A0B-CCD0-45A6-AAE9-1331FE1009B6}" type="pres">
      <dgm:prSet presAssocID="{721D9015-2E73-4D8D-9CB5-C605CD52292A}" presName="topArc2" presStyleLbl="parChTrans1D1" presStyleIdx="20" presStyleCnt="32"/>
      <dgm:spPr/>
    </dgm:pt>
    <dgm:pt modelId="{E39907EE-67EC-4DF3-99EA-8FCD6A687556}" type="pres">
      <dgm:prSet presAssocID="{721D9015-2E73-4D8D-9CB5-C605CD52292A}" presName="bottomArc2" presStyleLbl="parChTrans1D1" presStyleIdx="21" presStyleCnt="32"/>
      <dgm:spPr/>
    </dgm:pt>
    <dgm:pt modelId="{46652ADA-0735-4533-8029-16F0531F2813}" type="pres">
      <dgm:prSet presAssocID="{721D9015-2E73-4D8D-9CB5-C605CD52292A}" presName="topConnNode2" presStyleLbl="node3" presStyleIdx="0" presStyleCnt="0"/>
      <dgm:spPr/>
    </dgm:pt>
    <dgm:pt modelId="{95188A34-B5C2-482A-8208-38DAA4AEE140}" type="pres">
      <dgm:prSet presAssocID="{721D9015-2E73-4D8D-9CB5-C605CD52292A}" presName="hierChild4" presStyleCnt="0"/>
      <dgm:spPr/>
    </dgm:pt>
    <dgm:pt modelId="{6D444A67-745F-43D7-BF09-A61A86910410}" type="pres">
      <dgm:prSet presAssocID="{721D9015-2E73-4D8D-9CB5-C605CD52292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22" presStyleCnt="32"/>
      <dgm:spPr/>
    </dgm:pt>
    <dgm:pt modelId="{984BAC51-B553-4D1E-A478-D6A76A17D0DD}" type="pres">
      <dgm:prSet presAssocID="{03F98B5D-72D6-4455-B7B6-5BC3336806E7}" presName="bottomArc2" presStyleLbl="parChTrans1D1" presStyleIdx="23" presStyleCnt="32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8" presStyleCnt="12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4" presStyleCnt="32"/>
      <dgm:spPr/>
    </dgm:pt>
    <dgm:pt modelId="{6DDA7D13-2823-4EDD-AA15-B9EBD1CEB6F8}" type="pres">
      <dgm:prSet presAssocID="{F031D696-DC61-4D24-B19C-55CF854BC74F}" presName="bottomArc2" presStyleLbl="parChTrans1D1" presStyleIdx="25" presStyleCnt="32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9" presStyleCnt="12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6" presStyleCnt="32"/>
      <dgm:spPr/>
    </dgm:pt>
    <dgm:pt modelId="{38A8681A-01A4-49D2-9DE9-3C8365578DD6}" type="pres">
      <dgm:prSet presAssocID="{5C6B9903-664E-4A1E-8914-9A6CA7A00657}" presName="bottomArc2" presStyleLbl="parChTrans1D1" presStyleIdx="27" presStyleCnt="32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10" presStyleCnt="12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8" presStyleCnt="32"/>
      <dgm:spPr/>
    </dgm:pt>
    <dgm:pt modelId="{05A1AA85-00C6-4A85-81D1-A3978B684928}" type="pres">
      <dgm:prSet presAssocID="{C06AB456-8647-4152-B897-DA75F4A85270}" presName="bottomArc2" presStyleLbl="parChTrans1D1" presStyleIdx="29" presStyleCnt="32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1E5B4BB9-7B5A-4343-8775-4E5FBCFD2DFD}" type="pres">
      <dgm:prSet presAssocID="{59832BF6-057D-40BE-A560-ECA9DAB0D59C}" presName="Name28" presStyleLbl="parChTrans1D3" presStyleIdx="11" presStyleCnt="12"/>
      <dgm:spPr/>
    </dgm:pt>
    <dgm:pt modelId="{A642D0C8-E5DA-4A7A-86DB-C4E004D6CD54}" type="pres">
      <dgm:prSet presAssocID="{B2B2DF37-BDB3-4B0E-87C0-B213A5D66FEB}" presName="hierRoot2" presStyleCnt="0">
        <dgm:presLayoutVars>
          <dgm:hierBranch val="init"/>
        </dgm:presLayoutVars>
      </dgm:prSet>
      <dgm:spPr/>
    </dgm:pt>
    <dgm:pt modelId="{6A0A1912-B5F8-4E49-8502-287DE05A51EC}" type="pres">
      <dgm:prSet presAssocID="{B2B2DF37-BDB3-4B0E-87C0-B213A5D66FEB}" presName="rootComposite2" presStyleCnt="0"/>
      <dgm:spPr/>
    </dgm:pt>
    <dgm:pt modelId="{FF32DC33-5E1F-47A9-A61C-D837E4C560FB}" type="pres">
      <dgm:prSet presAssocID="{B2B2DF37-BDB3-4B0E-87C0-B213A5D66FEB}" presName="rootText2" presStyleLbl="alignAcc1" presStyleIdx="0" presStyleCnt="0">
        <dgm:presLayoutVars>
          <dgm:chPref val="3"/>
        </dgm:presLayoutVars>
      </dgm:prSet>
      <dgm:spPr/>
    </dgm:pt>
    <dgm:pt modelId="{17739C1C-FC85-4DC3-B48A-60096F8CC4AE}" type="pres">
      <dgm:prSet presAssocID="{B2B2DF37-BDB3-4B0E-87C0-B213A5D66FEB}" presName="topArc2" presStyleLbl="parChTrans1D1" presStyleIdx="30" presStyleCnt="32"/>
      <dgm:spPr/>
    </dgm:pt>
    <dgm:pt modelId="{93CAE465-6F95-4375-AD71-113CE3C76DB1}" type="pres">
      <dgm:prSet presAssocID="{B2B2DF37-BDB3-4B0E-87C0-B213A5D66FEB}" presName="bottomArc2" presStyleLbl="parChTrans1D1" presStyleIdx="31" presStyleCnt="32"/>
      <dgm:spPr/>
    </dgm:pt>
    <dgm:pt modelId="{506AD321-5CD3-4449-8BFF-2713C8CF9D39}" type="pres">
      <dgm:prSet presAssocID="{B2B2DF37-BDB3-4B0E-87C0-B213A5D66FEB}" presName="topConnNode2" presStyleLbl="node3" presStyleIdx="0" presStyleCnt="0"/>
      <dgm:spPr/>
    </dgm:pt>
    <dgm:pt modelId="{97F73848-BBFA-4331-89E3-2256A51020A4}" type="pres">
      <dgm:prSet presAssocID="{B2B2DF37-BDB3-4B0E-87C0-B213A5D66FEB}" presName="hierChild4" presStyleCnt="0"/>
      <dgm:spPr/>
    </dgm:pt>
    <dgm:pt modelId="{C70CA22C-A273-4FCA-8DB7-5D34F0A8C2FC}" type="pres">
      <dgm:prSet presAssocID="{B2B2DF37-BDB3-4B0E-87C0-B213A5D66FEB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39591C12-B971-4FD9-A131-13537098CABC}" type="presOf" srcId="{D1EED40F-E927-45AB-AFA0-D6A7DE55FE75}" destId="{BEEBF8A3-018A-4630-9EBB-197BFB62A31A}" srcOrd="1" destOrd="0" presId="urn:microsoft.com/office/officeart/2008/layout/HalfCircleOrganizationChart"/>
    <dgm:cxn modelId="{32D4B819-8EA3-47C8-B4D5-B8864813A334}" type="presOf" srcId="{A960AA9B-0110-4DF7-9CF5-4EA2C8E3D66A}" destId="{3800B3FD-15E8-4462-B095-AE17C1A52A6E}" srcOrd="1" destOrd="0" presId="urn:microsoft.com/office/officeart/2008/layout/HalfCircleOrganizationChart"/>
    <dgm:cxn modelId="{804E171A-220A-4DEF-8B8B-20379D6C573B}" type="presOf" srcId="{9BC029AF-DDC6-45AB-BACA-66E45E779CD3}" destId="{C780D105-ED1D-4D33-AE37-A8B534196144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14489C1C-8B0A-4219-B754-865F5447E548}" type="presOf" srcId="{4557B6E0-9292-4353-B8C5-EF6FB85BCDFA}" destId="{C4C40AB9-949E-4C41-8CD2-AF4C39F22B98}" srcOrd="1" destOrd="0" presId="urn:microsoft.com/office/officeart/2008/layout/HalfCircleOrganizationChart"/>
    <dgm:cxn modelId="{79F94B29-578E-4DEB-A25E-A410CDABCFC0}" type="presOf" srcId="{721D9015-2E73-4D8D-9CB5-C605CD52292A}" destId="{46652ADA-0735-4533-8029-16F0531F2813}" srcOrd="1" destOrd="0" presId="urn:microsoft.com/office/officeart/2008/layout/HalfCircleOrganizationChart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1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6ADFA042-BF8C-4D1A-9A1E-F52C5F492DD2}" type="presOf" srcId="{9BC029AF-DDC6-45AB-BACA-66E45E779CD3}" destId="{009BD2AB-D96F-4AE2-A007-8BC15D12EF62}" srcOrd="0" destOrd="0" presId="urn:microsoft.com/office/officeart/2008/layout/HalfCircleOrganizationChart"/>
    <dgm:cxn modelId="{92244543-AE5D-4BD9-A266-37FE256B2B90}" type="presOf" srcId="{721D9015-2E73-4D8D-9CB5-C605CD52292A}" destId="{A93B519F-F15B-4246-9C16-98F4C1C166E3}" srcOrd="0" destOrd="0" presId="urn:microsoft.com/office/officeart/2008/layout/HalfCircleOrganizationChart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A47E8147-CBFA-44E7-82CF-3CDE9611CC2F}" type="presOf" srcId="{D85CAAFA-2F48-4C24-9164-20916E7C6AA7}" destId="{8CFAC57A-B857-4AAD-A1EE-9BA3D1A272FF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BF3F0A4D-3B83-4364-88CA-7B8537FC2343}" type="presOf" srcId="{0743344D-85DF-4D8E-A7C2-8702733175D7}" destId="{D9B092D4-27C7-4AB4-895E-796BC8392B34}" srcOrd="0" destOrd="0" presId="urn:microsoft.com/office/officeart/2008/layout/HalfCircleOrganizationChart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B39B2554-9EE2-4E97-A7C0-C6782B7D8D98}" type="presOf" srcId="{8865443A-72B1-4D83-941E-D8F7F343F4CE}" destId="{373FFD4E-BF08-451C-857F-C480E24BA20E}" srcOrd="0" destOrd="0" presId="urn:microsoft.com/office/officeart/2008/layout/HalfCircleOrganizationChart"/>
    <dgm:cxn modelId="{47FE4F74-2D97-4015-878B-974AAF397131}" type="presOf" srcId="{4DE05C10-BB4E-41E6-8120-F58C80CD08CC}" destId="{E7033536-DB9A-417B-B84E-82C096B6B9FC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602EDC76-8593-426D-AF76-3A5C4061F926}" type="presOf" srcId="{B2B2DF37-BDB3-4B0E-87C0-B213A5D66FEB}" destId="{506AD321-5CD3-4449-8BFF-2713C8CF9D39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D16C297B-1348-437E-85E2-2261F15700FF}" srcId="{0165A075-DCE3-48F7-8A7C-87E0BE47B341}" destId="{D1EED40F-E927-45AB-AFA0-D6A7DE55FE75}" srcOrd="3" destOrd="0" parTransId="{4DE05C10-BB4E-41E6-8120-F58C80CD08CC}" sibTransId="{CDA98638-6182-4171-98B4-F18DC36A37C5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A7C38482-A560-41F9-85A1-9BBF192BE52F}" type="presOf" srcId="{AD4C0B3D-6BFD-46F4-886C-4EC3498A47C0}" destId="{2F9930AC-ECBF-485F-8576-71E398F71D7D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E7BA0286-10B2-4F41-B9C4-DAF7CE6769CD}" type="presOf" srcId="{4557B6E0-9292-4353-B8C5-EF6FB85BCDFA}" destId="{C948ECC1-C64A-48F2-A36B-14D0CDCA2A01}" srcOrd="0" destOrd="0" presId="urn:microsoft.com/office/officeart/2008/layout/HalfCircleOrganizationChart"/>
    <dgm:cxn modelId="{0953428D-8C00-49D2-8BC4-96EF5A4F919F}" type="presOf" srcId="{B2B2DF37-BDB3-4B0E-87C0-B213A5D66FEB}" destId="{FF32DC33-5E1F-47A9-A61C-D837E4C560FB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0DA4C49A-9523-44F5-8035-AE9B5A3ABA3C}" type="presOf" srcId="{59832BF6-057D-40BE-A560-ECA9DAB0D59C}" destId="{1E5B4BB9-7B5A-4343-8775-4E5FBCFD2DFD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4E9FA6B5-76F0-445A-A8F0-B19AB4039625}" srcId="{03F98B5D-72D6-4455-B7B6-5BC3336806E7}" destId="{B2B2DF37-BDB3-4B0E-87C0-B213A5D66FEB}" srcOrd="3" destOrd="0" parTransId="{59832BF6-057D-40BE-A560-ECA9DAB0D59C}" sibTransId="{0E50EAE3-B2AE-4964-BBAC-9F9A0FEB85A0}"/>
    <dgm:cxn modelId="{04F3BFB9-BB20-44DE-860C-C1B0329AD42A}" type="presOf" srcId="{8865443A-72B1-4D83-941E-D8F7F343F4CE}" destId="{684117C0-A3A3-40A3-BDE3-B3B8C8A35A8D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7A0C06C5-0249-4146-B54C-1861F4617190}" type="presOf" srcId="{690F6B03-38A2-4997-872A-683496722EEA}" destId="{37B87F66-A372-4AE5-BBB1-D621DEDC5E08}" srcOrd="0" destOrd="0" presId="urn:microsoft.com/office/officeart/2008/layout/HalfCircleOrganizationChart"/>
    <dgm:cxn modelId="{2B7A67CD-1B36-46F4-8E29-F6B076FF86EA}" srcId="{AF9245AC-5B0D-4BAC-9B64-12A2461BF8F1}" destId="{721D9015-2E73-4D8D-9CB5-C605CD52292A}" srcOrd="3" destOrd="0" parTransId="{AD4C0B3D-6BFD-46F4-886C-4EC3498A47C0}" sibTransId="{42BE75E9-6D71-4A3D-B36D-6E9EBE99EFB7}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7F6098D8-3371-4CCF-9A3B-EBA5147DBC6E}" type="presOf" srcId="{A960AA9B-0110-4DF7-9CF5-4EA2C8E3D66A}" destId="{175B815C-4597-487F-8C5B-54614E0C5F27}" srcOrd="0" destOrd="0" presId="urn:microsoft.com/office/officeart/2008/layout/HalfCircleOrganizationChart"/>
    <dgm:cxn modelId="{E08CDEDE-6550-485B-A290-AF92C1A17941}" type="presOf" srcId="{B51132B4-2409-46C1-A43A-6D830C1D0A7A}" destId="{66B4CB89-F3A5-4A58-8092-357D8EF92862}" srcOrd="0" destOrd="0" presId="urn:microsoft.com/office/officeart/2008/layout/HalfCircleOrganizationChart"/>
    <dgm:cxn modelId="{2DD85AEC-3FB7-42CB-AF79-DA03EAC85770}" type="presOf" srcId="{D1EED40F-E927-45AB-AFA0-D6A7DE55FE75}" destId="{839BC50D-42E1-41AE-B20D-0CAD20961107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477A85F2-152D-4068-B016-A11004B4936C}" type="presParOf" srcId="{5F372E9B-CDD9-40E4-9EE3-C028E334DE28}" destId="{66B4CB89-F3A5-4A58-8092-357D8EF92862}" srcOrd="0" destOrd="0" presId="urn:microsoft.com/office/officeart/2008/layout/HalfCircleOrganizationChart"/>
    <dgm:cxn modelId="{7E4A404F-46BB-4FFD-B267-27434FC119BF}" type="presParOf" srcId="{5F372E9B-CDD9-40E4-9EE3-C028E334DE28}" destId="{CB3B3043-8B0B-4426-AC7A-3834DC0C173E}" srcOrd="1" destOrd="0" presId="urn:microsoft.com/office/officeart/2008/layout/HalfCircleOrganizationChart"/>
    <dgm:cxn modelId="{F66976C1-0FE0-4C53-A84F-A76BC7329CF4}" type="presParOf" srcId="{CB3B3043-8B0B-4426-AC7A-3834DC0C173E}" destId="{4D4C3E1D-66C0-4879-A147-69187A908205}" srcOrd="0" destOrd="0" presId="urn:microsoft.com/office/officeart/2008/layout/HalfCircleOrganizationChart"/>
    <dgm:cxn modelId="{859DBAC1-35E0-48D6-8F16-853FDD6D2CE5}" type="presParOf" srcId="{4D4C3E1D-66C0-4879-A147-69187A908205}" destId="{175B815C-4597-487F-8C5B-54614E0C5F27}" srcOrd="0" destOrd="0" presId="urn:microsoft.com/office/officeart/2008/layout/HalfCircleOrganizationChart"/>
    <dgm:cxn modelId="{7D4597A6-FBA4-4261-A254-D69B676252C5}" type="presParOf" srcId="{4D4C3E1D-66C0-4879-A147-69187A908205}" destId="{5CC087F7-91F8-429C-AA63-F4955285668F}" srcOrd="1" destOrd="0" presId="urn:microsoft.com/office/officeart/2008/layout/HalfCircleOrganizationChart"/>
    <dgm:cxn modelId="{1EAD545B-FE5E-445B-8B05-32DBB56AE033}" type="presParOf" srcId="{4D4C3E1D-66C0-4879-A147-69187A908205}" destId="{4620E1DC-02C0-4628-B9F3-1B93CC0B28AC}" srcOrd="2" destOrd="0" presId="urn:microsoft.com/office/officeart/2008/layout/HalfCircleOrganizationChart"/>
    <dgm:cxn modelId="{BA8BA17C-C47E-48F5-89EA-E975C8E55BAC}" type="presParOf" srcId="{4D4C3E1D-66C0-4879-A147-69187A908205}" destId="{3800B3FD-15E8-4462-B095-AE17C1A52A6E}" srcOrd="3" destOrd="0" presId="urn:microsoft.com/office/officeart/2008/layout/HalfCircleOrganizationChart"/>
    <dgm:cxn modelId="{FAC12517-2F95-4584-A79E-549A1D79CB92}" type="presParOf" srcId="{CB3B3043-8B0B-4426-AC7A-3834DC0C173E}" destId="{57249F47-A358-4586-9A62-29752DAD98D2}" srcOrd="1" destOrd="0" presId="urn:microsoft.com/office/officeart/2008/layout/HalfCircleOrganizationChart"/>
    <dgm:cxn modelId="{F90A72B1-CEC9-4A50-BD07-6FA63B74ACFC}" type="presParOf" srcId="{CB3B3043-8B0B-4426-AC7A-3834DC0C173E}" destId="{4D5A8C71-6334-4385-8692-7AAF490126AE}" srcOrd="2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2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3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9155B000-B165-49D4-8AA9-549484DD1922}" type="presParOf" srcId="{5F372E9B-CDD9-40E4-9EE3-C028E334DE28}" destId="{E7033536-DB9A-417B-B84E-82C096B6B9FC}" srcOrd="6" destOrd="0" presId="urn:microsoft.com/office/officeart/2008/layout/HalfCircleOrganizationChart"/>
    <dgm:cxn modelId="{179638D9-0025-42E5-99F0-49D5164FB647}" type="presParOf" srcId="{5F372E9B-CDD9-40E4-9EE3-C028E334DE28}" destId="{042BB578-1B94-44CB-AA0E-7EAEBFE5FB41}" srcOrd="7" destOrd="0" presId="urn:microsoft.com/office/officeart/2008/layout/HalfCircleOrganizationChart"/>
    <dgm:cxn modelId="{87F87C3F-58B9-4A35-9B6A-32BA3C4BFCE0}" type="presParOf" srcId="{042BB578-1B94-44CB-AA0E-7EAEBFE5FB41}" destId="{D291B38D-5F5A-4CE3-B826-1465C45DFA00}" srcOrd="0" destOrd="0" presId="urn:microsoft.com/office/officeart/2008/layout/HalfCircleOrganizationChart"/>
    <dgm:cxn modelId="{3A05A258-8C29-4C0D-BC08-F5C7B8068999}" type="presParOf" srcId="{D291B38D-5F5A-4CE3-B826-1465C45DFA00}" destId="{839BC50D-42E1-41AE-B20D-0CAD20961107}" srcOrd="0" destOrd="0" presId="urn:microsoft.com/office/officeart/2008/layout/HalfCircleOrganizationChart"/>
    <dgm:cxn modelId="{1B737401-E17B-4AE6-B1BC-9D71882DCDE6}" type="presParOf" srcId="{D291B38D-5F5A-4CE3-B826-1465C45DFA00}" destId="{256ADF99-EC46-4752-8B88-33B162B1F523}" srcOrd="1" destOrd="0" presId="urn:microsoft.com/office/officeart/2008/layout/HalfCircleOrganizationChart"/>
    <dgm:cxn modelId="{8881BF76-7B1E-432E-B7EA-3F92CA5E96E8}" type="presParOf" srcId="{D291B38D-5F5A-4CE3-B826-1465C45DFA00}" destId="{03FDC2B6-C16D-41E5-AC2F-896E785B4EF2}" srcOrd="2" destOrd="0" presId="urn:microsoft.com/office/officeart/2008/layout/HalfCircleOrganizationChart"/>
    <dgm:cxn modelId="{B09E19D4-3E00-416D-B524-51541EA007AA}" type="presParOf" srcId="{D291B38D-5F5A-4CE3-B826-1465C45DFA00}" destId="{BEEBF8A3-018A-4630-9EBB-197BFB62A31A}" srcOrd="3" destOrd="0" presId="urn:microsoft.com/office/officeart/2008/layout/HalfCircleOrganizationChart"/>
    <dgm:cxn modelId="{760A61EA-5CEE-4A0A-B993-1D72C19481F9}" type="presParOf" srcId="{042BB578-1B94-44CB-AA0E-7EAEBFE5FB41}" destId="{1CD387C5-4F49-413A-ADBC-5933769C29C3}" srcOrd="1" destOrd="0" presId="urn:microsoft.com/office/officeart/2008/layout/HalfCircleOrganizationChart"/>
    <dgm:cxn modelId="{473A4BB8-F80B-4366-9DA3-8F7DAB711901}" type="presParOf" srcId="{042BB578-1B94-44CB-AA0E-7EAEBFE5FB41}" destId="{B3B6C103-4DE0-403B-9DEE-B0ADEEB08335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08C1D0B7-BC90-4295-80C1-CBB0AABAD1EA}" type="presParOf" srcId="{626B4032-BD1A-4CF6-B1A2-1A29F8E363AE}" destId="{8CFAC57A-B857-4AAD-A1EE-9BA3D1A272FF}" srcOrd="0" destOrd="0" presId="urn:microsoft.com/office/officeart/2008/layout/HalfCircleOrganizationChart"/>
    <dgm:cxn modelId="{C9FA2854-0445-414F-BF02-828B1EED8073}" type="presParOf" srcId="{626B4032-BD1A-4CF6-B1A2-1A29F8E363AE}" destId="{9194DDCE-1198-4DA4-92BC-A708247E067D}" srcOrd="1" destOrd="0" presId="urn:microsoft.com/office/officeart/2008/layout/HalfCircleOrganizationChart"/>
    <dgm:cxn modelId="{F0904652-A9BE-4EE1-9728-B16BD8DD15DA}" type="presParOf" srcId="{9194DDCE-1198-4DA4-92BC-A708247E067D}" destId="{B87F040B-D38A-4BA9-9F3C-EEF8EC2ECAF7}" srcOrd="0" destOrd="0" presId="urn:microsoft.com/office/officeart/2008/layout/HalfCircleOrganizationChart"/>
    <dgm:cxn modelId="{126B4297-B209-445E-8262-9F6FF79FEBD9}" type="presParOf" srcId="{B87F040B-D38A-4BA9-9F3C-EEF8EC2ECAF7}" destId="{009BD2AB-D96F-4AE2-A007-8BC15D12EF62}" srcOrd="0" destOrd="0" presId="urn:microsoft.com/office/officeart/2008/layout/HalfCircleOrganizationChart"/>
    <dgm:cxn modelId="{87C9D7C8-CDF7-4B1D-9436-75A1AC31ED78}" type="presParOf" srcId="{B87F040B-D38A-4BA9-9F3C-EEF8EC2ECAF7}" destId="{8BC822E9-AA26-49E0-B080-1FD4D4A7021F}" srcOrd="1" destOrd="0" presId="urn:microsoft.com/office/officeart/2008/layout/HalfCircleOrganizationChart"/>
    <dgm:cxn modelId="{E5AB2001-E47A-474F-A87A-FD66ED3EF227}" type="presParOf" srcId="{B87F040B-D38A-4BA9-9F3C-EEF8EC2ECAF7}" destId="{229D3E5C-FA9F-40E6-8056-E8BADD333646}" srcOrd="2" destOrd="0" presId="urn:microsoft.com/office/officeart/2008/layout/HalfCircleOrganizationChart"/>
    <dgm:cxn modelId="{F86FDF61-23F7-4E8A-824C-712EF21E87EA}" type="presParOf" srcId="{B87F040B-D38A-4BA9-9F3C-EEF8EC2ECAF7}" destId="{C780D105-ED1D-4D33-AE37-A8B534196144}" srcOrd="3" destOrd="0" presId="urn:microsoft.com/office/officeart/2008/layout/HalfCircleOrganizationChart"/>
    <dgm:cxn modelId="{45B8BA84-96EF-45C9-B52B-87B8105F3F80}" type="presParOf" srcId="{9194DDCE-1198-4DA4-92BC-A708247E067D}" destId="{F2F6CAF8-55BF-4143-93C2-4EB760CBF14A}" srcOrd="1" destOrd="0" presId="urn:microsoft.com/office/officeart/2008/layout/HalfCircleOrganizationChart"/>
    <dgm:cxn modelId="{0A4DC806-3CE7-4E55-A03E-E2D633DEA055}" type="presParOf" srcId="{9194DDCE-1198-4DA4-92BC-A708247E067D}" destId="{AEDDB72A-3C2C-49F8-8850-F60053614879}" srcOrd="2" destOrd="0" presId="urn:microsoft.com/office/officeart/2008/layout/HalfCircleOrganizationChart"/>
    <dgm:cxn modelId="{C51F0C6A-7C3D-408A-8DC1-6BD2BD84159D}" type="presParOf" srcId="{626B4032-BD1A-4CF6-B1A2-1A29F8E363AE}" destId="{D9B092D4-27C7-4AB4-895E-796BC8392B34}" srcOrd="2" destOrd="0" presId="urn:microsoft.com/office/officeart/2008/layout/HalfCircleOrganizationChart"/>
    <dgm:cxn modelId="{62C3797F-2F44-41E8-8B4F-94705429161A}" type="presParOf" srcId="{626B4032-BD1A-4CF6-B1A2-1A29F8E363AE}" destId="{C3F18BB1-3004-4070-AADA-B8E6BE73604E}" srcOrd="3" destOrd="0" presId="urn:microsoft.com/office/officeart/2008/layout/HalfCircleOrganizationChart"/>
    <dgm:cxn modelId="{4BBBAF9E-3101-4E2C-A2FA-886650E45FC6}" type="presParOf" srcId="{C3F18BB1-3004-4070-AADA-B8E6BE73604E}" destId="{8CA06FE0-B274-44D7-9B42-CDCC07F3B9C7}" srcOrd="0" destOrd="0" presId="urn:microsoft.com/office/officeart/2008/layout/HalfCircleOrganizationChart"/>
    <dgm:cxn modelId="{7A554342-F21B-4379-BF9B-B0861563FB5D}" type="presParOf" srcId="{8CA06FE0-B274-44D7-9B42-CDCC07F3B9C7}" destId="{373FFD4E-BF08-451C-857F-C480E24BA20E}" srcOrd="0" destOrd="0" presId="urn:microsoft.com/office/officeart/2008/layout/HalfCircleOrganizationChart"/>
    <dgm:cxn modelId="{CE695D72-2675-4F30-9090-57F7CB9EE880}" type="presParOf" srcId="{8CA06FE0-B274-44D7-9B42-CDCC07F3B9C7}" destId="{0AA02473-2BF1-4BEF-A52D-F43CAF773F65}" srcOrd="1" destOrd="0" presId="urn:microsoft.com/office/officeart/2008/layout/HalfCircleOrganizationChart"/>
    <dgm:cxn modelId="{3D547CEB-1AC9-447F-B3F1-A469A341BCC4}" type="presParOf" srcId="{8CA06FE0-B274-44D7-9B42-CDCC07F3B9C7}" destId="{737D4E54-445D-493C-9A70-B75CFD28478E}" srcOrd="2" destOrd="0" presId="urn:microsoft.com/office/officeart/2008/layout/HalfCircleOrganizationChart"/>
    <dgm:cxn modelId="{A97BCA5E-281B-4B12-B8D4-52A489A741BE}" type="presParOf" srcId="{8CA06FE0-B274-44D7-9B42-CDCC07F3B9C7}" destId="{684117C0-A3A3-40A3-BDE3-B3B8C8A35A8D}" srcOrd="3" destOrd="0" presId="urn:microsoft.com/office/officeart/2008/layout/HalfCircleOrganizationChart"/>
    <dgm:cxn modelId="{A50E9D9D-5632-41BB-BF03-6685939E261E}" type="presParOf" srcId="{C3F18BB1-3004-4070-AADA-B8E6BE73604E}" destId="{C00CF17C-72BC-4904-AFD9-40861771D677}" srcOrd="1" destOrd="0" presId="urn:microsoft.com/office/officeart/2008/layout/HalfCircleOrganizationChart"/>
    <dgm:cxn modelId="{BEFBBCA4-C10B-4F20-BF11-FDBE1C22FE6C}" type="presParOf" srcId="{C3F18BB1-3004-4070-AADA-B8E6BE73604E}" destId="{49FD6823-28F7-4375-8CA3-9CA89E9E8723}" srcOrd="2" destOrd="0" presId="urn:microsoft.com/office/officeart/2008/layout/HalfCircleOrganizationChart"/>
    <dgm:cxn modelId="{E66D0C76-1D73-4D05-B926-20344005C2F0}" type="presParOf" srcId="{626B4032-BD1A-4CF6-B1A2-1A29F8E363AE}" destId="{37B87F66-A372-4AE5-BBB1-D621DEDC5E08}" srcOrd="4" destOrd="0" presId="urn:microsoft.com/office/officeart/2008/layout/HalfCircleOrganizationChart"/>
    <dgm:cxn modelId="{9C415727-13B3-410B-BF8C-AFABFEB52C6A}" type="presParOf" srcId="{626B4032-BD1A-4CF6-B1A2-1A29F8E363AE}" destId="{CC3AD53E-C50F-4191-B75A-037E77E3864B}" srcOrd="5" destOrd="0" presId="urn:microsoft.com/office/officeart/2008/layout/HalfCircleOrganizationChart"/>
    <dgm:cxn modelId="{C8580C34-C58D-45F9-AC15-FA97017D6E40}" type="presParOf" srcId="{CC3AD53E-C50F-4191-B75A-037E77E3864B}" destId="{5181E8F1-1896-4E56-BC6B-39F869A2A7E4}" srcOrd="0" destOrd="0" presId="urn:microsoft.com/office/officeart/2008/layout/HalfCircleOrganizationChart"/>
    <dgm:cxn modelId="{6E16DE61-063D-4C42-A17E-F5DD533D4299}" type="presParOf" srcId="{5181E8F1-1896-4E56-BC6B-39F869A2A7E4}" destId="{C948ECC1-C64A-48F2-A36B-14D0CDCA2A01}" srcOrd="0" destOrd="0" presId="urn:microsoft.com/office/officeart/2008/layout/HalfCircleOrganizationChart"/>
    <dgm:cxn modelId="{2932A298-02D1-4240-88D8-F049B1F7F6E6}" type="presParOf" srcId="{5181E8F1-1896-4E56-BC6B-39F869A2A7E4}" destId="{5371B6DB-8415-4E74-BAAA-145041DA7827}" srcOrd="1" destOrd="0" presId="urn:microsoft.com/office/officeart/2008/layout/HalfCircleOrganizationChart"/>
    <dgm:cxn modelId="{83593AAD-CF45-4B61-B714-41B5BECA0A3D}" type="presParOf" srcId="{5181E8F1-1896-4E56-BC6B-39F869A2A7E4}" destId="{7F9BEBF8-5BF3-41C6-B774-86370D79BCD5}" srcOrd="2" destOrd="0" presId="urn:microsoft.com/office/officeart/2008/layout/HalfCircleOrganizationChart"/>
    <dgm:cxn modelId="{D941CCF6-82A1-4520-ACD5-5311710D01C2}" type="presParOf" srcId="{5181E8F1-1896-4E56-BC6B-39F869A2A7E4}" destId="{C4C40AB9-949E-4C41-8CD2-AF4C39F22B98}" srcOrd="3" destOrd="0" presId="urn:microsoft.com/office/officeart/2008/layout/HalfCircleOrganizationChart"/>
    <dgm:cxn modelId="{A3B04C79-A352-48F6-AA57-B2370027555A}" type="presParOf" srcId="{CC3AD53E-C50F-4191-B75A-037E77E3864B}" destId="{37F34635-157A-4EED-B912-293730C582A5}" srcOrd="1" destOrd="0" presId="urn:microsoft.com/office/officeart/2008/layout/HalfCircleOrganizationChart"/>
    <dgm:cxn modelId="{5D71723C-A941-4344-8E9B-E9A34803E381}" type="presParOf" srcId="{CC3AD53E-C50F-4191-B75A-037E77E3864B}" destId="{67890A0E-58C9-4AAE-A738-50B4849F021C}" srcOrd="2" destOrd="0" presId="urn:microsoft.com/office/officeart/2008/layout/HalfCircleOrganizationChart"/>
    <dgm:cxn modelId="{32CDCE80-5297-4D09-8D4A-ADB3B5005A82}" type="presParOf" srcId="{626B4032-BD1A-4CF6-B1A2-1A29F8E363AE}" destId="{2F9930AC-ECBF-485F-8576-71E398F71D7D}" srcOrd="6" destOrd="0" presId="urn:microsoft.com/office/officeart/2008/layout/HalfCircleOrganizationChart"/>
    <dgm:cxn modelId="{8EC3EC8D-2392-4EF5-B7C8-19BAFF7268E6}" type="presParOf" srcId="{626B4032-BD1A-4CF6-B1A2-1A29F8E363AE}" destId="{317DBCC1-E112-4025-8E42-95B14198A45D}" srcOrd="7" destOrd="0" presId="urn:microsoft.com/office/officeart/2008/layout/HalfCircleOrganizationChart"/>
    <dgm:cxn modelId="{234FE9A2-9641-448F-8252-681CCBCB2463}" type="presParOf" srcId="{317DBCC1-E112-4025-8E42-95B14198A45D}" destId="{5CE9C414-9A22-4348-9263-A0353F331B5B}" srcOrd="0" destOrd="0" presId="urn:microsoft.com/office/officeart/2008/layout/HalfCircleOrganizationChart"/>
    <dgm:cxn modelId="{F092D300-F0A3-4775-88CB-275A5FDBA6CF}" type="presParOf" srcId="{5CE9C414-9A22-4348-9263-A0353F331B5B}" destId="{A93B519F-F15B-4246-9C16-98F4C1C166E3}" srcOrd="0" destOrd="0" presId="urn:microsoft.com/office/officeart/2008/layout/HalfCircleOrganizationChart"/>
    <dgm:cxn modelId="{82B45348-D48D-4583-919F-A8711B5AF06A}" type="presParOf" srcId="{5CE9C414-9A22-4348-9263-A0353F331B5B}" destId="{68286A0B-CCD0-45A6-AAE9-1331FE1009B6}" srcOrd="1" destOrd="0" presId="urn:microsoft.com/office/officeart/2008/layout/HalfCircleOrganizationChart"/>
    <dgm:cxn modelId="{6CA02D13-DD9A-498E-A26C-805EEF2E1C0A}" type="presParOf" srcId="{5CE9C414-9A22-4348-9263-A0353F331B5B}" destId="{E39907EE-67EC-4DF3-99EA-8FCD6A687556}" srcOrd="2" destOrd="0" presId="urn:microsoft.com/office/officeart/2008/layout/HalfCircleOrganizationChart"/>
    <dgm:cxn modelId="{BAD143AE-DB3C-4D03-BB0E-8AC88426BD23}" type="presParOf" srcId="{5CE9C414-9A22-4348-9263-A0353F331B5B}" destId="{46652ADA-0735-4533-8029-16F0531F2813}" srcOrd="3" destOrd="0" presId="urn:microsoft.com/office/officeart/2008/layout/HalfCircleOrganizationChart"/>
    <dgm:cxn modelId="{B9C49BC3-0AB3-4C5F-ADDD-2D224D1DACB5}" type="presParOf" srcId="{317DBCC1-E112-4025-8E42-95B14198A45D}" destId="{95188A34-B5C2-482A-8208-38DAA4AEE140}" srcOrd="1" destOrd="0" presId="urn:microsoft.com/office/officeart/2008/layout/HalfCircleOrganizationChart"/>
    <dgm:cxn modelId="{48654EB5-A465-477B-93DB-2BBEA3754C38}" type="presParOf" srcId="{317DBCC1-E112-4025-8E42-95B14198A45D}" destId="{6D444A67-745F-43D7-BF09-A61A86910410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A3E7D1CB-8160-49B8-9BCA-0581B4BEEB02}" type="presParOf" srcId="{ECBBFFC2-F533-4C41-AEC8-AD59922F47C8}" destId="{1E5B4BB9-7B5A-4343-8775-4E5FBCFD2DFD}" srcOrd="6" destOrd="0" presId="urn:microsoft.com/office/officeart/2008/layout/HalfCircleOrganizationChart"/>
    <dgm:cxn modelId="{2EF015D0-3D30-4E8E-A542-E650DB5D7E4D}" type="presParOf" srcId="{ECBBFFC2-F533-4C41-AEC8-AD59922F47C8}" destId="{A642D0C8-E5DA-4A7A-86DB-C4E004D6CD54}" srcOrd="7" destOrd="0" presId="urn:microsoft.com/office/officeart/2008/layout/HalfCircleOrganizationChart"/>
    <dgm:cxn modelId="{BE7A8672-0E05-4D95-B1EF-0D74E7E6856C}" type="presParOf" srcId="{A642D0C8-E5DA-4A7A-86DB-C4E004D6CD54}" destId="{6A0A1912-B5F8-4E49-8502-287DE05A51EC}" srcOrd="0" destOrd="0" presId="urn:microsoft.com/office/officeart/2008/layout/HalfCircleOrganizationChart"/>
    <dgm:cxn modelId="{92047273-0B79-4782-B0DD-CB67A05FBA51}" type="presParOf" srcId="{6A0A1912-B5F8-4E49-8502-287DE05A51EC}" destId="{FF32DC33-5E1F-47A9-A61C-D837E4C560FB}" srcOrd="0" destOrd="0" presId="urn:microsoft.com/office/officeart/2008/layout/HalfCircleOrganizationChart"/>
    <dgm:cxn modelId="{0B6C48E5-B35D-40CB-A9F5-378ABA6ADC29}" type="presParOf" srcId="{6A0A1912-B5F8-4E49-8502-287DE05A51EC}" destId="{17739C1C-FC85-4DC3-B48A-60096F8CC4AE}" srcOrd="1" destOrd="0" presId="urn:microsoft.com/office/officeart/2008/layout/HalfCircleOrganizationChart"/>
    <dgm:cxn modelId="{56CE09E3-BA14-442A-88D9-78E51B6A8ADB}" type="presParOf" srcId="{6A0A1912-B5F8-4E49-8502-287DE05A51EC}" destId="{93CAE465-6F95-4375-AD71-113CE3C76DB1}" srcOrd="2" destOrd="0" presId="urn:microsoft.com/office/officeart/2008/layout/HalfCircleOrganizationChart"/>
    <dgm:cxn modelId="{59A04272-D179-4DDB-9906-02E49CB7088A}" type="presParOf" srcId="{6A0A1912-B5F8-4E49-8502-287DE05A51EC}" destId="{506AD321-5CD3-4449-8BFF-2713C8CF9D39}" srcOrd="3" destOrd="0" presId="urn:microsoft.com/office/officeart/2008/layout/HalfCircleOrganizationChart"/>
    <dgm:cxn modelId="{626A2E8E-ABF8-4F48-807E-613058042220}" type="presParOf" srcId="{A642D0C8-E5DA-4A7A-86DB-C4E004D6CD54}" destId="{97F73848-BBFA-4331-89E3-2256A51020A4}" srcOrd="1" destOrd="0" presId="urn:microsoft.com/office/officeart/2008/layout/HalfCircleOrganizationChart"/>
    <dgm:cxn modelId="{A76045E8-478D-4659-A674-09771B386845}" type="presParOf" srcId="{A642D0C8-E5DA-4A7A-86DB-C4E004D6CD54}" destId="{C70CA22C-A273-4FCA-8DB7-5D34F0A8C2FC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Production environment 1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Production environment 2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Production environment 3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Dynamics 365 Sales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Dynamics 365 Field Service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A1E1DAE3-0B25-4A09-9500-5227CE06879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3E6E26E-B7F5-4592-BCFD-98E5A4FA0F19}" type="parTrans" cxnId="{B797E961-12B9-4C5B-B63F-AF1CEFEEE379}">
      <dgm:prSet/>
      <dgm:spPr/>
      <dgm:t>
        <a:bodyPr/>
        <a:lstStyle/>
        <a:p>
          <a:endParaRPr lang="en-US"/>
        </a:p>
      </dgm:t>
    </dgm:pt>
    <dgm:pt modelId="{71B64937-9864-4C90-B32C-9B4AFF0B48E9}" type="sibTrans" cxnId="{B797E961-12B9-4C5B-B63F-AF1CEFEEE379}">
      <dgm:prSet/>
      <dgm:spPr/>
      <dgm:t>
        <a:bodyPr/>
        <a:lstStyle/>
        <a:p>
          <a:endParaRPr lang="en-US"/>
        </a:p>
      </dgm:t>
    </dgm:pt>
    <dgm:pt modelId="{3684A9F4-CB05-4C54-B411-0232EAFA791F}">
      <dgm:prSet custT="1"/>
      <dgm:spPr/>
      <dgm:t>
        <a:bodyPr/>
        <a:lstStyle/>
        <a:p>
          <a:r>
            <a:rPr lang="en-GB" sz="1400" dirty="0"/>
            <a:t>Dynamics 365 Customer Service</a:t>
          </a:r>
          <a:endParaRPr lang="en-DK" sz="1400" dirty="0"/>
        </a:p>
      </dgm:t>
    </dgm:pt>
    <dgm:pt modelId="{22ED031F-ECF7-4FD6-A778-CA1F2B589757}" type="parTrans" cxnId="{0B0943C5-010A-44F7-9108-6321AB3BE3FE}">
      <dgm:prSet/>
      <dgm:spPr/>
      <dgm:t>
        <a:bodyPr/>
        <a:lstStyle/>
        <a:p>
          <a:endParaRPr lang="en-US"/>
        </a:p>
      </dgm:t>
    </dgm:pt>
    <dgm:pt modelId="{975EE85A-5275-404E-A2ED-33498723DE27}" type="sibTrans" cxnId="{0B0943C5-010A-44F7-9108-6321AB3BE3FE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26"/>
      <dgm:spPr/>
    </dgm:pt>
    <dgm:pt modelId="{3051CD27-C51A-46BB-9392-B4EF8848FD46}" type="pres">
      <dgm:prSet presAssocID="{9F6B9DAF-99E9-476C-8A27-6A5458A97829}" presName="bottomArc1" presStyleLbl="parChTrans1D1" presStyleIdx="1" presStyleCnt="26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26"/>
      <dgm:spPr/>
    </dgm:pt>
    <dgm:pt modelId="{F4AD4BF5-77E5-48DC-BFC8-FF533C6A3300}" type="pres">
      <dgm:prSet presAssocID="{0165A075-DCE3-48F7-8A7C-87E0BE47B341}" presName="bottomArc2" presStyleLbl="parChTrans1D1" presStyleIdx="3" presStyleCnt="26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AFBAFCC7-A564-49D3-BB72-4C630866A46F}" type="pres">
      <dgm:prSet presAssocID="{59843745-38DA-413B-9840-E97E1405EE62}" presName="Name28" presStyleLbl="parChTrans1D3" presStyleIdx="0" presStyleCnt="9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4" presStyleCnt="26"/>
      <dgm:spPr/>
    </dgm:pt>
    <dgm:pt modelId="{26F40D19-C695-4A75-AA73-7083EABB5BC0}" type="pres">
      <dgm:prSet presAssocID="{D898DAAF-05DD-4597-9285-1447CE1E8ED3}" presName="bottomArc2" presStyleLbl="parChTrans1D1" presStyleIdx="5" presStyleCnt="26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CBE5F49A-F0E8-45D8-8D67-809D71CF1FA6}" type="pres">
      <dgm:prSet presAssocID="{03E6E26E-B7F5-4592-BCFD-98E5A4FA0F19}" presName="Name28" presStyleLbl="parChTrans1D3" presStyleIdx="1" presStyleCnt="9"/>
      <dgm:spPr/>
    </dgm:pt>
    <dgm:pt modelId="{1AF40F0E-095A-4185-BEA9-0F4A0853C5B3}" type="pres">
      <dgm:prSet presAssocID="{A1E1DAE3-0B25-4A09-9500-5227CE06879E}" presName="hierRoot2" presStyleCnt="0">
        <dgm:presLayoutVars>
          <dgm:hierBranch val="init"/>
        </dgm:presLayoutVars>
      </dgm:prSet>
      <dgm:spPr/>
    </dgm:pt>
    <dgm:pt modelId="{7EB6E0FC-E76D-4586-9CF7-834DB395EB77}" type="pres">
      <dgm:prSet presAssocID="{A1E1DAE3-0B25-4A09-9500-5227CE06879E}" presName="rootComposite2" presStyleCnt="0"/>
      <dgm:spPr/>
    </dgm:pt>
    <dgm:pt modelId="{6A6B40FE-15F8-4C08-B012-777E5D8EE022}" type="pres">
      <dgm:prSet presAssocID="{A1E1DAE3-0B25-4A09-9500-5227CE06879E}" presName="rootText2" presStyleLbl="alignAcc1" presStyleIdx="0" presStyleCnt="0">
        <dgm:presLayoutVars>
          <dgm:chPref val="3"/>
        </dgm:presLayoutVars>
      </dgm:prSet>
      <dgm:spPr/>
    </dgm:pt>
    <dgm:pt modelId="{A020B640-F184-4C48-8145-3CEA602FD9DE}" type="pres">
      <dgm:prSet presAssocID="{A1E1DAE3-0B25-4A09-9500-5227CE06879E}" presName="topArc2" presStyleLbl="parChTrans1D1" presStyleIdx="6" presStyleCnt="26"/>
      <dgm:spPr/>
    </dgm:pt>
    <dgm:pt modelId="{7BE5CDF6-33A1-4392-9767-B9DB1CBD079A}" type="pres">
      <dgm:prSet presAssocID="{A1E1DAE3-0B25-4A09-9500-5227CE06879E}" presName="bottomArc2" presStyleLbl="parChTrans1D1" presStyleIdx="7" presStyleCnt="26"/>
      <dgm:spPr/>
    </dgm:pt>
    <dgm:pt modelId="{EF0C5896-A0CF-4442-8EF5-F26FCC152F0D}" type="pres">
      <dgm:prSet presAssocID="{A1E1DAE3-0B25-4A09-9500-5227CE06879E}" presName="topConnNode2" presStyleLbl="node3" presStyleIdx="0" presStyleCnt="0"/>
      <dgm:spPr/>
    </dgm:pt>
    <dgm:pt modelId="{D6E92D88-4E70-4BA4-9E94-5B33EEAC25C6}" type="pres">
      <dgm:prSet presAssocID="{A1E1DAE3-0B25-4A09-9500-5227CE06879E}" presName="hierChild4" presStyleCnt="0"/>
      <dgm:spPr/>
    </dgm:pt>
    <dgm:pt modelId="{DDDE2DBB-D8DB-43D7-9C84-4405CE8A12F8}" type="pres">
      <dgm:prSet presAssocID="{A1E1DAE3-0B25-4A09-9500-5227CE06879E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9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26"/>
      <dgm:spPr/>
    </dgm:pt>
    <dgm:pt modelId="{61901F63-E511-4A2B-BFE4-302ED9DD0E49}" type="pres">
      <dgm:prSet presAssocID="{30A149B1-995F-4CE1-AF1D-8CF634F7D6D7}" presName="bottomArc2" presStyleLbl="parChTrans1D1" presStyleIdx="9" presStyleCnt="26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0" presStyleCnt="26"/>
      <dgm:spPr/>
    </dgm:pt>
    <dgm:pt modelId="{9500B460-5F4B-4D11-8B96-E860C24E9900}" type="pres">
      <dgm:prSet presAssocID="{AF9245AC-5B0D-4BAC-9B64-12A2461BF8F1}" presName="bottomArc2" presStyleLbl="parChTrans1D1" presStyleIdx="11" presStyleCnt="26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290DB704-330C-4D96-AA61-7FBE2C659CF4}" type="pres">
      <dgm:prSet presAssocID="{22ED031F-ECF7-4FD6-A778-CA1F2B589757}" presName="Name28" presStyleLbl="parChTrans1D3" presStyleIdx="3" presStyleCnt="9"/>
      <dgm:spPr/>
    </dgm:pt>
    <dgm:pt modelId="{D6A7674E-963C-4168-84D2-A4FC6F13C04F}" type="pres">
      <dgm:prSet presAssocID="{3684A9F4-CB05-4C54-B411-0232EAFA791F}" presName="hierRoot2" presStyleCnt="0">
        <dgm:presLayoutVars>
          <dgm:hierBranch val="init"/>
        </dgm:presLayoutVars>
      </dgm:prSet>
      <dgm:spPr/>
    </dgm:pt>
    <dgm:pt modelId="{900A2DBE-BFD4-4EE6-92F7-41036DB0356D}" type="pres">
      <dgm:prSet presAssocID="{3684A9F4-CB05-4C54-B411-0232EAFA791F}" presName="rootComposite2" presStyleCnt="0"/>
      <dgm:spPr/>
    </dgm:pt>
    <dgm:pt modelId="{E3483B8C-EE03-4CFC-A3F0-EF635F784C15}" type="pres">
      <dgm:prSet presAssocID="{3684A9F4-CB05-4C54-B411-0232EAFA791F}" presName="rootText2" presStyleLbl="alignAcc1" presStyleIdx="0" presStyleCnt="0">
        <dgm:presLayoutVars>
          <dgm:chPref val="3"/>
        </dgm:presLayoutVars>
      </dgm:prSet>
      <dgm:spPr/>
    </dgm:pt>
    <dgm:pt modelId="{62AD9A3D-71C5-4A1E-9DEB-035C0953B924}" type="pres">
      <dgm:prSet presAssocID="{3684A9F4-CB05-4C54-B411-0232EAFA791F}" presName="topArc2" presStyleLbl="parChTrans1D1" presStyleIdx="12" presStyleCnt="26"/>
      <dgm:spPr/>
    </dgm:pt>
    <dgm:pt modelId="{5E0F5F68-9D16-466B-978F-2FCEACEF9874}" type="pres">
      <dgm:prSet presAssocID="{3684A9F4-CB05-4C54-B411-0232EAFA791F}" presName="bottomArc2" presStyleLbl="parChTrans1D1" presStyleIdx="13" presStyleCnt="26"/>
      <dgm:spPr/>
    </dgm:pt>
    <dgm:pt modelId="{A0A7DE91-8BF1-4CE5-9A36-EB6D47C2B06A}" type="pres">
      <dgm:prSet presAssocID="{3684A9F4-CB05-4C54-B411-0232EAFA791F}" presName="topConnNode2" presStyleLbl="node3" presStyleIdx="0" presStyleCnt="0"/>
      <dgm:spPr/>
    </dgm:pt>
    <dgm:pt modelId="{0B069019-AC03-4BF1-B504-1BF67B3CEB7F}" type="pres">
      <dgm:prSet presAssocID="{3684A9F4-CB05-4C54-B411-0232EAFA791F}" presName="hierChild4" presStyleCnt="0"/>
      <dgm:spPr/>
    </dgm:pt>
    <dgm:pt modelId="{61EFA7D3-8514-4887-881D-701555F0BDEE}" type="pres">
      <dgm:prSet presAssocID="{3684A9F4-CB05-4C54-B411-0232EAFA791F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4" presStyleCnt="9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4" presStyleCnt="26"/>
      <dgm:spPr/>
    </dgm:pt>
    <dgm:pt modelId="{737D4E54-445D-493C-9A70-B75CFD28478E}" type="pres">
      <dgm:prSet presAssocID="{8865443A-72B1-4D83-941E-D8F7F343F4CE}" presName="bottomArc2" presStyleLbl="parChTrans1D1" presStyleIdx="15" presStyleCnt="26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5" presStyleCnt="9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6" presStyleCnt="26"/>
      <dgm:spPr/>
    </dgm:pt>
    <dgm:pt modelId="{7F9BEBF8-5BF3-41C6-B774-86370D79BCD5}" type="pres">
      <dgm:prSet presAssocID="{4557B6E0-9292-4353-B8C5-EF6FB85BCDFA}" presName="bottomArc2" presStyleLbl="parChTrans1D1" presStyleIdx="17" presStyleCnt="26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18" presStyleCnt="26"/>
      <dgm:spPr/>
    </dgm:pt>
    <dgm:pt modelId="{984BAC51-B553-4D1E-A478-D6A76A17D0DD}" type="pres">
      <dgm:prSet presAssocID="{03F98B5D-72D6-4455-B7B6-5BC3336806E7}" presName="bottomArc2" presStyleLbl="parChTrans1D1" presStyleIdx="19" presStyleCnt="26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6" presStyleCnt="9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0" presStyleCnt="26"/>
      <dgm:spPr/>
    </dgm:pt>
    <dgm:pt modelId="{6DDA7D13-2823-4EDD-AA15-B9EBD1CEB6F8}" type="pres">
      <dgm:prSet presAssocID="{F031D696-DC61-4D24-B19C-55CF854BC74F}" presName="bottomArc2" presStyleLbl="parChTrans1D1" presStyleIdx="21" presStyleCnt="26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7" presStyleCnt="9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2" presStyleCnt="26"/>
      <dgm:spPr/>
    </dgm:pt>
    <dgm:pt modelId="{38A8681A-01A4-49D2-9DE9-3C8365578DD6}" type="pres">
      <dgm:prSet presAssocID="{5C6B9903-664E-4A1E-8914-9A6CA7A00657}" presName="bottomArc2" presStyleLbl="parChTrans1D1" presStyleIdx="23" presStyleCnt="26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8" presStyleCnt="9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4" presStyleCnt="26"/>
      <dgm:spPr/>
    </dgm:pt>
    <dgm:pt modelId="{05A1AA85-00C6-4A85-81D1-A3978B684928}" type="pres">
      <dgm:prSet presAssocID="{C06AB456-8647-4152-B897-DA75F4A85270}" presName="bottomArc2" presStyleLbl="parChTrans1D1" presStyleIdx="25" presStyleCnt="26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FCAFB804-1281-450B-8C2B-7FFA7B5BF30F}" type="presOf" srcId="{3684A9F4-CB05-4C54-B411-0232EAFA791F}" destId="{A0A7DE91-8BF1-4CE5-9A36-EB6D47C2B06A}" srcOrd="1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0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E57E1431-9CCE-4602-91E0-35A6ED96D274}" type="presOf" srcId="{3684A9F4-CB05-4C54-B411-0232EAFA791F}" destId="{E3483B8C-EE03-4CFC-A3F0-EF635F784C15}" srcOrd="0" destOrd="0" presId="urn:microsoft.com/office/officeart/2008/layout/HalfCircleOrganizationChart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51166D3C-700D-460C-A2A4-6746061583BC}" type="presOf" srcId="{A1E1DAE3-0B25-4A09-9500-5227CE06879E}" destId="{6A6B40FE-15F8-4C08-B012-777E5D8EE022}" srcOrd="0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97BDD15B-9528-4CC2-A29C-F8B102E300C2}" type="presOf" srcId="{22ED031F-ECF7-4FD6-A778-CA1F2B589757}" destId="{290DB704-330C-4D96-AA61-7FBE2C659CF4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B797E961-12B9-4C5B-B63F-AF1CEFEEE379}" srcId="{0165A075-DCE3-48F7-8A7C-87E0BE47B341}" destId="{A1E1DAE3-0B25-4A09-9500-5227CE06879E}" srcOrd="1" destOrd="0" parTransId="{03E6E26E-B7F5-4592-BCFD-98E5A4FA0F19}" sibTransId="{71B64937-9864-4C90-B32C-9B4AFF0B48E9}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98EA3055-5E25-4F37-94AC-DEABA7DE30F6}" type="presOf" srcId="{03E6E26E-B7F5-4592-BCFD-98E5A4FA0F19}" destId="{CBE5F49A-F0E8-45D8-8D67-809D71CF1FA6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D3EF4D8F-E8E7-4013-B78F-910ADC807239}" type="presOf" srcId="{0743344D-85DF-4D8E-A7C2-8702733175D7}" destId="{D9B092D4-27C7-4AB4-895E-796BC8392B34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CFC8B1C3-2901-4E71-8342-CDEC46038331}" type="presOf" srcId="{8865443A-72B1-4D83-941E-D8F7F343F4CE}" destId="{684117C0-A3A3-40A3-BDE3-B3B8C8A35A8D}" srcOrd="1" destOrd="0" presId="urn:microsoft.com/office/officeart/2008/layout/HalfCircleOrganizationChart"/>
    <dgm:cxn modelId="{0B0943C5-010A-44F7-9108-6321AB3BE3FE}" srcId="{AF9245AC-5B0D-4BAC-9B64-12A2461BF8F1}" destId="{3684A9F4-CB05-4C54-B411-0232EAFA791F}" srcOrd="0" destOrd="0" parTransId="{22ED031F-ECF7-4FD6-A778-CA1F2B589757}" sibTransId="{975EE85A-5275-404E-A2ED-33498723DE27}"/>
    <dgm:cxn modelId="{456AD2D2-5EF8-45AA-ABDC-CEC43AF03B79}" type="presOf" srcId="{4557B6E0-9292-4353-B8C5-EF6FB85BCDFA}" destId="{C948ECC1-C64A-48F2-A36B-14D0CDCA2A01}" srcOrd="0" destOrd="0" presId="urn:microsoft.com/office/officeart/2008/layout/HalfCircleOrganizationChart"/>
    <dgm:cxn modelId="{FEF047D5-1E8A-4544-8856-4199DD6C99A8}" type="presOf" srcId="{8865443A-72B1-4D83-941E-D8F7F343F4CE}" destId="{373FFD4E-BF08-451C-857F-C480E24BA20E}" srcOrd="0" destOrd="0" presId="urn:microsoft.com/office/officeart/2008/layout/HalfCircleOrganizationChart"/>
    <dgm:cxn modelId="{D456C6E7-CE18-415F-9701-4033769FD02B}" type="presOf" srcId="{A1E1DAE3-0B25-4A09-9500-5227CE06879E}" destId="{EF0C5896-A0CF-4442-8EF5-F26FCC152F0D}" srcOrd="1" destOrd="0" presId="urn:microsoft.com/office/officeart/2008/layout/HalfCircleOrganizationChart"/>
    <dgm:cxn modelId="{2B17B6E8-2263-4778-AF1D-791FCDBCE6B4}" type="presOf" srcId="{4557B6E0-9292-4353-B8C5-EF6FB85BCDFA}" destId="{C4C40AB9-949E-4C41-8CD2-AF4C39F22B98}" srcOrd="1" destOrd="0" presId="urn:microsoft.com/office/officeart/2008/layout/HalfCircleOrganizationChart"/>
    <dgm:cxn modelId="{7F1DBBF8-1593-4923-84AE-2842225D5EDF}" type="presOf" srcId="{690F6B03-38A2-4997-872A-683496722EEA}" destId="{37B87F66-A372-4AE5-BBB1-D621DEDC5E08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0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1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8E96C8F7-0D68-4C6D-B135-A5D34B167C82}" type="presParOf" srcId="{5F372E9B-CDD9-40E4-9EE3-C028E334DE28}" destId="{CBE5F49A-F0E8-45D8-8D67-809D71CF1FA6}" srcOrd="2" destOrd="0" presId="urn:microsoft.com/office/officeart/2008/layout/HalfCircleOrganizationChart"/>
    <dgm:cxn modelId="{4E5282FD-26C6-4E57-9311-DA08798D56C0}" type="presParOf" srcId="{5F372E9B-CDD9-40E4-9EE3-C028E334DE28}" destId="{1AF40F0E-095A-4185-BEA9-0F4A0853C5B3}" srcOrd="3" destOrd="0" presId="urn:microsoft.com/office/officeart/2008/layout/HalfCircleOrganizationChart"/>
    <dgm:cxn modelId="{A5ED7F9F-B32C-4B8C-A903-E9A50D58DF3A}" type="presParOf" srcId="{1AF40F0E-095A-4185-BEA9-0F4A0853C5B3}" destId="{7EB6E0FC-E76D-4586-9CF7-834DB395EB77}" srcOrd="0" destOrd="0" presId="urn:microsoft.com/office/officeart/2008/layout/HalfCircleOrganizationChart"/>
    <dgm:cxn modelId="{0F0F55F4-2DB3-4AC5-8B82-16291281B52E}" type="presParOf" srcId="{7EB6E0FC-E76D-4586-9CF7-834DB395EB77}" destId="{6A6B40FE-15F8-4C08-B012-777E5D8EE022}" srcOrd="0" destOrd="0" presId="urn:microsoft.com/office/officeart/2008/layout/HalfCircleOrganizationChart"/>
    <dgm:cxn modelId="{010A0892-6FF7-4340-BF32-057F6E5A06E1}" type="presParOf" srcId="{7EB6E0FC-E76D-4586-9CF7-834DB395EB77}" destId="{A020B640-F184-4C48-8145-3CEA602FD9DE}" srcOrd="1" destOrd="0" presId="urn:microsoft.com/office/officeart/2008/layout/HalfCircleOrganizationChart"/>
    <dgm:cxn modelId="{9BD1616B-0ED3-4860-8C14-802009B2390B}" type="presParOf" srcId="{7EB6E0FC-E76D-4586-9CF7-834DB395EB77}" destId="{7BE5CDF6-33A1-4392-9767-B9DB1CBD079A}" srcOrd="2" destOrd="0" presId="urn:microsoft.com/office/officeart/2008/layout/HalfCircleOrganizationChart"/>
    <dgm:cxn modelId="{7C539EB0-F15C-42AA-B0C6-C537C6D3DFB0}" type="presParOf" srcId="{7EB6E0FC-E76D-4586-9CF7-834DB395EB77}" destId="{EF0C5896-A0CF-4442-8EF5-F26FCC152F0D}" srcOrd="3" destOrd="0" presId="urn:microsoft.com/office/officeart/2008/layout/HalfCircleOrganizationChart"/>
    <dgm:cxn modelId="{1A641DEA-9849-4FE5-9D44-0A80F0AE6641}" type="presParOf" srcId="{1AF40F0E-095A-4185-BEA9-0F4A0853C5B3}" destId="{D6E92D88-4E70-4BA4-9E94-5B33EEAC25C6}" srcOrd="1" destOrd="0" presId="urn:microsoft.com/office/officeart/2008/layout/HalfCircleOrganizationChart"/>
    <dgm:cxn modelId="{3A66BDA7-47BF-41E0-93C6-472E1A375F37}" type="presParOf" srcId="{1AF40F0E-095A-4185-BEA9-0F4A0853C5B3}" destId="{DDDE2DBB-D8DB-43D7-9C84-4405CE8A12F8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DDD61364-0812-4C01-AA46-1977802D9712}" type="presParOf" srcId="{626B4032-BD1A-4CF6-B1A2-1A29F8E363AE}" destId="{290DB704-330C-4D96-AA61-7FBE2C659CF4}" srcOrd="0" destOrd="0" presId="urn:microsoft.com/office/officeart/2008/layout/HalfCircleOrganizationChart"/>
    <dgm:cxn modelId="{27112E53-D3BA-4C79-997A-1D965DA018F8}" type="presParOf" srcId="{626B4032-BD1A-4CF6-B1A2-1A29F8E363AE}" destId="{D6A7674E-963C-4168-84D2-A4FC6F13C04F}" srcOrd="1" destOrd="0" presId="urn:microsoft.com/office/officeart/2008/layout/HalfCircleOrganizationChart"/>
    <dgm:cxn modelId="{4D6778D1-65E9-4B8B-A6DD-1CB89C0E7A0A}" type="presParOf" srcId="{D6A7674E-963C-4168-84D2-A4FC6F13C04F}" destId="{900A2DBE-BFD4-4EE6-92F7-41036DB0356D}" srcOrd="0" destOrd="0" presId="urn:microsoft.com/office/officeart/2008/layout/HalfCircleOrganizationChart"/>
    <dgm:cxn modelId="{B8F1312B-D3EF-4D67-B4AA-7A72F09293AC}" type="presParOf" srcId="{900A2DBE-BFD4-4EE6-92F7-41036DB0356D}" destId="{E3483B8C-EE03-4CFC-A3F0-EF635F784C15}" srcOrd="0" destOrd="0" presId="urn:microsoft.com/office/officeart/2008/layout/HalfCircleOrganizationChart"/>
    <dgm:cxn modelId="{953BAAEB-8F48-44F6-ADF5-53E2FBC4026C}" type="presParOf" srcId="{900A2DBE-BFD4-4EE6-92F7-41036DB0356D}" destId="{62AD9A3D-71C5-4A1E-9DEB-035C0953B924}" srcOrd="1" destOrd="0" presId="urn:microsoft.com/office/officeart/2008/layout/HalfCircleOrganizationChart"/>
    <dgm:cxn modelId="{576E5B27-210F-4FB0-8B46-304C29A48DC5}" type="presParOf" srcId="{900A2DBE-BFD4-4EE6-92F7-41036DB0356D}" destId="{5E0F5F68-9D16-466B-978F-2FCEACEF9874}" srcOrd="2" destOrd="0" presId="urn:microsoft.com/office/officeart/2008/layout/HalfCircleOrganizationChart"/>
    <dgm:cxn modelId="{2BB44276-F255-4626-90ED-1C5B2C1F720A}" type="presParOf" srcId="{900A2DBE-BFD4-4EE6-92F7-41036DB0356D}" destId="{A0A7DE91-8BF1-4CE5-9A36-EB6D47C2B06A}" srcOrd="3" destOrd="0" presId="urn:microsoft.com/office/officeart/2008/layout/HalfCircleOrganizationChart"/>
    <dgm:cxn modelId="{66DAE966-414E-4F08-B01B-DCDDD069A714}" type="presParOf" srcId="{D6A7674E-963C-4168-84D2-A4FC6F13C04F}" destId="{0B069019-AC03-4BF1-B504-1BF67B3CEB7F}" srcOrd="1" destOrd="0" presId="urn:microsoft.com/office/officeart/2008/layout/HalfCircleOrganizationChart"/>
    <dgm:cxn modelId="{567A058B-587C-4130-B154-A0F6032880C3}" type="presParOf" srcId="{D6A7674E-963C-4168-84D2-A4FC6F13C04F}" destId="{61EFA7D3-8514-4887-881D-701555F0BDEE}" srcOrd="2" destOrd="0" presId="urn:microsoft.com/office/officeart/2008/layout/HalfCircleOrganizationChart"/>
    <dgm:cxn modelId="{B85E6399-81BB-4ED0-8D78-C35501C6BF5B}" type="presParOf" srcId="{626B4032-BD1A-4CF6-B1A2-1A29F8E363AE}" destId="{D9B092D4-27C7-4AB4-895E-796BC8392B34}" srcOrd="2" destOrd="0" presId="urn:microsoft.com/office/officeart/2008/layout/HalfCircleOrganizationChart"/>
    <dgm:cxn modelId="{807D4393-0905-4468-888A-E8FE40EF28E8}" type="presParOf" srcId="{626B4032-BD1A-4CF6-B1A2-1A29F8E363AE}" destId="{C3F18BB1-3004-4070-AADA-B8E6BE73604E}" srcOrd="3" destOrd="0" presId="urn:microsoft.com/office/officeart/2008/layout/HalfCircleOrganizationChart"/>
    <dgm:cxn modelId="{A2CDBE23-CBE9-4B31-AA71-BBD0CA2DDDFD}" type="presParOf" srcId="{C3F18BB1-3004-4070-AADA-B8E6BE73604E}" destId="{8CA06FE0-B274-44D7-9B42-CDCC07F3B9C7}" srcOrd="0" destOrd="0" presId="urn:microsoft.com/office/officeart/2008/layout/HalfCircleOrganizationChart"/>
    <dgm:cxn modelId="{7AB6BDD5-5E41-4656-8983-2784E658EC85}" type="presParOf" srcId="{8CA06FE0-B274-44D7-9B42-CDCC07F3B9C7}" destId="{373FFD4E-BF08-451C-857F-C480E24BA20E}" srcOrd="0" destOrd="0" presId="urn:microsoft.com/office/officeart/2008/layout/HalfCircleOrganizationChart"/>
    <dgm:cxn modelId="{82F5989C-52C8-47C7-887E-CF3C34ABDD5A}" type="presParOf" srcId="{8CA06FE0-B274-44D7-9B42-CDCC07F3B9C7}" destId="{0AA02473-2BF1-4BEF-A52D-F43CAF773F65}" srcOrd="1" destOrd="0" presId="urn:microsoft.com/office/officeart/2008/layout/HalfCircleOrganizationChart"/>
    <dgm:cxn modelId="{38D74EA4-5AE0-41EA-A93A-59475375B8A1}" type="presParOf" srcId="{8CA06FE0-B274-44D7-9B42-CDCC07F3B9C7}" destId="{737D4E54-445D-493C-9A70-B75CFD28478E}" srcOrd="2" destOrd="0" presId="urn:microsoft.com/office/officeart/2008/layout/HalfCircleOrganizationChart"/>
    <dgm:cxn modelId="{BEDB5F5D-4806-4A64-9E68-8EF99F958AC0}" type="presParOf" srcId="{8CA06FE0-B274-44D7-9B42-CDCC07F3B9C7}" destId="{684117C0-A3A3-40A3-BDE3-B3B8C8A35A8D}" srcOrd="3" destOrd="0" presId="urn:microsoft.com/office/officeart/2008/layout/HalfCircleOrganizationChart"/>
    <dgm:cxn modelId="{CACC1A57-3482-4217-B4F5-342973030AA3}" type="presParOf" srcId="{C3F18BB1-3004-4070-AADA-B8E6BE73604E}" destId="{C00CF17C-72BC-4904-AFD9-40861771D677}" srcOrd="1" destOrd="0" presId="urn:microsoft.com/office/officeart/2008/layout/HalfCircleOrganizationChart"/>
    <dgm:cxn modelId="{097B886F-4813-4E35-93C8-A31E0D10EFD3}" type="presParOf" srcId="{C3F18BB1-3004-4070-AADA-B8E6BE73604E}" destId="{49FD6823-28F7-4375-8CA3-9CA89E9E8723}" srcOrd="2" destOrd="0" presId="urn:microsoft.com/office/officeart/2008/layout/HalfCircleOrganizationChart"/>
    <dgm:cxn modelId="{A053DAEF-93E6-4CDC-A42A-B4A8DF1DD188}" type="presParOf" srcId="{626B4032-BD1A-4CF6-B1A2-1A29F8E363AE}" destId="{37B87F66-A372-4AE5-BBB1-D621DEDC5E08}" srcOrd="4" destOrd="0" presId="urn:microsoft.com/office/officeart/2008/layout/HalfCircleOrganizationChart"/>
    <dgm:cxn modelId="{932888AA-28AA-4B56-A743-835617DA7D07}" type="presParOf" srcId="{626B4032-BD1A-4CF6-B1A2-1A29F8E363AE}" destId="{CC3AD53E-C50F-4191-B75A-037E77E3864B}" srcOrd="5" destOrd="0" presId="urn:microsoft.com/office/officeart/2008/layout/HalfCircleOrganizationChart"/>
    <dgm:cxn modelId="{56D77226-01A2-4808-871A-85267730BBF5}" type="presParOf" srcId="{CC3AD53E-C50F-4191-B75A-037E77E3864B}" destId="{5181E8F1-1896-4E56-BC6B-39F869A2A7E4}" srcOrd="0" destOrd="0" presId="urn:microsoft.com/office/officeart/2008/layout/HalfCircleOrganizationChart"/>
    <dgm:cxn modelId="{FDFFEF05-C023-426C-B887-8AFE20FBC9BA}" type="presParOf" srcId="{5181E8F1-1896-4E56-BC6B-39F869A2A7E4}" destId="{C948ECC1-C64A-48F2-A36B-14D0CDCA2A01}" srcOrd="0" destOrd="0" presId="urn:microsoft.com/office/officeart/2008/layout/HalfCircleOrganizationChart"/>
    <dgm:cxn modelId="{C4F6BA44-B74D-45FB-BBD5-E5AC0CBC4468}" type="presParOf" srcId="{5181E8F1-1896-4E56-BC6B-39F869A2A7E4}" destId="{5371B6DB-8415-4E74-BAAA-145041DA7827}" srcOrd="1" destOrd="0" presId="urn:microsoft.com/office/officeart/2008/layout/HalfCircleOrganizationChart"/>
    <dgm:cxn modelId="{DA33CF88-53F1-40DE-A474-CF686080433E}" type="presParOf" srcId="{5181E8F1-1896-4E56-BC6B-39F869A2A7E4}" destId="{7F9BEBF8-5BF3-41C6-B774-86370D79BCD5}" srcOrd="2" destOrd="0" presId="urn:microsoft.com/office/officeart/2008/layout/HalfCircleOrganizationChart"/>
    <dgm:cxn modelId="{CF11B547-B647-420A-B585-8822DA518DB9}" type="presParOf" srcId="{5181E8F1-1896-4E56-BC6B-39F869A2A7E4}" destId="{C4C40AB9-949E-4C41-8CD2-AF4C39F22B98}" srcOrd="3" destOrd="0" presId="urn:microsoft.com/office/officeart/2008/layout/HalfCircleOrganizationChart"/>
    <dgm:cxn modelId="{0A42534F-0E51-4F17-AC21-96FDB3EDAA71}" type="presParOf" srcId="{CC3AD53E-C50F-4191-B75A-037E77E3864B}" destId="{37F34635-157A-4EED-B912-293730C582A5}" srcOrd="1" destOrd="0" presId="urn:microsoft.com/office/officeart/2008/layout/HalfCircleOrganizationChart"/>
    <dgm:cxn modelId="{969DEB78-0F1A-4790-B9E6-52D3FC96A8DD}" type="presParOf" srcId="{CC3AD53E-C50F-4191-B75A-037E77E3864B}" destId="{67890A0E-58C9-4AAE-A738-50B4849F021C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Production environment 1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Production environment 2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Production environment 3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Dynamics 365 Sales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Dynamics 365 Field Service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A1E1DAE3-0B25-4A09-9500-5227CE06879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3E6E26E-B7F5-4592-BCFD-98E5A4FA0F19}" type="parTrans" cxnId="{B797E961-12B9-4C5B-B63F-AF1CEFEEE379}">
      <dgm:prSet/>
      <dgm:spPr/>
      <dgm:t>
        <a:bodyPr/>
        <a:lstStyle/>
        <a:p>
          <a:endParaRPr lang="en-US"/>
        </a:p>
      </dgm:t>
    </dgm:pt>
    <dgm:pt modelId="{71B64937-9864-4C90-B32C-9B4AFF0B48E9}" type="sibTrans" cxnId="{B797E961-12B9-4C5B-B63F-AF1CEFEEE379}">
      <dgm:prSet/>
      <dgm:spPr/>
      <dgm:t>
        <a:bodyPr/>
        <a:lstStyle/>
        <a:p>
          <a:endParaRPr lang="en-US"/>
        </a:p>
      </dgm:t>
    </dgm:pt>
    <dgm:pt modelId="{3684A9F4-CB05-4C54-B411-0232EAFA791F}">
      <dgm:prSet custT="1"/>
      <dgm:spPr/>
      <dgm:t>
        <a:bodyPr/>
        <a:lstStyle/>
        <a:p>
          <a:r>
            <a:rPr lang="en-GB" sz="1400" dirty="0"/>
            <a:t>Dynamics 365 Customer Service</a:t>
          </a:r>
          <a:endParaRPr lang="en-DK" sz="1400" dirty="0"/>
        </a:p>
      </dgm:t>
    </dgm:pt>
    <dgm:pt modelId="{22ED031F-ECF7-4FD6-A778-CA1F2B589757}" type="parTrans" cxnId="{0B0943C5-010A-44F7-9108-6321AB3BE3FE}">
      <dgm:prSet/>
      <dgm:spPr/>
      <dgm:t>
        <a:bodyPr/>
        <a:lstStyle/>
        <a:p>
          <a:endParaRPr lang="en-US"/>
        </a:p>
      </dgm:t>
    </dgm:pt>
    <dgm:pt modelId="{975EE85A-5275-404E-A2ED-33498723DE27}" type="sibTrans" cxnId="{0B0943C5-010A-44F7-9108-6321AB3BE3FE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26"/>
      <dgm:spPr/>
    </dgm:pt>
    <dgm:pt modelId="{3051CD27-C51A-46BB-9392-B4EF8848FD46}" type="pres">
      <dgm:prSet presAssocID="{9F6B9DAF-99E9-476C-8A27-6A5458A97829}" presName="bottomArc1" presStyleLbl="parChTrans1D1" presStyleIdx="1" presStyleCnt="26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26"/>
      <dgm:spPr/>
    </dgm:pt>
    <dgm:pt modelId="{F4AD4BF5-77E5-48DC-BFC8-FF533C6A3300}" type="pres">
      <dgm:prSet presAssocID="{0165A075-DCE3-48F7-8A7C-87E0BE47B341}" presName="bottomArc2" presStyleLbl="parChTrans1D1" presStyleIdx="3" presStyleCnt="26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AFBAFCC7-A564-49D3-BB72-4C630866A46F}" type="pres">
      <dgm:prSet presAssocID="{59843745-38DA-413B-9840-E97E1405EE62}" presName="Name28" presStyleLbl="parChTrans1D3" presStyleIdx="0" presStyleCnt="9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4" presStyleCnt="26"/>
      <dgm:spPr/>
    </dgm:pt>
    <dgm:pt modelId="{26F40D19-C695-4A75-AA73-7083EABB5BC0}" type="pres">
      <dgm:prSet presAssocID="{D898DAAF-05DD-4597-9285-1447CE1E8ED3}" presName="bottomArc2" presStyleLbl="parChTrans1D1" presStyleIdx="5" presStyleCnt="26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CBE5F49A-F0E8-45D8-8D67-809D71CF1FA6}" type="pres">
      <dgm:prSet presAssocID="{03E6E26E-B7F5-4592-BCFD-98E5A4FA0F19}" presName="Name28" presStyleLbl="parChTrans1D3" presStyleIdx="1" presStyleCnt="9"/>
      <dgm:spPr/>
    </dgm:pt>
    <dgm:pt modelId="{1AF40F0E-095A-4185-BEA9-0F4A0853C5B3}" type="pres">
      <dgm:prSet presAssocID="{A1E1DAE3-0B25-4A09-9500-5227CE06879E}" presName="hierRoot2" presStyleCnt="0">
        <dgm:presLayoutVars>
          <dgm:hierBranch val="init"/>
        </dgm:presLayoutVars>
      </dgm:prSet>
      <dgm:spPr/>
    </dgm:pt>
    <dgm:pt modelId="{7EB6E0FC-E76D-4586-9CF7-834DB395EB77}" type="pres">
      <dgm:prSet presAssocID="{A1E1DAE3-0B25-4A09-9500-5227CE06879E}" presName="rootComposite2" presStyleCnt="0"/>
      <dgm:spPr/>
    </dgm:pt>
    <dgm:pt modelId="{6A6B40FE-15F8-4C08-B012-777E5D8EE022}" type="pres">
      <dgm:prSet presAssocID="{A1E1DAE3-0B25-4A09-9500-5227CE06879E}" presName="rootText2" presStyleLbl="alignAcc1" presStyleIdx="0" presStyleCnt="0">
        <dgm:presLayoutVars>
          <dgm:chPref val="3"/>
        </dgm:presLayoutVars>
      </dgm:prSet>
      <dgm:spPr/>
    </dgm:pt>
    <dgm:pt modelId="{A020B640-F184-4C48-8145-3CEA602FD9DE}" type="pres">
      <dgm:prSet presAssocID="{A1E1DAE3-0B25-4A09-9500-5227CE06879E}" presName="topArc2" presStyleLbl="parChTrans1D1" presStyleIdx="6" presStyleCnt="26"/>
      <dgm:spPr/>
    </dgm:pt>
    <dgm:pt modelId="{7BE5CDF6-33A1-4392-9767-B9DB1CBD079A}" type="pres">
      <dgm:prSet presAssocID="{A1E1DAE3-0B25-4A09-9500-5227CE06879E}" presName="bottomArc2" presStyleLbl="parChTrans1D1" presStyleIdx="7" presStyleCnt="26"/>
      <dgm:spPr/>
    </dgm:pt>
    <dgm:pt modelId="{EF0C5896-A0CF-4442-8EF5-F26FCC152F0D}" type="pres">
      <dgm:prSet presAssocID="{A1E1DAE3-0B25-4A09-9500-5227CE06879E}" presName="topConnNode2" presStyleLbl="node3" presStyleIdx="0" presStyleCnt="0"/>
      <dgm:spPr/>
    </dgm:pt>
    <dgm:pt modelId="{D6E92D88-4E70-4BA4-9E94-5B33EEAC25C6}" type="pres">
      <dgm:prSet presAssocID="{A1E1DAE3-0B25-4A09-9500-5227CE06879E}" presName="hierChild4" presStyleCnt="0"/>
      <dgm:spPr/>
    </dgm:pt>
    <dgm:pt modelId="{DDDE2DBB-D8DB-43D7-9C84-4405CE8A12F8}" type="pres">
      <dgm:prSet presAssocID="{A1E1DAE3-0B25-4A09-9500-5227CE06879E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9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26"/>
      <dgm:spPr/>
    </dgm:pt>
    <dgm:pt modelId="{61901F63-E511-4A2B-BFE4-302ED9DD0E49}" type="pres">
      <dgm:prSet presAssocID="{30A149B1-995F-4CE1-AF1D-8CF634F7D6D7}" presName="bottomArc2" presStyleLbl="parChTrans1D1" presStyleIdx="9" presStyleCnt="26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0" presStyleCnt="26"/>
      <dgm:spPr/>
    </dgm:pt>
    <dgm:pt modelId="{9500B460-5F4B-4D11-8B96-E860C24E9900}" type="pres">
      <dgm:prSet presAssocID="{AF9245AC-5B0D-4BAC-9B64-12A2461BF8F1}" presName="bottomArc2" presStyleLbl="parChTrans1D1" presStyleIdx="11" presStyleCnt="26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290DB704-330C-4D96-AA61-7FBE2C659CF4}" type="pres">
      <dgm:prSet presAssocID="{22ED031F-ECF7-4FD6-A778-CA1F2B589757}" presName="Name28" presStyleLbl="parChTrans1D3" presStyleIdx="3" presStyleCnt="9"/>
      <dgm:spPr/>
    </dgm:pt>
    <dgm:pt modelId="{D6A7674E-963C-4168-84D2-A4FC6F13C04F}" type="pres">
      <dgm:prSet presAssocID="{3684A9F4-CB05-4C54-B411-0232EAFA791F}" presName="hierRoot2" presStyleCnt="0">
        <dgm:presLayoutVars>
          <dgm:hierBranch val="init"/>
        </dgm:presLayoutVars>
      </dgm:prSet>
      <dgm:spPr/>
    </dgm:pt>
    <dgm:pt modelId="{900A2DBE-BFD4-4EE6-92F7-41036DB0356D}" type="pres">
      <dgm:prSet presAssocID="{3684A9F4-CB05-4C54-B411-0232EAFA791F}" presName="rootComposite2" presStyleCnt="0"/>
      <dgm:spPr/>
    </dgm:pt>
    <dgm:pt modelId="{E3483B8C-EE03-4CFC-A3F0-EF635F784C15}" type="pres">
      <dgm:prSet presAssocID="{3684A9F4-CB05-4C54-B411-0232EAFA791F}" presName="rootText2" presStyleLbl="alignAcc1" presStyleIdx="0" presStyleCnt="0">
        <dgm:presLayoutVars>
          <dgm:chPref val="3"/>
        </dgm:presLayoutVars>
      </dgm:prSet>
      <dgm:spPr/>
    </dgm:pt>
    <dgm:pt modelId="{62AD9A3D-71C5-4A1E-9DEB-035C0953B924}" type="pres">
      <dgm:prSet presAssocID="{3684A9F4-CB05-4C54-B411-0232EAFA791F}" presName="topArc2" presStyleLbl="parChTrans1D1" presStyleIdx="12" presStyleCnt="26"/>
      <dgm:spPr/>
    </dgm:pt>
    <dgm:pt modelId="{5E0F5F68-9D16-466B-978F-2FCEACEF9874}" type="pres">
      <dgm:prSet presAssocID="{3684A9F4-CB05-4C54-B411-0232EAFA791F}" presName="bottomArc2" presStyleLbl="parChTrans1D1" presStyleIdx="13" presStyleCnt="26"/>
      <dgm:spPr/>
    </dgm:pt>
    <dgm:pt modelId="{A0A7DE91-8BF1-4CE5-9A36-EB6D47C2B06A}" type="pres">
      <dgm:prSet presAssocID="{3684A9F4-CB05-4C54-B411-0232EAFA791F}" presName="topConnNode2" presStyleLbl="node3" presStyleIdx="0" presStyleCnt="0"/>
      <dgm:spPr/>
    </dgm:pt>
    <dgm:pt modelId="{0B069019-AC03-4BF1-B504-1BF67B3CEB7F}" type="pres">
      <dgm:prSet presAssocID="{3684A9F4-CB05-4C54-B411-0232EAFA791F}" presName="hierChild4" presStyleCnt="0"/>
      <dgm:spPr/>
    </dgm:pt>
    <dgm:pt modelId="{61EFA7D3-8514-4887-881D-701555F0BDEE}" type="pres">
      <dgm:prSet presAssocID="{3684A9F4-CB05-4C54-B411-0232EAFA791F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4" presStyleCnt="9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4" presStyleCnt="26"/>
      <dgm:spPr/>
    </dgm:pt>
    <dgm:pt modelId="{737D4E54-445D-493C-9A70-B75CFD28478E}" type="pres">
      <dgm:prSet presAssocID="{8865443A-72B1-4D83-941E-D8F7F343F4CE}" presName="bottomArc2" presStyleLbl="parChTrans1D1" presStyleIdx="15" presStyleCnt="26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5" presStyleCnt="9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6" presStyleCnt="26"/>
      <dgm:spPr/>
    </dgm:pt>
    <dgm:pt modelId="{7F9BEBF8-5BF3-41C6-B774-86370D79BCD5}" type="pres">
      <dgm:prSet presAssocID="{4557B6E0-9292-4353-B8C5-EF6FB85BCDFA}" presName="bottomArc2" presStyleLbl="parChTrans1D1" presStyleIdx="17" presStyleCnt="26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18" presStyleCnt="26"/>
      <dgm:spPr/>
    </dgm:pt>
    <dgm:pt modelId="{984BAC51-B553-4D1E-A478-D6A76A17D0DD}" type="pres">
      <dgm:prSet presAssocID="{03F98B5D-72D6-4455-B7B6-5BC3336806E7}" presName="bottomArc2" presStyleLbl="parChTrans1D1" presStyleIdx="19" presStyleCnt="26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6" presStyleCnt="9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0" presStyleCnt="26"/>
      <dgm:spPr/>
    </dgm:pt>
    <dgm:pt modelId="{6DDA7D13-2823-4EDD-AA15-B9EBD1CEB6F8}" type="pres">
      <dgm:prSet presAssocID="{F031D696-DC61-4D24-B19C-55CF854BC74F}" presName="bottomArc2" presStyleLbl="parChTrans1D1" presStyleIdx="21" presStyleCnt="26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7" presStyleCnt="9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2" presStyleCnt="26"/>
      <dgm:spPr/>
    </dgm:pt>
    <dgm:pt modelId="{38A8681A-01A4-49D2-9DE9-3C8365578DD6}" type="pres">
      <dgm:prSet presAssocID="{5C6B9903-664E-4A1E-8914-9A6CA7A00657}" presName="bottomArc2" presStyleLbl="parChTrans1D1" presStyleIdx="23" presStyleCnt="26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8" presStyleCnt="9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4" presStyleCnt="26"/>
      <dgm:spPr/>
    </dgm:pt>
    <dgm:pt modelId="{05A1AA85-00C6-4A85-81D1-A3978B684928}" type="pres">
      <dgm:prSet presAssocID="{C06AB456-8647-4152-B897-DA75F4A85270}" presName="bottomArc2" presStyleLbl="parChTrans1D1" presStyleIdx="25" presStyleCnt="26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FCAFB804-1281-450B-8C2B-7FFA7B5BF30F}" type="presOf" srcId="{3684A9F4-CB05-4C54-B411-0232EAFA791F}" destId="{A0A7DE91-8BF1-4CE5-9A36-EB6D47C2B06A}" srcOrd="1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0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E57E1431-9CCE-4602-91E0-35A6ED96D274}" type="presOf" srcId="{3684A9F4-CB05-4C54-B411-0232EAFA791F}" destId="{E3483B8C-EE03-4CFC-A3F0-EF635F784C15}" srcOrd="0" destOrd="0" presId="urn:microsoft.com/office/officeart/2008/layout/HalfCircleOrganizationChart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51166D3C-700D-460C-A2A4-6746061583BC}" type="presOf" srcId="{A1E1DAE3-0B25-4A09-9500-5227CE06879E}" destId="{6A6B40FE-15F8-4C08-B012-777E5D8EE022}" srcOrd="0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97BDD15B-9528-4CC2-A29C-F8B102E300C2}" type="presOf" srcId="{22ED031F-ECF7-4FD6-A778-CA1F2B589757}" destId="{290DB704-330C-4D96-AA61-7FBE2C659CF4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B797E961-12B9-4C5B-B63F-AF1CEFEEE379}" srcId="{0165A075-DCE3-48F7-8A7C-87E0BE47B341}" destId="{A1E1DAE3-0B25-4A09-9500-5227CE06879E}" srcOrd="1" destOrd="0" parTransId="{03E6E26E-B7F5-4592-BCFD-98E5A4FA0F19}" sibTransId="{71B64937-9864-4C90-B32C-9B4AFF0B48E9}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98EA3055-5E25-4F37-94AC-DEABA7DE30F6}" type="presOf" srcId="{03E6E26E-B7F5-4592-BCFD-98E5A4FA0F19}" destId="{CBE5F49A-F0E8-45D8-8D67-809D71CF1FA6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D3EF4D8F-E8E7-4013-B78F-910ADC807239}" type="presOf" srcId="{0743344D-85DF-4D8E-A7C2-8702733175D7}" destId="{D9B092D4-27C7-4AB4-895E-796BC8392B34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CFC8B1C3-2901-4E71-8342-CDEC46038331}" type="presOf" srcId="{8865443A-72B1-4D83-941E-D8F7F343F4CE}" destId="{684117C0-A3A3-40A3-BDE3-B3B8C8A35A8D}" srcOrd="1" destOrd="0" presId="urn:microsoft.com/office/officeart/2008/layout/HalfCircleOrganizationChart"/>
    <dgm:cxn modelId="{0B0943C5-010A-44F7-9108-6321AB3BE3FE}" srcId="{AF9245AC-5B0D-4BAC-9B64-12A2461BF8F1}" destId="{3684A9F4-CB05-4C54-B411-0232EAFA791F}" srcOrd="0" destOrd="0" parTransId="{22ED031F-ECF7-4FD6-A778-CA1F2B589757}" sibTransId="{975EE85A-5275-404E-A2ED-33498723DE27}"/>
    <dgm:cxn modelId="{456AD2D2-5EF8-45AA-ABDC-CEC43AF03B79}" type="presOf" srcId="{4557B6E0-9292-4353-B8C5-EF6FB85BCDFA}" destId="{C948ECC1-C64A-48F2-A36B-14D0CDCA2A01}" srcOrd="0" destOrd="0" presId="urn:microsoft.com/office/officeart/2008/layout/HalfCircleOrganizationChart"/>
    <dgm:cxn modelId="{FEF047D5-1E8A-4544-8856-4199DD6C99A8}" type="presOf" srcId="{8865443A-72B1-4D83-941E-D8F7F343F4CE}" destId="{373FFD4E-BF08-451C-857F-C480E24BA20E}" srcOrd="0" destOrd="0" presId="urn:microsoft.com/office/officeart/2008/layout/HalfCircleOrganizationChart"/>
    <dgm:cxn modelId="{D456C6E7-CE18-415F-9701-4033769FD02B}" type="presOf" srcId="{A1E1DAE3-0B25-4A09-9500-5227CE06879E}" destId="{EF0C5896-A0CF-4442-8EF5-F26FCC152F0D}" srcOrd="1" destOrd="0" presId="urn:microsoft.com/office/officeart/2008/layout/HalfCircleOrganizationChart"/>
    <dgm:cxn modelId="{2B17B6E8-2263-4778-AF1D-791FCDBCE6B4}" type="presOf" srcId="{4557B6E0-9292-4353-B8C5-EF6FB85BCDFA}" destId="{C4C40AB9-949E-4C41-8CD2-AF4C39F22B98}" srcOrd="1" destOrd="0" presId="urn:microsoft.com/office/officeart/2008/layout/HalfCircleOrganizationChart"/>
    <dgm:cxn modelId="{7F1DBBF8-1593-4923-84AE-2842225D5EDF}" type="presOf" srcId="{690F6B03-38A2-4997-872A-683496722EEA}" destId="{37B87F66-A372-4AE5-BBB1-D621DEDC5E08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0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1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8E96C8F7-0D68-4C6D-B135-A5D34B167C82}" type="presParOf" srcId="{5F372E9B-CDD9-40E4-9EE3-C028E334DE28}" destId="{CBE5F49A-F0E8-45D8-8D67-809D71CF1FA6}" srcOrd="2" destOrd="0" presId="urn:microsoft.com/office/officeart/2008/layout/HalfCircleOrganizationChart"/>
    <dgm:cxn modelId="{4E5282FD-26C6-4E57-9311-DA08798D56C0}" type="presParOf" srcId="{5F372E9B-CDD9-40E4-9EE3-C028E334DE28}" destId="{1AF40F0E-095A-4185-BEA9-0F4A0853C5B3}" srcOrd="3" destOrd="0" presId="urn:microsoft.com/office/officeart/2008/layout/HalfCircleOrganizationChart"/>
    <dgm:cxn modelId="{A5ED7F9F-B32C-4B8C-A903-E9A50D58DF3A}" type="presParOf" srcId="{1AF40F0E-095A-4185-BEA9-0F4A0853C5B3}" destId="{7EB6E0FC-E76D-4586-9CF7-834DB395EB77}" srcOrd="0" destOrd="0" presId="urn:microsoft.com/office/officeart/2008/layout/HalfCircleOrganizationChart"/>
    <dgm:cxn modelId="{0F0F55F4-2DB3-4AC5-8B82-16291281B52E}" type="presParOf" srcId="{7EB6E0FC-E76D-4586-9CF7-834DB395EB77}" destId="{6A6B40FE-15F8-4C08-B012-777E5D8EE022}" srcOrd="0" destOrd="0" presId="urn:microsoft.com/office/officeart/2008/layout/HalfCircleOrganizationChart"/>
    <dgm:cxn modelId="{010A0892-6FF7-4340-BF32-057F6E5A06E1}" type="presParOf" srcId="{7EB6E0FC-E76D-4586-9CF7-834DB395EB77}" destId="{A020B640-F184-4C48-8145-3CEA602FD9DE}" srcOrd="1" destOrd="0" presId="urn:microsoft.com/office/officeart/2008/layout/HalfCircleOrganizationChart"/>
    <dgm:cxn modelId="{9BD1616B-0ED3-4860-8C14-802009B2390B}" type="presParOf" srcId="{7EB6E0FC-E76D-4586-9CF7-834DB395EB77}" destId="{7BE5CDF6-33A1-4392-9767-B9DB1CBD079A}" srcOrd="2" destOrd="0" presId="urn:microsoft.com/office/officeart/2008/layout/HalfCircleOrganizationChart"/>
    <dgm:cxn modelId="{7C539EB0-F15C-42AA-B0C6-C537C6D3DFB0}" type="presParOf" srcId="{7EB6E0FC-E76D-4586-9CF7-834DB395EB77}" destId="{EF0C5896-A0CF-4442-8EF5-F26FCC152F0D}" srcOrd="3" destOrd="0" presId="urn:microsoft.com/office/officeart/2008/layout/HalfCircleOrganizationChart"/>
    <dgm:cxn modelId="{1A641DEA-9849-4FE5-9D44-0A80F0AE6641}" type="presParOf" srcId="{1AF40F0E-095A-4185-BEA9-0F4A0853C5B3}" destId="{D6E92D88-4E70-4BA4-9E94-5B33EEAC25C6}" srcOrd="1" destOrd="0" presId="urn:microsoft.com/office/officeart/2008/layout/HalfCircleOrganizationChart"/>
    <dgm:cxn modelId="{3A66BDA7-47BF-41E0-93C6-472E1A375F37}" type="presParOf" srcId="{1AF40F0E-095A-4185-BEA9-0F4A0853C5B3}" destId="{DDDE2DBB-D8DB-43D7-9C84-4405CE8A12F8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DDD61364-0812-4C01-AA46-1977802D9712}" type="presParOf" srcId="{626B4032-BD1A-4CF6-B1A2-1A29F8E363AE}" destId="{290DB704-330C-4D96-AA61-7FBE2C659CF4}" srcOrd="0" destOrd="0" presId="urn:microsoft.com/office/officeart/2008/layout/HalfCircleOrganizationChart"/>
    <dgm:cxn modelId="{27112E53-D3BA-4C79-997A-1D965DA018F8}" type="presParOf" srcId="{626B4032-BD1A-4CF6-B1A2-1A29F8E363AE}" destId="{D6A7674E-963C-4168-84D2-A4FC6F13C04F}" srcOrd="1" destOrd="0" presId="urn:microsoft.com/office/officeart/2008/layout/HalfCircleOrganizationChart"/>
    <dgm:cxn modelId="{4D6778D1-65E9-4B8B-A6DD-1CB89C0E7A0A}" type="presParOf" srcId="{D6A7674E-963C-4168-84D2-A4FC6F13C04F}" destId="{900A2DBE-BFD4-4EE6-92F7-41036DB0356D}" srcOrd="0" destOrd="0" presId="urn:microsoft.com/office/officeart/2008/layout/HalfCircleOrganizationChart"/>
    <dgm:cxn modelId="{B8F1312B-D3EF-4D67-B4AA-7A72F09293AC}" type="presParOf" srcId="{900A2DBE-BFD4-4EE6-92F7-41036DB0356D}" destId="{E3483B8C-EE03-4CFC-A3F0-EF635F784C15}" srcOrd="0" destOrd="0" presId="urn:microsoft.com/office/officeart/2008/layout/HalfCircleOrganizationChart"/>
    <dgm:cxn modelId="{953BAAEB-8F48-44F6-ADF5-53E2FBC4026C}" type="presParOf" srcId="{900A2DBE-BFD4-4EE6-92F7-41036DB0356D}" destId="{62AD9A3D-71C5-4A1E-9DEB-035C0953B924}" srcOrd="1" destOrd="0" presId="urn:microsoft.com/office/officeart/2008/layout/HalfCircleOrganizationChart"/>
    <dgm:cxn modelId="{576E5B27-210F-4FB0-8B46-304C29A48DC5}" type="presParOf" srcId="{900A2DBE-BFD4-4EE6-92F7-41036DB0356D}" destId="{5E0F5F68-9D16-466B-978F-2FCEACEF9874}" srcOrd="2" destOrd="0" presId="urn:microsoft.com/office/officeart/2008/layout/HalfCircleOrganizationChart"/>
    <dgm:cxn modelId="{2BB44276-F255-4626-90ED-1C5B2C1F720A}" type="presParOf" srcId="{900A2DBE-BFD4-4EE6-92F7-41036DB0356D}" destId="{A0A7DE91-8BF1-4CE5-9A36-EB6D47C2B06A}" srcOrd="3" destOrd="0" presId="urn:microsoft.com/office/officeart/2008/layout/HalfCircleOrganizationChart"/>
    <dgm:cxn modelId="{66DAE966-414E-4F08-B01B-DCDDD069A714}" type="presParOf" srcId="{D6A7674E-963C-4168-84D2-A4FC6F13C04F}" destId="{0B069019-AC03-4BF1-B504-1BF67B3CEB7F}" srcOrd="1" destOrd="0" presId="urn:microsoft.com/office/officeart/2008/layout/HalfCircleOrganizationChart"/>
    <dgm:cxn modelId="{567A058B-587C-4130-B154-A0F6032880C3}" type="presParOf" srcId="{D6A7674E-963C-4168-84D2-A4FC6F13C04F}" destId="{61EFA7D3-8514-4887-881D-701555F0BDEE}" srcOrd="2" destOrd="0" presId="urn:microsoft.com/office/officeart/2008/layout/HalfCircleOrganizationChart"/>
    <dgm:cxn modelId="{B85E6399-81BB-4ED0-8D78-C35501C6BF5B}" type="presParOf" srcId="{626B4032-BD1A-4CF6-B1A2-1A29F8E363AE}" destId="{D9B092D4-27C7-4AB4-895E-796BC8392B34}" srcOrd="2" destOrd="0" presId="urn:microsoft.com/office/officeart/2008/layout/HalfCircleOrganizationChart"/>
    <dgm:cxn modelId="{807D4393-0905-4468-888A-E8FE40EF28E8}" type="presParOf" srcId="{626B4032-BD1A-4CF6-B1A2-1A29F8E363AE}" destId="{C3F18BB1-3004-4070-AADA-B8E6BE73604E}" srcOrd="3" destOrd="0" presId="urn:microsoft.com/office/officeart/2008/layout/HalfCircleOrganizationChart"/>
    <dgm:cxn modelId="{A2CDBE23-CBE9-4B31-AA71-BBD0CA2DDDFD}" type="presParOf" srcId="{C3F18BB1-3004-4070-AADA-B8E6BE73604E}" destId="{8CA06FE0-B274-44D7-9B42-CDCC07F3B9C7}" srcOrd="0" destOrd="0" presId="urn:microsoft.com/office/officeart/2008/layout/HalfCircleOrganizationChart"/>
    <dgm:cxn modelId="{7AB6BDD5-5E41-4656-8983-2784E658EC85}" type="presParOf" srcId="{8CA06FE0-B274-44D7-9B42-CDCC07F3B9C7}" destId="{373FFD4E-BF08-451C-857F-C480E24BA20E}" srcOrd="0" destOrd="0" presId="urn:microsoft.com/office/officeart/2008/layout/HalfCircleOrganizationChart"/>
    <dgm:cxn modelId="{82F5989C-52C8-47C7-887E-CF3C34ABDD5A}" type="presParOf" srcId="{8CA06FE0-B274-44D7-9B42-CDCC07F3B9C7}" destId="{0AA02473-2BF1-4BEF-A52D-F43CAF773F65}" srcOrd="1" destOrd="0" presId="urn:microsoft.com/office/officeart/2008/layout/HalfCircleOrganizationChart"/>
    <dgm:cxn modelId="{38D74EA4-5AE0-41EA-A93A-59475375B8A1}" type="presParOf" srcId="{8CA06FE0-B274-44D7-9B42-CDCC07F3B9C7}" destId="{737D4E54-445D-493C-9A70-B75CFD28478E}" srcOrd="2" destOrd="0" presId="urn:microsoft.com/office/officeart/2008/layout/HalfCircleOrganizationChart"/>
    <dgm:cxn modelId="{BEDB5F5D-4806-4A64-9E68-8EF99F958AC0}" type="presParOf" srcId="{8CA06FE0-B274-44D7-9B42-CDCC07F3B9C7}" destId="{684117C0-A3A3-40A3-BDE3-B3B8C8A35A8D}" srcOrd="3" destOrd="0" presId="urn:microsoft.com/office/officeart/2008/layout/HalfCircleOrganizationChart"/>
    <dgm:cxn modelId="{CACC1A57-3482-4217-B4F5-342973030AA3}" type="presParOf" srcId="{C3F18BB1-3004-4070-AADA-B8E6BE73604E}" destId="{C00CF17C-72BC-4904-AFD9-40861771D677}" srcOrd="1" destOrd="0" presId="urn:microsoft.com/office/officeart/2008/layout/HalfCircleOrganizationChart"/>
    <dgm:cxn modelId="{097B886F-4813-4E35-93C8-A31E0D10EFD3}" type="presParOf" srcId="{C3F18BB1-3004-4070-AADA-B8E6BE73604E}" destId="{49FD6823-28F7-4375-8CA3-9CA89E9E8723}" srcOrd="2" destOrd="0" presId="urn:microsoft.com/office/officeart/2008/layout/HalfCircleOrganizationChart"/>
    <dgm:cxn modelId="{A053DAEF-93E6-4CDC-A42A-B4A8DF1DD188}" type="presParOf" srcId="{626B4032-BD1A-4CF6-B1A2-1A29F8E363AE}" destId="{37B87F66-A372-4AE5-BBB1-D621DEDC5E08}" srcOrd="4" destOrd="0" presId="urn:microsoft.com/office/officeart/2008/layout/HalfCircleOrganizationChart"/>
    <dgm:cxn modelId="{932888AA-28AA-4B56-A743-835617DA7D07}" type="presParOf" srcId="{626B4032-BD1A-4CF6-B1A2-1A29F8E363AE}" destId="{CC3AD53E-C50F-4191-B75A-037E77E3864B}" srcOrd="5" destOrd="0" presId="urn:microsoft.com/office/officeart/2008/layout/HalfCircleOrganizationChart"/>
    <dgm:cxn modelId="{56D77226-01A2-4808-871A-85267730BBF5}" type="presParOf" srcId="{CC3AD53E-C50F-4191-B75A-037E77E3864B}" destId="{5181E8F1-1896-4E56-BC6B-39F869A2A7E4}" srcOrd="0" destOrd="0" presId="urn:microsoft.com/office/officeart/2008/layout/HalfCircleOrganizationChart"/>
    <dgm:cxn modelId="{FDFFEF05-C023-426C-B887-8AFE20FBC9BA}" type="presParOf" srcId="{5181E8F1-1896-4E56-BC6B-39F869A2A7E4}" destId="{C948ECC1-C64A-48F2-A36B-14D0CDCA2A01}" srcOrd="0" destOrd="0" presId="urn:microsoft.com/office/officeart/2008/layout/HalfCircleOrganizationChart"/>
    <dgm:cxn modelId="{C4F6BA44-B74D-45FB-BBD5-E5AC0CBC4468}" type="presParOf" srcId="{5181E8F1-1896-4E56-BC6B-39F869A2A7E4}" destId="{5371B6DB-8415-4E74-BAAA-145041DA7827}" srcOrd="1" destOrd="0" presId="urn:microsoft.com/office/officeart/2008/layout/HalfCircleOrganizationChart"/>
    <dgm:cxn modelId="{DA33CF88-53F1-40DE-A474-CF686080433E}" type="presParOf" srcId="{5181E8F1-1896-4E56-BC6B-39F869A2A7E4}" destId="{7F9BEBF8-5BF3-41C6-B774-86370D79BCD5}" srcOrd="2" destOrd="0" presId="urn:microsoft.com/office/officeart/2008/layout/HalfCircleOrganizationChart"/>
    <dgm:cxn modelId="{CF11B547-B647-420A-B585-8822DA518DB9}" type="presParOf" srcId="{5181E8F1-1896-4E56-BC6B-39F869A2A7E4}" destId="{C4C40AB9-949E-4C41-8CD2-AF4C39F22B98}" srcOrd="3" destOrd="0" presId="urn:microsoft.com/office/officeart/2008/layout/HalfCircleOrganizationChart"/>
    <dgm:cxn modelId="{0A42534F-0E51-4F17-AC21-96FDB3EDAA71}" type="presParOf" srcId="{CC3AD53E-C50F-4191-B75A-037E77E3864B}" destId="{37F34635-157A-4EED-B912-293730C582A5}" srcOrd="1" destOrd="0" presId="urn:microsoft.com/office/officeart/2008/layout/HalfCircleOrganizationChart"/>
    <dgm:cxn modelId="{969DEB78-0F1A-4790-B9E6-52D3FC96A8DD}" type="presParOf" srcId="{CC3AD53E-C50F-4191-B75A-037E77E3864B}" destId="{67890A0E-58C9-4AAE-A738-50B4849F021C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F636-9236-4AA0-9F84-56C486451162}">
      <dsp:nvSpPr>
        <dsp:cNvPr id="0" name=""/>
        <dsp:cNvSpPr/>
      </dsp:nvSpPr>
      <dsp:spPr>
        <a:xfrm>
          <a:off x="4531946" y="2868131"/>
          <a:ext cx="3755285" cy="3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35"/>
              </a:lnTo>
              <a:lnTo>
                <a:pt x="3755285" y="162935"/>
              </a:lnTo>
              <a:lnTo>
                <a:pt x="3755285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B185F-BEF2-4E73-BB0E-41F4542183A3}">
      <dsp:nvSpPr>
        <dsp:cNvPr id="0" name=""/>
        <dsp:cNvSpPr/>
      </dsp:nvSpPr>
      <dsp:spPr>
        <a:xfrm>
          <a:off x="4531946" y="2868131"/>
          <a:ext cx="1877642" cy="3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35"/>
              </a:lnTo>
              <a:lnTo>
                <a:pt x="1877642" y="162935"/>
              </a:lnTo>
              <a:lnTo>
                <a:pt x="1877642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95A7B-1005-4007-9850-A8ABBE6E9340}">
      <dsp:nvSpPr>
        <dsp:cNvPr id="0" name=""/>
        <dsp:cNvSpPr/>
      </dsp:nvSpPr>
      <dsp:spPr>
        <a:xfrm>
          <a:off x="4486226" y="2868131"/>
          <a:ext cx="91440" cy="32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15255-D88C-416C-BD34-4720F59D1173}">
      <dsp:nvSpPr>
        <dsp:cNvPr id="0" name=""/>
        <dsp:cNvSpPr/>
      </dsp:nvSpPr>
      <dsp:spPr>
        <a:xfrm>
          <a:off x="2654303" y="2868131"/>
          <a:ext cx="1877642" cy="325871"/>
        </a:xfrm>
        <a:custGeom>
          <a:avLst/>
          <a:gdLst/>
          <a:ahLst/>
          <a:cxnLst/>
          <a:rect l="0" t="0" r="0" b="0"/>
          <a:pathLst>
            <a:path>
              <a:moveTo>
                <a:pt x="1877642" y="0"/>
              </a:moveTo>
              <a:lnTo>
                <a:pt x="1877642" y="162935"/>
              </a:lnTo>
              <a:lnTo>
                <a:pt x="0" y="162935"/>
              </a:lnTo>
              <a:lnTo>
                <a:pt x="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35E6-1C32-4500-832B-0EDCD6F5EB1E}">
      <dsp:nvSpPr>
        <dsp:cNvPr id="0" name=""/>
        <dsp:cNvSpPr/>
      </dsp:nvSpPr>
      <dsp:spPr>
        <a:xfrm>
          <a:off x="776660" y="2868131"/>
          <a:ext cx="3755285" cy="325871"/>
        </a:xfrm>
        <a:custGeom>
          <a:avLst/>
          <a:gdLst/>
          <a:ahLst/>
          <a:cxnLst/>
          <a:rect l="0" t="0" r="0" b="0"/>
          <a:pathLst>
            <a:path>
              <a:moveTo>
                <a:pt x="3755285" y="0"/>
              </a:moveTo>
              <a:lnTo>
                <a:pt x="3755285" y="162935"/>
              </a:lnTo>
              <a:lnTo>
                <a:pt x="0" y="162935"/>
              </a:lnTo>
              <a:lnTo>
                <a:pt x="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00DF2-3A1B-409E-83D7-AABED0E41EF0}">
      <dsp:nvSpPr>
        <dsp:cNvPr id="0" name=""/>
        <dsp:cNvSpPr/>
      </dsp:nvSpPr>
      <dsp:spPr>
        <a:xfrm>
          <a:off x="4144003" y="2092245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B2233-424D-42EB-99CB-D284E630B93D}">
      <dsp:nvSpPr>
        <dsp:cNvPr id="0" name=""/>
        <dsp:cNvSpPr/>
      </dsp:nvSpPr>
      <dsp:spPr>
        <a:xfrm>
          <a:off x="4144003" y="2092245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D294D-1213-4DA3-913C-F559259E61D0}">
      <dsp:nvSpPr>
        <dsp:cNvPr id="0" name=""/>
        <dsp:cNvSpPr/>
      </dsp:nvSpPr>
      <dsp:spPr>
        <a:xfrm>
          <a:off x="3756060" y="2231904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56060" y="2231904"/>
        <a:ext cx="1551771" cy="496566"/>
      </dsp:txXfrm>
    </dsp:sp>
    <dsp:sp modelId="{ECB46781-B3C0-4C95-9CF0-72007A6AA63F}">
      <dsp:nvSpPr>
        <dsp:cNvPr id="0" name=""/>
        <dsp:cNvSpPr/>
      </dsp:nvSpPr>
      <dsp:spPr>
        <a:xfrm>
          <a:off x="388717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E7132-306B-4B37-AA2E-0B5C5FA4A980}">
      <dsp:nvSpPr>
        <dsp:cNvPr id="0" name=""/>
        <dsp:cNvSpPr/>
      </dsp:nvSpPr>
      <dsp:spPr>
        <a:xfrm>
          <a:off x="388717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2C02E-4886-44F5-976A-80685990AB71}">
      <dsp:nvSpPr>
        <dsp:cNvPr id="0" name=""/>
        <dsp:cNvSpPr/>
      </dsp:nvSpPr>
      <dsp:spPr>
        <a:xfrm>
          <a:off x="774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Sales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74" y="3333662"/>
        <a:ext cx="1551771" cy="496566"/>
      </dsp:txXfrm>
    </dsp:sp>
    <dsp:sp modelId="{765AB544-BA9B-4D84-B45F-2E0732B99833}">
      <dsp:nvSpPr>
        <dsp:cNvPr id="0" name=""/>
        <dsp:cNvSpPr/>
      </dsp:nvSpPr>
      <dsp:spPr>
        <a:xfrm>
          <a:off x="2266360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91512-CEBA-4C35-B42A-23F00B7AD87F}">
      <dsp:nvSpPr>
        <dsp:cNvPr id="0" name=""/>
        <dsp:cNvSpPr/>
      </dsp:nvSpPr>
      <dsp:spPr>
        <a:xfrm>
          <a:off x="2266360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FAE4-4A4C-48A5-AC72-07D85F8E45E5}">
      <dsp:nvSpPr>
        <dsp:cNvPr id="0" name=""/>
        <dsp:cNvSpPr/>
      </dsp:nvSpPr>
      <dsp:spPr>
        <a:xfrm>
          <a:off x="1878417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Customer Service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78417" y="3333662"/>
        <a:ext cx="1551771" cy="496566"/>
      </dsp:txXfrm>
    </dsp:sp>
    <dsp:sp modelId="{E1C638BF-4EB8-49D5-A13C-F23893491914}">
      <dsp:nvSpPr>
        <dsp:cNvPr id="0" name=""/>
        <dsp:cNvSpPr/>
      </dsp:nvSpPr>
      <dsp:spPr>
        <a:xfrm>
          <a:off x="4144003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EAF9-C955-4780-818E-CE61FF9361E9}">
      <dsp:nvSpPr>
        <dsp:cNvPr id="0" name=""/>
        <dsp:cNvSpPr/>
      </dsp:nvSpPr>
      <dsp:spPr>
        <a:xfrm>
          <a:off x="4144003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40FEA-C51E-4834-A487-A077DFBD2088}">
      <dsp:nvSpPr>
        <dsp:cNvPr id="0" name=""/>
        <dsp:cNvSpPr/>
      </dsp:nvSpPr>
      <dsp:spPr>
        <a:xfrm>
          <a:off x="3756060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Customer Insights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56060" y="3333662"/>
        <a:ext cx="1551771" cy="496566"/>
      </dsp:txXfrm>
    </dsp:sp>
    <dsp:sp modelId="{491EC446-CDA8-4411-B66A-B5AAE2B0330B}">
      <dsp:nvSpPr>
        <dsp:cNvPr id="0" name=""/>
        <dsp:cNvSpPr/>
      </dsp:nvSpPr>
      <dsp:spPr>
        <a:xfrm>
          <a:off x="6021646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EA5C-7C54-462C-A78D-A2B0F430149D}">
      <dsp:nvSpPr>
        <dsp:cNvPr id="0" name=""/>
        <dsp:cNvSpPr/>
      </dsp:nvSpPr>
      <dsp:spPr>
        <a:xfrm>
          <a:off x="6021646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EC8A8-79DC-44DE-9DF6-B0BA08A48073}">
      <dsp:nvSpPr>
        <dsp:cNvPr id="0" name=""/>
        <dsp:cNvSpPr/>
      </dsp:nvSpPr>
      <dsp:spPr>
        <a:xfrm>
          <a:off x="5633703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Field Service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33703" y="3333662"/>
        <a:ext cx="1551771" cy="496566"/>
      </dsp:txXfrm>
    </dsp:sp>
    <dsp:sp modelId="{4C9DD094-F76B-49C3-982D-26F1B23819C2}">
      <dsp:nvSpPr>
        <dsp:cNvPr id="0" name=""/>
        <dsp:cNvSpPr/>
      </dsp:nvSpPr>
      <dsp:spPr>
        <a:xfrm>
          <a:off x="7899289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2F8FF-F5EE-493F-BD71-D537C01E951F}">
      <dsp:nvSpPr>
        <dsp:cNvPr id="0" name=""/>
        <dsp:cNvSpPr/>
      </dsp:nvSpPr>
      <dsp:spPr>
        <a:xfrm>
          <a:off x="7899289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1F428-17AA-459F-83CD-1390A24086C8}">
      <dsp:nvSpPr>
        <dsp:cNvPr id="0" name=""/>
        <dsp:cNvSpPr/>
      </dsp:nvSpPr>
      <dsp:spPr>
        <a:xfrm>
          <a:off x="7511346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Project Operations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511346" y="3333662"/>
        <a:ext cx="1551771" cy="4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B4BB9-7B5A-4343-8775-4E5FBCFD2DFD}">
      <dsp:nvSpPr>
        <dsp:cNvPr id="0" name=""/>
        <dsp:cNvSpPr/>
      </dsp:nvSpPr>
      <dsp:spPr>
        <a:xfrm>
          <a:off x="5247220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3FE33-1DAD-4265-B3A2-20A644515201}">
      <dsp:nvSpPr>
        <dsp:cNvPr id="0" name=""/>
        <dsp:cNvSpPr/>
      </dsp:nvSpPr>
      <dsp:spPr>
        <a:xfrm>
          <a:off x="5247220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247220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247220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629483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30AC-ECBF-485F-8576-71E398F71D7D}">
      <dsp:nvSpPr>
        <dsp:cNvPr id="0" name=""/>
        <dsp:cNvSpPr/>
      </dsp:nvSpPr>
      <dsp:spPr>
        <a:xfrm>
          <a:off x="3629483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629483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629483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C57A-B857-4AAD-A1EE-9BA3D1A272FF}">
      <dsp:nvSpPr>
        <dsp:cNvPr id="0" name=""/>
        <dsp:cNvSpPr/>
      </dsp:nvSpPr>
      <dsp:spPr>
        <a:xfrm>
          <a:off x="3629483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583763" y="67045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33536-DB9A-417B-B84E-82C096B6B9FC}">
      <dsp:nvSpPr>
        <dsp:cNvPr id="0" name=""/>
        <dsp:cNvSpPr/>
      </dsp:nvSpPr>
      <dsp:spPr>
        <a:xfrm>
          <a:off x="2011746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2011746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2011746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CB89-F3A5-4A58-8092-357D8EF92862}">
      <dsp:nvSpPr>
        <dsp:cNvPr id="0" name=""/>
        <dsp:cNvSpPr/>
      </dsp:nvSpPr>
      <dsp:spPr>
        <a:xfrm>
          <a:off x="2011746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2011746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960997" y="12229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960997" y="122291"/>
        <a:ext cx="1336972" cy="427831"/>
      </dsp:txXfrm>
    </dsp:sp>
    <dsp:sp modelId="{1C7F8FE0-5C64-4E14-8BE3-C65AB08CFD0A}">
      <dsp:nvSpPr>
        <dsp:cNvPr id="0" name=""/>
        <dsp:cNvSpPr/>
      </dsp:nvSpPr>
      <dsp:spPr>
        <a:xfrm>
          <a:off x="167750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67750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1343260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US</a:t>
          </a:r>
          <a:endParaRPr lang="en-DK" sz="1400" kern="1200" dirty="0"/>
        </a:p>
      </dsp:txBody>
      <dsp:txXfrm>
        <a:off x="1343260" y="1071541"/>
        <a:ext cx="1336972" cy="427831"/>
      </dsp:txXfrm>
    </dsp:sp>
    <dsp:sp modelId="{5CC087F7-91F8-429C-AA63-F4955285668F}">
      <dsp:nvSpPr>
        <dsp:cNvPr id="0" name=""/>
        <dsp:cNvSpPr/>
      </dsp:nvSpPr>
      <dsp:spPr>
        <a:xfrm>
          <a:off x="2546536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0E1DC-02C0-4628-B9F3-1B93CC0B28AC}">
      <dsp:nvSpPr>
        <dsp:cNvPr id="0" name=""/>
        <dsp:cNvSpPr/>
      </dsp:nvSpPr>
      <dsp:spPr>
        <a:xfrm>
          <a:off x="2546536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815C-4597-487F-8C5B-54614E0C5F27}">
      <dsp:nvSpPr>
        <dsp:cNvPr id="0" name=""/>
        <dsp:cNvSpPr/>
      </dsp:nvSpPr>
      <dsp:spPr>
        <a:xfrm>
          <a:off x="2212292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Apps</a:t>
          </a:r>
          <a:endParaRPr lang="en-DK" sz="1400" kern="1200" dirty="0"/>
        </a:p>
      </dsp:txBody>
      <dsp:txXfrm>
        <a:off x="2212292" y="2020792"/>
        <a:ext cx="1336972" cy="427831"/>
      </dsp:txXfrm>
    </dsp:sp>
    <dsp:sp modelId="{43FDF9E0-E713-4B4F-99F9-8862304F1EE2}">
      <dsp:nvSpPr>
        <dsp:cNvPr id="0" name=""/>
        <dsp:cNvSpPr/>
      </dsp:nvSpPr>
      <dsp:spPr>
        <a:xfrm>
          <a:off x="254653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54653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2212292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2212292" y="2970043"/>
        <a:ext cx="1336972" cy="427831"/>
      </dsp:txXfrm>
    </dsp:sp>
    <dsp:sp modelId="{4F3851FD-D998-4C0A-9735-CB18C0395CAA}">
      <dsp:nvSpPr>
        <dsp:cNvPr id="0" name=""/>
        <dsp:cNvSpPr/>
      </dsp:nvSpPr>
      <dsp:spPr>
        <a:xfrm>
          <a:off x="254653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54653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2212292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2212292" y="3919293"/>
        <a:ext cx="1336972" cy="427831"/>
      </dsp:txXfrm>
    </dsp:sp>
    <dsp:sp modelId="{256ADF99-EC46-4752-8B88-33B162B1F523}">
      <dsp:nvSpPr>
        <dsp:cNvPr id="0" name=""/>
        <dsp:cNvSpPr/>
      </dsp:nvSpPr>
      <dsp:spPr>
        <a:xfrm>
          <a:off x="2546536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DC2B6-C16D-41E5-AC2F-896E785B4EF2}">
      <dsp:nvSpPr>
        <dsp:cNvPr id="0" name=""/>
        <dsp:cNvSpPr/>
      </dsp:nvSpPr>
      <dsp:spPr>
        <a:xfrm>
          <a:off x="2546536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BC50D-42E1-41AE-B20D-0CAD20961107}">
      <dsp:nvSpPr>
        <dsp:cNvPr id="0" name=""/>
        <dsp:cNvSpPr/>
      </dsp:nvSpPr>
      <dsp:spPr>
        <a:xfrm>
          <a:off x="2212292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A, B, D</a:t>
          </a:r>
          <a:endParaRPr lang="en-DK" sz="1400" kern="1200" dirty="0"/>
        </a:p>
      </dsp:txBody>
      <dsp:txXfrm>
        <a:off x="2212292" y="4868544"/>
        <a:ext cx="1336972" cy="427831"/>
      </dsp:txXfrm>
    </dsp:sp>
    <dsp:sp modelId="{F3A40B81-F425-4B88-81AA-C65FB67EE6DF}">
      <dsp:nvSpPr>
        <dsp:cNvPr id="0" name=""/>
        <dsp:cNvSpPr/>
      </dsp:nvSpPr>
      <dsp:spPr>
        <a:xfrm>
          <a:off x="3295240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295240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960997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Canada</a:t>
          </a:r>
          <a:endParaRPr lang="en-DK" sz="1400" kern="1200" dirty="0"/>
        </a:p>
      </dsp:txBody>
      <dsp:txXfrm>
        <a:off x="2960997" y="1071541"/>
        <a:ext cx="1336972" cy="427831"/>
      </dsp:txXfrm>
    </dsp:sp>
    <dsp:sp modelId="{8BC822E9-AA26-49E0-B080-1FD4D4A7021F}">
      <dsp:nvSpPr>
        <dsp:cNvPr id="0" name=""/>
        <dsp:cNvSpPr/>
      </dsp:nvSpPr>
      <dsp:spPr>
        <a:xfrm>
          <a:off x="416427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D3E5C-FA9F-40E6-8056-E8BADD333646}">
      <dsp:nvSpPr>
        <dsp:cNvPr id="0" name=""/>
        <dsp:cNvSpPr/>
      </dsp:nvSpPr>
      <dsp:spPr>
        <a:xfrm>
          <a:off x="416427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BD2AB-D96F-4AE2-A007-8BC15D12EF62}">
      <dsp:nvSpPr>
        <dsp:cNvPr id="0" name=""/>
        <dsp:cNvSpPr/>
      </dsp:nvSpPr>
      <dsp:spPr>
        <a:xfrm>
          <a:off x="3830029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Apps</a:t>
          </a:r>
          <a:endParaRPr lang="en-DK" sz="1400" kern="1200" dirty="0"/>
        </a:p>
      </dsp:txBody>
      <dsp:txXfrm>
        <a:off x="3830029" y="2020792"/>
        <a:ext cx="1336972" cy="427831"/>
      </dsp:txXfrm>
    </dsp:sp>
    <dsp:sp modelId="{0AA02473-2BF1-4BEF-A52D-F43CAF773F65}">
      <dsp:nvSpPr>
        <dsp:cNvPr id="0" name=""/>
        <dsp:cNvSpPr/>
      </dsp:nvSpPr>
      <dsp:spPr>
        <a:xfrm>
          <a:off x="4164272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64272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830029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830029" y="2970043"/>
        <a:ext cx="1336972" cy="427831"/>
      </dsp:txXfrm>
    </dsp:sp>
    <dsp:sp modelId="{5371B6DB-8415-4E74-BAAA-145041DA7827}">
      <dsp:nvSpPr>
        <dsp:cNvPr id="0" name=""/>
        <dsp:cNvSpPr/>
      </dsp:nvSpPr>
      <dsp:spPr>
        <a:xfrm>
          <a:off x="4164272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64272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830029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830029" y="3919293"/>
        <a:ext cx="1336972" cy="427831"/>
      </dsp:txXfrm>
    </dsp:sp>
    <dsp:sp modelId="{68286A0B-CCD0-45A6-AAE9-1331FE1009B6}">
      <dsp:nvSpPr>
        <dsp:cNvPr id="0" name=""/>
        <dsp:cNvSpPr/>
      </dsp:nvSpPr>
      <dsp:spPr>
        <a:xfrm>
          <a:off x="4164272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907EE-67EC-4DF3-99EA-8FCD6A687556}">
      <dsp:nvSpPr>
        <dsp:cNvPr id="0" name=""/>
        <dsp:cNvSpPr/>
      </dsp:nvSpPr>
      <dsp:spPr>
        <a:xfrm>
          <a:off x="4164272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B519F-F15B-4246-9C16-98F4C1C166E3}">
      <dsp:nvSpPr>
        <dsp:cNvPr id="0" name=""/>
        <dsp:cNvSpPr/>
      </dsp:nvSpPr>
      <dsp:spPr>
        <a:xfrm>
          <a:off x="3830029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D, E</a:t>
          </a:r>
          <a:endParaRPr lang="en-DK" sz="1400" kern="1200" dirty="0"/>
        </a:p>
      </dsp:txBody>
      <dsp:txXfrm>
        <a:off x="3830029" y="4868544"/>
        <a:ext cx="1336972" cy="427831"/>
      </dsp:txXfrm>
    </dsp:sp>
    <dsp:sp modelId="{F87F5826-F50E-4C7A-BF67-A1A79AB2083C}">
      <dsp:nvSpPr>
        <dsp:cNvPr id="0" name=""/>
        <dsp:cNvSpPr/>
      </dsp:nvSpPr>
      <dsp:spPr>
        <a:xfrm>
          <a:off x="4912977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4912977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578734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Germany</a:t>
          </a:r>
          <a:endParaRPr lang="en-DK" sz="1400" kern="1200" dirty="0"/>
        </a:p>
      </dsp:txBody>
      <dsp:txXfrm>
        <a:off x="4578734" y="1071541"/>
        <a:ext cx="1336972" cy="427831"/>
      </dsp:txXfrm>
    </dsp:sp>
    <dsp:sp modelId="{9EC15DBF-AFF1-4948-9D88-BFB7151CA43B}">
      <dsp:nvSpPr>
        <dsp:cNvPr id="0" name=""/>
        <dsp:cNvSpPr/>
      </dsp:nvSpPr>
      <dsp:spPr>
        <a:xfrm>
          <a:off x="5782009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5782009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447766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Apps</a:t>
          </a:r>
          <a:endParaRPr lang="en-DK" sz="1400" kern="1200" dirty="0"/>
        </a:p>
      </dsp:txBody>
      <dsp:txXfrm>
        <a:off x="5447766" y="2020792"/>
        <a:ext cx="1336972" cy="427831"/>
      </dsp:txXfrm>
    </dsp:sp>
    <dsp:sp modelId="{79B00BB6-21C9-4297-97FB-BDBB5A948DF9}">
      <dsp:nvSpPr>
        <dsp:cNvPr id="0" name=""/>
        <dsp:cNvSpPr/>
      </dsp:nvSpPr>
      <dsp:spPr>
        <a:xfrm>
          <a:off x="5782009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5782009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447766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447766" y="2970043"/>
        <a:ext cx="1336972" cy="427831"/>
      </dsp:txXfrm>
    </dsp:sp>
    <dsp:sp modelId="{5470B5B9-A88F-4CD8-8098-E4BC1CE0AB97}">
      <dsp:nvSpPr>
        <dsp:cNvPr id="0" name=""/>
        <dsp:cNvSpPr/>
      </dsp:nvSpPr>
      <dsp:spPr>
        <a:xfrm>
          <a:off x="5782009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5782009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447766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447766" y="3919293"/>
        <a:ext cx="1336972" cy="427831"/>
      </dsp:txXfrm>
    </dsp:sp>
    <dsp:sp modelId="{17739C1C-FC85-4DC3-B48A-60096F8CC4AE}">
      <dsp:nvSpPr>
        <dsp:cNvPr id="0" name=""/>
        <dsp:cNvSpPr/>
      </dsp:nvSpPr>
      <dsp:spPr>
        <a:xfrm>
          <a:off x="578200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AE465-6F95-4375-AD71-113CE3C76DB1}">
      <dsp:nvSpPr>
        <dsp:cNvPr id="0" name=""/>
        <dsp:cNvSpPr/>
      </dsp:nvSpPr>
      <dsp:spPr>
        <a:xfrm>
          <a:off x="578200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2DC33-5E1F-47A9-A61C-D837E4C560FB}">
      <dsp:nvSpPr>
        <dsp:cNvPr id="0" name=""/>
        <dsp:cNvSpPr/>
      </dsp:nvSpPr>
      <dsp:spPr>
        <a:xfrm>
          <a:off x="5447766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C, D</a:t>
          </a:r>
          <a:endParaRPr lang="en-DK" sz="1400" kern="1200" dirty="0"/>
        </a:p>
      </dsp:txBody>
      <dsp:txXfrm>
        <a:off x="5447766" y="4868544"/>
        <a:ext cx="1336972" cy="42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E33-1DAD-4265-B3A2-20A644515201}">
      <dsp:nvSpPr>
        <dsp:cNvPr id="0" name=""/>
        <dsp:cNvSpPr/>
      </dsp:nvSpPr>
      <dsp:spPr>
        <a:xfrm>
          <a:off x="5499670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536776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B704-330C-4D96-AA61-7FBE2C659CF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5F49A-F0E8-45D8-8D67-809D71CF1FA6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725663" y="146215"/>
        <a:ext cx="1622226" cy="519112"/>
      </dsp:txXfrm>
    </dsp:sp>
    <dsp:sp modelId="{1C7F8FE0-5C64-4E14-8BE3-C65AB08CFD0A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1</a:t>
          </a:r>
          <a:endParaRPr lang="en-DK" sz="1400" kern="1200" dirty="0"/>
        </a:p>
      </dsp:txBody>
      <dsp:txXfrm>
        <a:off x="762768" y="1297996"/>
        <a:ext cx="1622226" cy="519112"/>
      </dsp:txXfrm>
    </dsp:sp>
    <dsp:sp modelId="{43FDF9E0-E713-4B4F-99F9-8862304F1EE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Sales</a:t>
          </a:r>
          <a:endParaRPr lang="en-DK" sz="1400" kern="1200" dirty="0"/>
        </a:p>
      </dsp:txBody>
      <dsp:txXfrm>
        <a:off x="1817216" y="2449777"/>
        <a:ext cx="1622226" cy="519112"/>
      </dsp:txXfrm>
    </dsp:sp>
    <dsp:sp modelId="{A020B640-F184-4C48-8145-3CEA602FD9DE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5CDF6-33A1-4392-9767-B9DB1CBD079A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40FE-15F8-4C08-B012-777E5D8EE022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1817216" y="3601558"/>
        <a:ext cx="1622226" cy="519112"/>
      </dsp:txXfrm>
    </dsp:sp>
    <dsp:sp modelId="{4F3851FD-D998-4C0A-9735-CB18C0395CAA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1817216" y="4753338"/>
        <a:ext cx="1622226" cy="519112"/>
      </dsp:txXfrm>
    </dsp:sp>
    <dsp:sp modelId="{F3A40B81-F425-4B88-81AA-C65FB67EE6DF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2</a:t>
          </a:r>
          <a:endParaRPr lang="en-DK" sz="1400" kern="1200" dirty="0"/>
        </a:p>
      </dsp:txBody>
      <dsp:txXfrm>
        <a:off x="2725663" y="1297996"/>
        <a:ext cx="1622226" cy="519112"/>
      </dsp:txXfrm>
    </dsp:sp>
    <dsp:sp modelId="{62AD9A3D-71C5-4A1E-9DEB-035C0953B92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F5F68-9D16-466B-978F-2FCEACEF987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83B8C-EE03-4CFC-A3F0-EF635F784C15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Customer Service</a:t>
          </a:r>
          <a:endParaRPr lang="en-DK" sz="1400" kern="1200" dirty="0"/>
        </a:p>
      </dsp:txBody>
      <dsp:txXfrm>
        <a:off x="3780110" y="2449777"/>
        <a:ext cx="1622226" cy="519112"/>
      </dsp:txXfrm>
    </dsp:sp>
    <dsp:sp modelId="{0AA02473-2BF1-4BEF-A52D-F43CAF773F65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780110" y="3601558"/>
        <a:ext cx="1622226" cy="519112"/>
      </dsp:txXfrm>
    </dsp:sp>
    <dsp:sp modelId="{5371B6DB-8415-4E74-BAAA-145041DA7827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780110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780110" y="4753338"/>
        <a:ext cx="1622226" cy="519112"/>
      </dsp:txXfrm>
    </dsp:sp>
    <dsp:sp modelId="{F87F5826-F50E-4C7A-BF67-A1A79AB2083C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3</a:t>
          </a:r>
          <a:endParaRPr lang="en-DK" sz="1400" kern="1200" dirty="0"/>
        </a:p>
      </dsp:txBody>
      <dsp:txXfrm>
        <a:off x="4688557" y="1297996"/>
        <a:ext cx="1622226" cy="519112"/>
      </dsp:txXfrm>
    </dsp:sp>
    <dsp:sp modelId="{9EC15DBF-AFF1-4948-9D88-BFB7151CA43B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Field Service</a:t>
          </a:r>
          <a:endParaRPr lang="en-DK" sz="1400" kern="1200" dirty="0"/>
        </a:p>
      </dsp:txBody>
      <dsp:txXfrm>
        <a:off x="5743004" y="2449777"/>
        <a:ext cx="1622226" cy="519112"/>
      </dsp:txXfrm>
    </dsp:sp>
    <dsp:sp modelId="{79B00BB6-21C9-4297-97FB-BDBB5A948DF9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743004" y="3601558"/>
        <a:ext cx="1622226" cy="519112"/>
      </dsp:txXfrm>
    </dsp:sp>
    <dsp:sp modelId="{5470B5B9-A88F-4CD8-8098-E4BC1CE0AB97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743004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743004" y="4753338"/>
        <a:ext cx="1622226" cy="519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E33-1DAD-4265-B3A2-20A644515201}">
      <dsp:nvSpPr>
        <dsp:cNvPr id="0" name=""/>
        <dsp:cNvSpPr/>
      </dsp:nvSpPr>
      <dsp:spPr>
        <a:xfrm>
          <a:off x="5499670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536776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B704-330C-4D96-AA61-7FBE2C659CF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5F49A-F0E8-45D8-8D67-809D71CF1FA6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725663" y="146215"/>
        <a:ext cx="1622226" cy="519112"/>
      </dsp:txXfrm>
    </dsp:sp>
    <dsp:sp modelId="{1C7F8FE0-5C64-4E14-8BE3-C65AB08CFD0A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1</a:t>
          </a:r>
          <a:endParaRPr lang="en-DK" sz="1400" kern="1200" dirty="0"/>
        </a:p>
      </dsp:txBody>
      <dsp:txXfrm>
        <a:off x="762768" y="1297996"/>
        <a:ext cx="1622226" cy="519112"/>
      </dsp:txXfrm>
    </dsp:sp>
    <dsp:sp modelId="{43FDF9E0-E713-4B4F-99F9-8862304F1EE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Sales</a:t>
          </a:r>
          <a:endParaRPr lang="en-DK" sz="1400" kern="1200" dirty="0"/>
        </a:p>
      </dsp:txBody>
      <dsp:txXfrm>
        <a:off x="1817216" y="2449777"/>
        <a:ext cx="1622226" cy="519112"/>
      </dsp:txXfrm>
    </dsp:sp>
    <dsp:sp modelId="{A020B640-F184-4C48-8145-3CEA602FD9DE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5CDF6-33A1-4392-9767-B9DB1CBD079A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40FE-15F8-4C08-B012-777E5D8EE022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1817216" y="3601558"/>
        <a:ext cx="1622226" cy="519112"/>
      </dsp:txXfrm>
    </dsp:sp>
    <dsp:sp modelId="{4F3851FD-D998-4C0A-9735-CB18C0395CAA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1817216" y="4753338"/>
        <a:ext cx="1622226" cy="519112"/>
      </dsp:txXfrm>
    </dsp:sp>
    <dsp:sp modelId="{F3A40B81-F425-4B88-81AA-C65FB67EE6DF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2</a:t>
          </a:r>
          <a:endParaRPr lang="en-DK" sz="1400" kern="1200" dirty="0"/>
        </a:p>
      </dsp:txBody>
      <dsp:txXfrm>
        <a:off x="2725663" y="1297996"/>
        <a:ext cx="1622226" cy="519112"/>
      </dsp:txXfrm>
    </dsp:sp>
    <dsp:sp modelId="{62AD9A3D-71C5-4A1E-9DEB-035C0953B92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F5F68-9D16-466B-978F-2FCEACEF987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83B8C-EE03-4CFC-A3F0-EF635F784C15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Customer Service</a:t>
          </a:r>
          <a:endParaRPr lang="en-DK" sz="1400" kern="1200" dirty="0"/>
        </a:p>
      </dsp:txBody>
      <dsp:txXfrm>
        <a:off x="3780110" y="2449777"/>
        <a:ext cx="1622226" cy="519112"/>
      </dsp:txXfrm>
    </dsp:sp>
    <dsp:sp modelId="{0AA02473-2BF1-4BEF-A52D-F43CAF773F65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780110" y="3601558"/>
        <a:ext cx="1622226" cy="519112"/>
      </dsp:txXfrm>
    </dsp:sp>
    <dsp:sp modelId="{5371B6DB-8415-4E74-BAAA-145041DA7827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780110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780110" y="4753338"/>
        <a:ext cx="1622226" cy="519112"/>
      </dsp:txXfrm>
    </dsp:sp>
    <dsp:sp modelId="{F87F5826-F50E-4C7A-BF67-A1A79AB2083C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3</a:t>
          </a:r>
          <a:endParaRPr lang="en-DK" sz="1400" kern="1200" dirty="0"/>
        </a:p>
      </dsp:txBody>
      <dsp:txXfrm>
        <a:off x="4688557" y="1297996"/>
        <a:ext cx="1622226" cy="519112"/>
      </dsp:txXfrm>
    </dsp:sp>
    <dsp:sp modelId="{9EC15DBF-AFF1-4948-9D88-BFB7151CA43B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Field Service</a:t>
          </a:r>
          <a:endParaRPr lang="en-DK" sz="1400" kern="1200" dirty="0"/>
        </a:p>
      </dsp:txBody>
      <dsp:txXfrm>
        <a:off x="5743004" y="2449777"/>
        <a:ext cx="1622226" cy="519112"/>
      </dsp:txXfrm>
    </dsp:sp>
    <dsp:sp modelId="{79B00BB6-21C9-4297-97FB-BDBB5A948DF9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743004" y="3601558"/>
        <a:ext cx="1622226" cy="519112"/>
      </dsp:txXfrm>
    </dsp:sp>
    <dsp:sp modelId="{5470B5B9-A88F-4CD8-8098-E4BC1CE0AB97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743004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743004" y="4753338"/>
        <a:ext cx="1622226" cy="519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03/11/2023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9063892" cy="606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8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875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056419" y="818441"/>
            <a:ext cx="2103580" cy="439387"/>
          </a:xfrm>
          <a:prstGeom prst="borderCallout1">
            <a:avLst>
              <a:gd name="adj1" fmla="val 57552"/>
              <a:gd name="adj2" fmla="val 641"/>
              <a:gd name="adj3" fmla="val 57725"/>
              <a:gd name="adj4" fmla="val -88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826EF-B6E7-ED11-9588-0C88E383EE2F}"/>
              </a:ext>
            </a:extLst>
          </p:cNvPr>
          <p:cNvGrpSpPr/>
          <p:nvPr/>
        </p:nvGrpSpPr>
        <p:grpSpPr>
          <a:xfrm>
            <a:off x="8056419" y="1562461"/>
            <a:ext cx="2103582" cy="882867"/>
            <a:chOff x="7742712" y="1674420"/>
            <a:chExt cx="2203197" cy="10126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357FF2-752A-FCE7-C14D-AEF20252EDAE}"/>
                </a:ext>
              </a:extLst>
            </p:cNvPr>
            <p:cNvSpPr txBox="1"/>
            <p:nvPr/>
          </p:nvSpPr>
          <p:spPr>
            <a:xfrm>
              <a:off x="8651174" y="1870938"/>
              <a:ext cx="1294735" cy="6001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Production environments</a:t>
              </a:r>
              <a:endParaRPr lang="en-DK" sz="14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1955433-619A-C757-7683-DB6AE7B827BB}"/>
                </a:ext>
              </a:extLst>
            </p:cNvPr>
            <p:cNvSpPr/>
            <p:nvPr/>
          </p:nvSpPr>
          <p:spPr>
            <a:xfrm>
              <a:off x="7742712" y="1674420"/>
              <a:ext cx="908462" cy="1012646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269BCC-4E01-958C-DE03-ECFAAB96D931}"/>
              </a:ext>
            </a:extLst>
          </p:cNvPr>
          <p:cNvGrpSpPr/>
          <p:nvPr/>
        </p:nvGrpSpPr>
        <p:grpSpPr>
          <a:xfrm>
            <a:off x="8555183" y="5354242"/>
            <a:ext cx="2103582" cy="955423"/>
            <a:chOff x="7742712" y="1674420"/>
            <a:chExt cx="2203197" cy="10958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6E991-04A9-45D2-E54E-EB48276171D5}"/>
                </a:ext>
              </a:extLst>
            </p:cNvPr>
            <p:cNvSpPr txBox="1"/>
            <p:nvPr/>
          </p:nvSpPr>
          <p:spPr>
            <a:xfrm>
              <a:off x="8651174" y="1675929"/>
              <a:ext cx="1294735" cy="10943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Which users can access which environment</a:t>
              </a:r>
              <a:endParaRPr lang="en-DK" sz="1400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5AB5EC6-8290-6C64-4705-FCD8BF77566C}"/>
                </a:ext>
              </a:extLst>
            </p:cNvPr>
            <p:cNvSpPr/>
            <p:nvPr/>
          </p:nvSpPr>
          <p:spPr>
            <a:xfrm>
              <a:off x="7742712" y="1674420"/>
              <a:ext cx="908462" cy="1012646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197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292905" y="902166"/>
            <a:ext cx="2058458" cy="439387"/>
          </a:xfrm>
          <a:prstGeom prst="borderCallout1">
            <a:avLst>
              <a:gd name="adj1" fmla="val 57552"/>
              <a:gd name="adj2" fmla="val 641"/>
              <a:gd name="adj3" fmla="val 61766"/>
              <a:gd name="adj4" fmla="val -1088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126895" y="1680023"/>
            <a:ext cx="2224468" cy="1211284"/>
            <a:chOff x="7742712" y="1674420"/>
            <a:chExt cx="22244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988530"/>
              <a:ext cx="1316006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8352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9436479" y="887714"/>
            <a:ext cx="2355504" cy="439387"/>
          </a:xfrm>
          <a:prstGeom prst="borderCallout1">
            <a:avLst>
              <a:gd name="adj1" fmla="val 57552"/>
              <a:gd name="adj2" fmla="val 641"/>
              <a:gd name="adj3" fmla="val 57725"/>
              <a:gd name="adj4" fmla="val -1343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Content in the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70FE5-6E14-E264-461B-97E775F2F8A8}"/>
              </a:ext>
            </a:extLst>
          </p:cNvPr>
          <p:cNvSpPr txBox="1"/>
          <p:nvPr/>
        </p:nvSpPr>
        <p:spPr>
          <a:xfrm>
            <a:off x="374073" y="387927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Backup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E7EBC8-A4E8-FDAA-1A60-28E2941B61F6}"/>
              </a:ext>
            </a:extLst>
          </p:cNvPr>
          <p:cNvSpPr txBox="1"/>
          <p:nvPr/>
        </p:nvSpPr>
        <p:spPr>
          <a:xfrm>
            <a:off x="498764" y="471055"/>
            <a:ext cx="22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 (BAP DK)</cp:lastModifiedBy>
  <cp:revision>12</cp:revision>
  <dcterms:created xsi:type="dcterms:W3CDTF">2021-10-06T07:48:33Z</dcterms:created>
  <dcterms:modified xsi:type="dcterms:W3CDTF">2023-11-03T15:52:43Z</dcterms:modified>
</cp:coreProperties>
</file>