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Facing" id="{44A6BDA7-7EC2-46FB-9EC7-4994BF25D36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703DF-4DCB-AC02-F5DB-549157CD0F18}" v="135" dt="2023-11-08T08:36:38.454"/>
    <p1510:client id="{D5350F0E-1449-C6FD-B5C0-EDE8AC61F430}" v="86" dt="2023-11-29T15:02:1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32F62-06CC-4667-AB80-617E317F4D0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2AC1-80EA-46A2-B781-EEF38A01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 = Responsible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F2AC1-80EA-46A2-B781-EEF38A010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EC51-C08A-E897-38E1-A1C39304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001BA-0EF3-CBE2-4908-04D38E2F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CF40-479D-BFE6-36EE-A19476E5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D06C-5992-7534-1027-073EA25E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EDCB-5FE9-15E5-D403-D12329AE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C262-5036-4C06-DE78-4C206083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9631F-2B37-2EC9-9F2D-6162B171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4322-1E94-B35E-2D94-667A93B3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BC42-E05F-73A3-A9AC-36AD5FEA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AA25-3EB3-1FD0-881D-4D5A7D77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751FD-99DF-0DDE-CC4C-898CF1E87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F595-765E-90A0-ABDF-96EFE884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0C1B-B2BD-C554-6424-67F27141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C6AE-038B-57AD-669C-6B8674EF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61F6-858C-B397-393E-8DEFD5C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CC2D-0FF7-C639-0C93-C1630F28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D5FA-6457-03F6-35A5-EAAF1FCF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F4DF-7CB3-F41D-BF06-8C219110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D91-C56C-693D-17A8-CE0FE47A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A520-7FE5-DD20-7C6D-CCFFC2B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A44F-EDD3-741A-F49D-74AF45FE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9431-F707-4C86-1BAC-294E13364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E8BA-B669-8969-65BF-33AB3307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BDD6-706C-B25F-3466-6C4FB485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B537-CBC6-1165-4428-3326AF7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93D4-391D-A840-4BC9-92BB2E54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10D1-2BE8-5147-8E8C-79F74ABBB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F030-DB7F-5AF2-7636-883215D4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58AB9-D0E7-EF95-043B-FA853F1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F7277-95A0-A5A3-1F1D-C69CA371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5283F-8BDE-AD92-5AA8-6C4C0F09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418-EE0D-8F51-0F38-9914D7FE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2562-403F-C186-A736-CFDAD28B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BBA9-B6BB-721E-1BB9-7E6DF336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F93D-48A0-1C68-62DF-DCF0B5B8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7E7B1-BAFE-6921-F3E9-E5B2FD73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3CB4-86F4-FE59-6194-E8F77E2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E7A6-BAE4-4C6D-E935-98C3B40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6C047-57BD-4677-2E11-852920AC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2AC-D285-4E38-440A-AEB2EBC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BE583-EC00-9B00-6632-0B7CB67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54FEE-D451-0D62-8306-5444455E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281F-97A6-3CCE-FC6C-510EF354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C02A-B461-6E4E-0BBE-0F31EE34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22C53-E51C-44FE-9D8D-77EF460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41CDA-1A3E-15C5-95B4-0B21ECC2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4E3-639C-6946-3C67-705AF71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1AD8-56F8-8920-707C-4C50B8A2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3F84A-2B1B-FA76-1122-C91AD3A3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4047-93EA-8708-BE32-9732DD6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3C47-ED73-9876-2A29-6E88DE7F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4857-97E0-88CB-5F84-4F8D3E6F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F2C-8677-6A72-B92C-5F1EA91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B68E5-519B-82E3-75DE-3DEEEECE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36032-B8BC-ABDB-A6D3-6228DC27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5E808-89B9-25A1-FB2F-B199DAE9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63A3-783B-3B4A-E6C5-D4C76617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D6EA-232F-5BE4-A092-0427560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973DC-CD13-E92F-7291-F9667C32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7E06-14C1-5B72-A95B-B12CC1CA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202B-4F6D-3F26-3B97-3B962366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75F9-F096-4D61-B6DA-A278B59CFE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A02A-8881-EDCF-9E14-5BDD1AE0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AD9B-CE57-085A-2F3F-DCD101249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85698C-A94F-0AA9-DD7A-F17B8EEDDBD2}"/>
              </a:ext>
            </a:extLst>
          </p:cNvPr>
          <p:cNvCxnSpPr>
            <a:cxnSpLocks/>
          </p:cNvCxnSpPr>
          <p:nvPr/>
        </p:nvCxnSpPr>
        <p:spPr>
          <a:xfrm>
            <a:off x="2951018" y="2244435"/>
            <a:ext cx="1285009" cy="69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48C287-60E8-33B6-E2D8-4917AB1F28B2}"/>
              </a:ext>
            </a:extLst>
          </p:cNvPr>
          <p:cNvCxnSpPr>
            <a:cxnSpLocks/>
          </p:cNvCxnSpPr>
          <p:nvPr/>
        </p:nvCxnSpPr>
        <p:spPr>
          <a:xfrm flipV="1">
            <a:off x="2789292" y="3704276"/>
            <a:ext cx="1889981" cy="66255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33EB4B-69E4-E378-AEFD-66CF184B3AD7}"/>
              </a:ext>
            </a:extLst>
          </p:cNvPr>
          <p:cNvCxnSpPr>
            <a:cxnSpLocks/>
          </p:cNvCxnSpPr>
          <p:nvPr/>
        </p:nvCxnSpPr>
        <p:spPr>
          <a:xfrm flipH="1">
            <a:off x="2737988" y="3536732"/>
            <a:ext cx="1859181" cy="6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960D055-580F-16E1-3C96-33460C0417CB}"/>
              </a:ext>
            </a:extLst>
          </p:cNvPr>
          <p:cNvSpPr/>
          <p:nvPr/>
        </p:nvSpPr>
        <p:spPr>
          <a:xfrm>
            <a:off x="9183799" y="3253854"/>
            <a:ext cx="1430086" cy="623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OpenAI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3C7B1C-65BD-853E-05AB-0811420BA9E3}"/>
              </a:ext>
            </a:extLst>
          </p:cNvPr>
          <p:cNvCxnSpPr>
            <a:cxnSpLocks/>
          </p:cNvCxnSpPr>
          <p:nvPr/>
        </p:nvCxnSpPr>
        <p:spPr>
          <a:xfrm flipV="1">
            <a:off x="5692327" y="3470564"/>
            <a:ext cx="1938757" cy="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73AE5-C01B-9D8B-302D-F5A6B1D58256}"/>
              </a:ext>
            </a:extLst>
          </p:cNvPr>
          <p:cNvCxnSpPr>
            <a:cxnSpLocks/>
          </p:cNvCxnSpPr>
          <p:nvPr/>
        </p:nvCxnSpPr>
        <p:spPr>
          <a:xfrm flipH="1">
            <a:off x="5601222" y="3655686"/>
            <a:ext cx="2122962" cy="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877B562-89DE-8F8A-0240-F3C042936C23}"/>
              </a:ext>
            </a:extLst>
          </p:cNvPr>
          <p:cNvSpPr/>
          <p:nvPr/>
        </p:nvSpPr>
        <p:spPr>
          <a:xfrm>
            <a:off x="8227936" y="3277956"/>
            <a:ext cx="833005" cy="5714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RAI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A67539-C0D4-7DE6-73A6-A6CB7ABD3E33}"/>
              </a:ext>
            </a:extLst>
          </p:cNvPr>
          <p:cNvCxnSpPr/>
          <p:nvPr/>
        </p:nvCxnSpPr>
        <p:spPr>
          <a:xfrm flipH="1" flipV="1">
            <a:off x="3046615" y="2069869"/>
            <a:ext cx="1276003" cy="6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BA4827-1F11-BDCA-1C8B-318DBC6326C8}"/>
              </a:ext>
            </a:extLst>
          </p:cNvPr>
          <p:cNvGrpSpPr/>
          <p:nvPr/>
        </p:nvGrpSpPr>
        <p:grpSpPr>
          <a:xfrm>
            <a:off x="530016" y="1359010"/>
            <a:ext cx="3181192" cy="904755"/>
            <a:chOff x="781397" y="1335443"/>
            <a:chExt cx="3181192" cy="904755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F7791C92-704A-D7D0-BCAE-DD6821047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1407" y="1706105"/>
              <a:ext cx="534093" cy="53409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08FEE6-573B-910F-D01D-AF960E4DC403}"/>
                </a:ext>
              </a:extLst>
            </p:cNvPr>
            <p:cNvSpPr txBox="1"/>
            <p:nvPr/>
          </p:nvSpPr>
          <p:spPr>
            <a:xfrm>
              <a:off x="781397" y="1335443"/>
              <a:ext cx="318119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Dynamics 365 Customer Service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3A2073-3267-7947-C4ED-305D35B87663}"/>
              </a:ext>
            </a:extLst>
          </p:cNvPr>
          <p:cNvGrpSpPr/>
          <p:nvPr/>
        </p:nvGrpSpPr>
        <p:grpSpPr>
          <a:xfrm>
            <a:off x="910318" y="3690592"/>
            <a:ext cx="1430800" cy="1255221"/>
            <a:chOff x="776229" y="4058689"/>
            <a:chExt cx="1430800" cy="125522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27DB86A-D84D-A8E3-7CD9-F5E1F648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2629" y="4399510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956310-3E51-A079-3E56-B1FED1E0122E}"/>
                </a:ext>
              </a:extLst>
            </p:cNvPr>
            <p:cNvSpPr txBox="1"/>
            <p:nvPr/>
          </p:nvSpPr>
          <p:spPr>
            <a:xfrm>
              <a:off x="776229" y="4058689"/>
              <a:ext cx="111543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Dataverse</a:t>
              </a:r>
              <a:endParaRPr lang="en-US" dirty="0">
                <a:cs typeface="Calibri"/>
              </a:endParaRP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9BC15E13-6892-B992-0DFD-CB5A0E845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5818" y="2965565"/>
            <a:ext cx="985404" cy="985404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622C3C8B-508F-676B-43AD-542381DCC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0388" y="2571230"/>
            <a:ext cx="171450" cy="171450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3B58965A-B502-2BD5-DA38-C10B61E51D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476" y="3393435"/>
            <a:ext cx="171450" cy="171450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E2BB2652-1AE4-741E-C1DF-7874E1859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5397" y="2250322"/>
            <a:ext cx="171450" cy="171450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8202031F-3E0E-146E-CEDB-7F41B5040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7138" y="3938723"/>
            <a:ext cx="171450" cy="171450"/>
          </a:xfrm>
          <a:prstGeom prst="rect">
            <a:avLst/>
          </a:prstGeom>
        </p:spPr>
      </p:pic>
      <p:pic>
        <p:nvPicPr>
          <p:cNvPr id="140" name="Graphic 139">
            <a:extLst>
              <a:ext uri="{FF2B5EF4-FFF2-40B4-BE49-F238E27FC236}">
                <a16:creationId xmlns:a16="http://schemas.microsoft.com/office/drawing/2014/main" id="{2A061E9A-B398-EECB-26A4-DEF872B89B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7037" y="4209810"/>
            <a:ext cx="171450" cy="171450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A45DD994-D6AC-FA21-091E-96ED97EA8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9634" y="3604867"/>
            <a:ext cx="171450" cy="171450"/>
          </a:xfrm>
          <a:prstGeom prst="rect">
            <a:avLst/>
          </a:prstGeom>
        </p:spPr>
      </p:pic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053C359-429D-A146-2999-FB37E95BCF4C}"/>
              </a:ext>
            </a:extLst>
          </p:cNvPr>
          <p:cNvSpPr/>
          <p:nvPr/>
        </p:nvSpPr>
        <p:spPr>
          <a:xfrm>
            <a:off x="145187" y="1862260"/>
            <a:ext cx="11791174" cy="4025996"/>
          </a:xfrm>
          <a:custGeom>
            <a:avLst/>
            <a:gdLst>
              <a:gd name="connsiteX0" fmla="*/ 4908951 w 10267463"/>
              <a:gd name="connsiteY0" fmla="*/ 2273322 h 4054392"/>
              <a:gd name="connsiteX1" fmla="*/ 1247195 w 10267463"/>
              <a:gd name="connsiteY1" fmla="*/ 4048089 h 4054392"/>
              <a:gd name="connsiteX2" fmla="*/ 179009 w 10267463"/>
              <a:gd name="connsiteY2" fmla="*/ 1720525 h 4054392"/>
              <a:gd name="connsiteX3" fmla="*/ 4563973 w 10267463"/>
              <a:gd name="connsiteY3" fmla="*/ 45511 h 4054392"/>
              <a:gd name="connsiteX4" fmla="*/ 9755271 w 10267463"/>
              <a:gd name="connsiteY4" fmla="*/ 648184 h 4054392"/>
              <a:gd name="connsiteX5" fmla="*/ 10012966 w 10267463"/>
              <a:gd name="connsiteY5" fmla="*/ 2464515 h 4054392"/>
              <a:gd name="connsiteX6" fmla="*/ 9194162 w 10267463"/>
              <a:gd name="connsiteY6" fmla="*/ 2867682 h 405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7463" h="4054392">
                <a:moveTo>
                  <a:pt x="4908951" y="2273322"/>
                </a:moveTo>
                <a:cubicBezTo>
                  <a:pt x="3472235" y="3206772"/>
                  <a:pt x="2035519" y="4140222"/>
                  <a:pt x="1247195" y="4048089"/>
                </a:cubicBezTo>
                <a:cubicBezTo>
                  <a:pt x="458871" y="3955956"/>
                  <a:pt x="-373787" y="2387621"/>
                  <a:pt x="179009" y="1720525"/>
                </a:cubicBezTo>
                <a:cubicBezTo>
                  <a:pt x="731805" y="1053429"/>
                  <a:pt x="2967929" y="224235"/>
                  <a:pt x="4563973" y="45511"/>
                </a:cubicBezTo>
                <a:cubicBezTo>
                  <a:pt x="6160017" y="-133213"/>
                  <a:pt x="8847106" y="245017"/>
                  <a:pt x="9755271" y="648184"/>
                </a:cubicBezTo>
                <a:cubicBezTo>
                  <a:pt x="10663436" y="1051351"/>
                  <a:pt x="10106484" y="2094599"/>
                  <a:pt x="10012966" y="2464515"/>
                </a:cubicBezTo>
                <a:cubicBezTo>
                  <a:pt x="9919448" y="2834431"/>
                  <a:pt x="9304306" y="2817113"/>
                  <a:pt x="9194162" y="2867682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F5CDD6-29BC-E45B-A83D-DDE82EA6203F}"/>
              </a:ext>
            </a:extLst>
          </p:cNvPr>
          <p:cNvSpPr txBox="1"/>
          <p:nvPr/>
        </p:nvSpPr>
        <p:spPr>
          <a:xfrm>
            <a:off x="5365980" y="1588670"/>
            <a:ext cx="23893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/>
              <a:t>Service boundary for Dynamics 365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7D8DD5-55FE-310D-82CB-4541594095E7}"/>
              </a:ext>
            </a:extLst>
          </p:cNvPr>
          <p:cNvSpPr txBox="1"/>
          <p:nvPr/>
        </p:nvSpPr>
        <p:spPr>
          <a:xfrm>
            <a:off x="780119" y="4834915"/>
            <a:ext cx="23481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Context and knowledge articles,</a:t>
            </a:r>
          </a:p>
          <a:p>
            <a:r>
              <a:rPr lang="en-US" sz="1200" dirty="0"/>
              <a:t>cases, conversations, emails, notes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782A29-B097-FF10-88FF-06CCB1FD5FEE}"/>
              </a:ext>
            </a:extLst>
          </p:cNvPr>
          <p:cNvSpPr txBox="1"/>
          <p:nvPr/>
        </p:nvSpPr>
        <p:spPr>
          <a:xfrm>
            <a:off x="151971" y="4024449"/>
            <a:ext cx="76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Semantic</a:t>
            </a:r>
          </a:p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B8325BE-D469-22FE-7F16-DC3213BF5071}"/>
              </a:ext>
            </a:extLst>
          </p:cNvPr>
          <p:cNvSpPr txBox="1"/>
          <p:nvPr/>
        </p:nvSpPr>
        <p:spPr>
          <a:xfrm>
            <a:off x="703167" y="5888256"/>
            <a:ext cx="162730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Customer environment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AE72B9-DEA1-209F-6EE5-B2BF64DB9964}"/>
              </a:ext>
            </a:extLst>
          </p:cNvPr>
          <p:cNvSpPr txBox="1"/>
          <p:nvPr/>
        </p:nvSpPr>
        <p:spPr>
          <a:xfrm>
            <a:off x="7961962" y="3957833"/>
            <a:ext cx="125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RAI is performed</a:t>
            </a:r>
          </a:p>
          <a:p>
            <a:pPr algn="ctr"/>
            <a:r>
              <a:rPr lang="en-US" sz="1200" dirty="0"/>
              <a:t>on output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451E34-38AD-E452-34CF-F878C68B4F01}"/>
              </a:ext>
            </a:extLst>
          </p:cNvPr>
          <p:cNvSpPr txBox="1"/>
          <p:nvPr/>
        </p:nvSpPr>
        <p:spPr>
          <a:xfrm>
            <a:off x="9191285" y="3996539"/>
            <a:ext cx="19429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/>
              <a:t>Azure OpenAI instance that is maintained  by Microsoft.</a:t>
            </a:r>
          </a:p>
          <a:p>
            <a:pPr algn="ctr"/>
            <a:r>
              <a:rPr lang="en-US" sz="1100" dirty="0"/>
              <a:t>OpenAI  doesn't have access to the data or the model</a:t>
            </a:r>
            <a:endParaRPr lang="en-US" sz="1100" dirty="0">
              <a:cs typeface="Calibri"/>
            </a:endParaRP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16F1B40A-6F91-2E89-77EC-AECD196BDFD8}"/>
              </a:ext>
            </a:extLst>
          </p:cNvPr>
          <p:cNvSpPr/>
          <p:nvPr/>
        </p:nvSpPr>
        <p:spPr>
          <a:xfrm>
            <a:off x="3468858" y="2501561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467DF6DD-279A-6BAF-419B-636A18F673D8}"/>
              </a:ext>
            </a:extLst>
          </p:cNvPr>
          <p:cNvSpPr/>
          <p:nvPr/>
        </p:nvSpPr>
        <p:spPr>
          <a:xfrm>
            <a:off x="3675180" y="3783119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F54C87FF-85FD-8B13-1622-6451FC1510F5}"/>
              </a:ext>
            </a:extLst>
          </p:cNvPr>
          <p:cNvSpPr/>
          <p:nvPr/>
        </p:nvSpPr>
        <p:spPr>
          <a:xfrm>
            <a:off x="3524945" y="4023488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D4497B57-8953-2D05-9F25-9EF3ADCB4044}"/>
              </a:ext>
            </a:extLst>
          </p:cNvPr>
          <p:cNvSpPr/>
          <p:nvPr/>
        </p:nvSpPr>
        <p:spPr>
          <a:xfrm>
            <a:off x="6218663" y="3394112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F30D4002-A278-51F0-E426-94C3D02596D0}"/>
              </a:ext>
            </a:extLst>
          </p:cNvPr>
          <p:cNvSpPr/>
          <p:nvPr/>
        </p:nvSpPr>
        <p:spPr>
          <a:xfrm>
            <a:off x="6168501" y="3592087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97C626F8-61C5-07C3-0B11-B087E563D871}"/>
              </a:ext>
            </a:extLst>
          </p:cNvPr>
          <p:cNvSpPr/>
          <p:nvPr/>
        </p:nvSpPr>
        <p:spPr>
          <a:xfrm>
            <a:off x="3730522" y="2362224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DB2F87C-1BB1-6B4C-AF34-90ECB36A2B4E}"/>
              </a:ext>
            </a:extLst>
          </p:cNvPr>
          <p:cNvCxnSpPr>
            <a:cxnSpLocks/>
          </p:cNvCxnSpPr>
          <p:nvPr/>
        </p:nvCxnSpPr>
        <p:spPr>
          <a:xfrm flipH="1">
            <a:off x="2882583" y="3900746"/>
            <a:ext cx="1889981" cy="6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>
            <a:extLst>
              <a:ext uri="{FF2B5EF4-FFF2-40B4-BE49-F238E27FC236}">
                <a16:creationId xmlns:a16="http://schemas.microsoft.com/office/drawing/2014/main" id="{26B1223C-E233-9850-9937-4C545D13E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733" y="4333784"/>
            <a:ext cx="171450" cy="171450"/>
          </a:xfrm>
          <a:prstGeom prst="rect">
            <a:avLst/>
          </a:prstGeom>
        </p:spPr>
      </p:pic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7B4A4EB3-383F-AD18-DA28-BFF93D91C60C}"/>
              </a:ext>
            </a:extLst>
          </p:cNvPr>
          <p:cNvSpPr/>
          <p:nvPr/>
        </p:nvSpPr>
        <p:spPr>
          <a:xfrm>
            <a:off x="3819775" y="4178180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4461B945-A641-8E48-E4B8-BC503F652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0437" y="3312880"/>
            <a:ext cx="504009" cy="504009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1C8F0ED1-A7ED-7860-090B-D501778C159B}"/>
              </a:ext>
            </a:extLst>
          </p:cNvPr>
          <p:cNvSpPr txBox="1"/>
          <p:nvPr/>
        </p:nvSpPr>
        <p:spPr>
          <a:xfrm>
            <a:off x="2934451" y="2671253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prompts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5A719A-699E-D6BC-F6F9-837F06E51DF3}"/>
              </a:ext>
            </a:extLst>
          </p:cNvPr>
          <p:cNvSpPr txBox="1"/>
          <p:nvPr/>
        </p:nvSpPr>
        <p:spPr>
          <a:xfrm>
            <a:off x="3847307" y="225982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AEC3A39-18F7-4A27-E3AB-BBD51380916E}"/>
              </a:ext>
            </a:extLst>
          </p:cNvPr>
          <p:cNvSpPr txBox="1"/>
          <p:nvPr/>
        </p:nvSpPr>
        <p:spPr>
          <a:xfrm>
            <a:off x="3087601" y="3506166"/>
            <a:ext cx="110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Pre-processing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281B97-4BDA-656B-BC08-C742FCDAE4B0}"/>
              </a:ext>
            </a:extLst>
          </p:cNvPr>
          <p:cNvSpPr txBox="1"/>
          <p:nvPr/>
        </p:nvSpPr>
        <p:spPr>
          <a:xfrm>
            <a:off x="6138641" y="30778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Modified prompt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060C85-FC2A-DE95-C0D0-3CF16B186ED3}"/>
              </a:ext>
            </a:extLst>
          </p:cNvPr>
          <p:cNvSpPr txBox="1"/>
          <p:nvPr/>
        </p:nvSpPr>
        <p:spPr>
          <a:xfrm>
            <a:off x="6394296" y="3623747"/>
            <a:ext cx="1048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LLM response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5A52EB-3960-81DA-2498-6E5223136CCF}"/>
              </a:ext>
            </a:extLst>
          </p:cNvPr>
          <p:cNvSpPr txBox="1"/>
          <p:nvPr/>
        </p:nvSpPr>
        <p:spPr>
          <a:xfrm>
            <a:off x="3432363" y="4385796"/>
            <a:ext cx="1164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Post-processing</a:t>
            </a: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5406624E-4292-CC3C-CAB8-FFD386CD2536}"/>
              </a:ext>
            </a:extLst>
          </p:cNvPr>
          <p:cNvSpPr/>
          <p:nvPr/>
        </p:nvSpPr>
        <p:spPr>
          <a:xfrm flipV="1">
            <a:off x="8534400" y="3900746"/>
            <a:ext cx="235131" cy="10486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B75712C2-9A43-DC05-F959-C80B1E2FAC44}"/>
              </a:ext>
            </a:extLst>
          </p:cNvPr>
          <p:cNvSpPr/>
          <p:nvPr/>
        </p:nvSpPr>
        <p:spPr>
          <a:xfrm>
            <a:off x="9894975" y="3106286"/>
            <a:ext cx="235131" cy="10486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B27BF7E-4E22-1A19-95DC-733B80EE7E97}"/>
              </a:ext>
            </a:extLst>
          </p:cNvPr>
          <p:cNvSpPr txBox="1"/>
          <p:nvPr/>
        </p:nvSpPr>
        <p:spPr>
          <a:xfrm>
            <a:off x="2641276" y="735384"/>
            <a:ext cx="70544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/>
              <a:t>Copilot in Dynamics 365 Customer Service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384778D-B966-9259-27B5-8FF7870D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949" y="4705250"/>
            <a:ext cx="435977" cy="4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6efd2d4-75b1-4410-95d8-ccc4fc63ed7c">
      <Terms xmlns="http://schemas.microsoft.com/office/infopath/2007/PartnerControls"/>
    </lcf76f155ced4ddcb4097134ff3c332f>
    <_ip_UnifiedCompliancePolicyProperties xmlns="http://schemas.microsoft.com/sharepoint/v3" xsi:nil="true"/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FA7B3E5C25B747AAE90421461A53C4" ma:contentTypeVersion="21" ma:contentTypeDescription="Create a new document." ma:contentTypeScope="" ma:versionID="1c3e70babcedce2d97f9c615b1a735b9">
  <xsd:schema xmlns:xsd="http://www.w3.org/2001/XMLSchema" xmlns:xs="http://www.w3.org/2001/XMLSchema" xmlns:p="http://schemas.microsoft.com/office/2006/metadata/properties" xmlns:ns1="http://schemas.microsoft.com/sharepoint/v3" xmlns:ns2="c6efd2d4-75b1-4410-95d8-ccc4fc63ed7c" xmlns:ns3="0cafd614-d260-4417-87da-0370da2d90b7" xmlns:ns4="230e9df3-be65-4c73-a93b-d1236ebd677e" targetNamespace="http://schemas.microsoft.com/office/2006/metadata/properties" ma:root="true" ma:fieldsID="dddd7f504b7573c396dea092bdd50832" ns1:_="" ns2:_="" ns3:_="" ns4:_="">
    <xsd:import namespace="http://schemas.microsoft.com/sharepoint/v3"/>
    <xsd:import namespace="c6efd2d4-75b1-4410-95d8-ccc4fc63ed7c"/>
    <xsd:import namespace="0cafd614-d260-4417-87da-0370da2d90b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fd2d4-75b1-4410-95d8-ccc4fc63e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fd614-d260-4417-87da-0370da2d90b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7e1c37e-2fc2-4cbc-8c49-d81d01033b4d}" ma:internalName="TaxCatchAll" ma:showField="CatchAllData" ma:web="0cafd614-d260-4417-87da-0370da2d90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55578-C330-4E3E-8D67-022AF20D7A2E}">
  <ds:schemaRefs>
    <ds:schemaRef ds:uri="0cafd614-d260-4417-87da-0370da2d90b7"/>
    <ds:schemaRef ds:uri="230e9df3-be65-4c73-a93b-d1236ebd677e"/>
    <ds:schemaRef ds:uri="c6efd2d4-75b1-4410-95d8-ccc4fc63ed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927258-1AAA-4870-99C9-8D1274192AB4}">
  <ds:schemaRefs>
    <ds:schemaRef ds:uri="0cafd614-d260-4417-87da-0370da2d90b7"/>
    <ds:schemaRef ds:uri="230e9df3-be65-4c73-a93b-d1236ebd677e"/>
    <ds:schemaRef ds:uri="c6efd2d4-75b1-4410-95d8-ccc4fc63ed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D56D8C6-0B0D-4B72-B0BF-E3AF7E737B8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Sapan Gupta</dc:creator>
  <cp:lastModifiedBy>Eva Dupont (BAP DK)</cp:lastModifiedBy>
  <cp:revision>53</cp:revision>
  <dcterms:created xsi:type="dcterms:W3CDTF">2023-01-30T23:40:57Z</dcterms:created>
  <dcterms:modified xsi:type="dcterms:W3CDTF">2023-12-18T13:29:28Z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0x010100DDFA7B3E5C25B747AAE90421461A53C4</vt:lpwstr>
  </property>
  <property fmtid="{D5CDD505-2E9C-101B-9397-08002B2CF9AE}" pid="3" name="MediaServiceImageTags">
    <vt:lpwstr/>
  </property>
</Properties>
</file>