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8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7C914-BA6E-4E87-AB32-D8714D8D241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450DFDB-5B17-4C88-B2F1-2749EB907D8F}">
      <dgm:prSet/>
      <dgm:spPr/>
      <dgm:t>
        <a:bodyPr/>
        <a:lstStyle/>
        <a:p>
          <a:pPr>
            <a:defRPr cap="all"/>
          </a:pPr>
          <a:r>
            <a:rPr lang="en-US"/>
            <a:t>Objective: Predict donor behavior for the Red Cross.</a:t>
          </a:r>
        </a:p>
      </dgm:t>
    </dgm:pt>
    <dgm:pt modelId="{658037AB-3F1A-4C39-944E-0C62558F8E7D}" type="parTrans" cxnId="{8EDFF236-8E4A-42D5-8FBE-13996A88198A}">
      <dgm:prSet/>
      <dgm:spPr/>
      <dgm:t>
        <a:bodyPr/>
        <a:lstStyle/>
        <a:p>
          <a:endParaRPr lang="en-US"/>
        </a:p>
      </dgm:t>
    </dgm:pt>
    <dgm:pt modelId="{3316D0F0-6946-4276-9E4B-59322A82EBAE}" type="sibTrans" cxnId="{8EDFF236-8E4A-42D5-8FBE-13996A88198A}">
      <dgm:prSet/>
      <dgm:spPr/>
      <dgm:t>
        <a:bodyPr/>
        <a:lstStyle/>
        <a:p>
          <a:endParaRPr lang="en-US"/>
        </a:p>
      </dgm:t>
    </dgm:pt>
    <dgm:pt modelId="{6BC13FD2-EFE1-4E49-A55E-2757D9A0C0D2}">
      <dgm:prSet/>
      <dgm:spPr/>
      <dgm:t>
        <a:bodyPr/>
        <a:lstStyle/>
        <a:p>
          <a:pPr>
            <a:defRPr cap="all"/>
          </a:pPr>
          <a:r>
            <a:rPr lang="en-US"/>
            <a:t>Data Source: Donor dataset including demographics and donation history.</a:t>
          </a:r>
        </a:p>
      </dgm:t>
    </dgm:pt>
    <dgm:pt modelId="{948500A4-2742-4D9E-8C88-7A07E030B5A6}" type="parTrans" cxnId="{D701B790-A25F-4C70-BC55-B99749A5A4BC}">
      <dgm:prSet/>
      <dgm:spPr/>
      <dgm:t>
        <a:bodyPr/>
        <a:lstStyle/>
        <a:p>
          <a:endParaRPr lang="en-US"/>
        </a:p>
      </dgm:t>
    </dgm:pt>
    <dgm:pt modelId="{86AE59CF-48EB-4987-A9E1-1EA37E342343}" type="sibTrans" cxnId="{D701B790-A25F-4C70-BC55-B99749A5A4BC}">
      <dgm:prSet/>
      <dgm:spPr/>
      <dgm:t>
        <a:bodyPr/>
        <a:lstStyle/>
        <a:p>
          <a:endParaRPr lang="en-US"/>
        </a:p>
      </dgm:t>
    </dgm:pt>
    <dgm:pt modelId="{030FF23E-2742-48D0-AF62-D4372B0EC1D0}">
      <dgm:prSet/>
      <dgm:spPr/>
      <dgm:t>
        <a:bodyPr/>
        <a:lstStyle/>
        <a:p>
          <a:pPr>
            <a:defRPr cap="all"/>
          </a:pPr>
          <a:r>
            <a:rPr lang="en-US"/>
            <a:t>Tools Used: Python, Pandas, Matplotlib, PyCaret, etc.</a:t>
          </a:r>
        </a:p>
      </dgm:t>
    </dgm:pt>
    <dgm:pt modelId="{7847B1B9-4662-4650-B77C-DF164E21BD57}" type="parTrans" cxnId="{571697F7-0FC5-4D14-B1CF-6625F9E0924E}">
      <dgm:prSet/>
      <dgm:spPr/>
      <dgm:t>
        <a:bodyPr/>
        <a:lstStyle/>
        <a:p>
          <a:endParaRPr lang="en-US"/>
        </a:p>
      </dgm:t>
    </dgm:pt>
    <dgm:pt modelId="{B50C3FF1-7C46-4CAE-956F-C70414AECE2D}" type="sibTrans" cxnId="{571697F7-0FC5-4D14-B1CF-6625F9E0924E}">
      <dgm:prSet/>
      <dgm:spPr/>
      <dgm:t>
        <a:bodyPr/>
        <a:lstStyle/>
        <a:p>
          <a:endParaRPr lang="en-US"/>
        </a:p>
      </dgm:t>
    </dgm:pt>
    <dgm:pt modelId="{E218BE6B-8F33-462C-B35C-5771E3422AB5}" type="pres">
      <dgm:prSet presAssocID="{65B7C914-BA6E-4E87-AB32-D8714D8D2411}" presName="root" presStyleCnt="0">
        <dgm:presLayoutVars>
          <dgm:dir/>
          <dgm:resizeHandles val="exact"/>
        </dgm:presLayoutVars>
      </dgm:prSet>
      <dgm:spPr/>
    </dgm:pt>
    <dgm:pt modelId="{44932EEA-CFF5-48D1-B2E6-104EE3F30AB4}" type="pres">
      <dgm:prSet presAssocID="{5450DFDB-5B17-4C88-B2F1-2749EB907D8F}" presName="compNode" presStyleCnt="0"/>
      <dgm:spPr/>
    </dgm:pt>
    <dgm:pt modelId="{65363649-A693-419E-A8F7-2799E0F1FA41}" type="pres">
      <dgm:prSet presAssocID="{5450DFDB-5B17-4C88-B2F1-2749EB907D8F}" presName="iconBgRect" presStyleLbl="bgShp" presStyleIdx="0" presStyleCnt="3"/>
      <dgm:spPr/>
    </dgm:pt>
    <dgm:pt modelId="{E9638BFA-C155-43F4-A7FF-BE5B39AB1ACA}" type="pres">
      <dgm:prSet presAssocID="{5450DFDB-5B17-4C88-B2F1-2749EB907D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9244ED7-73A6-44F7-9D43-AFEAF826F3A8}" type="pres">
      <dgm:prSet presAssocID="{5450DFDB-5B17-4C88-B2F1-2749EB907D8F}" presName="spaceRect" presStyleCnt="0"/>
      <dgm:spPr/>
    </dgm:pt>
    <dgm:pt modelId="{776F3AF6-4FED-4E66-A9BA-A8ED564E0AC3}" type="pres">
      <dgm:prSet presAssocID="{5450DFDB-5B17-4C88-B2F1-2749EB907D8F}" presName="textRect" presStyleLbl="revTx" presStyleIdx="0" presStyleCnt="3">
        <dgm:presLayoutVars>
          <dgm:chMax val="1"/>
          <dgm:chPref val="1"/>
        </dgm:presLayoutVars>
      </dgm:prSet>
      <dgm:spPr/>
    </dgm:pt>
    <dgm:pt modelId="{8A5A3AE3-83DF-4EA2-A25B-EDD651A94CA7}" type="pres">
      <dgm:prSet presAssocID="{3316D0F0-6946-4276-9E4B-59322A82EBAE}" presName="sibTrans" presStyleCnt="0"/>
      <dgm:spPr/>
    </dgm:pt>
    <dgm:pt modelId="{CF53FC39-687C-4DF6-A11F-25667B310E1C}" type="pres">
      <dgm:prSet presAssocID="{6BC13FD2-EFE1-4E49-A55E-2757D9A0C0D2}" presName="compNode" presStyleCnt="0"/>
      <dgm:spPr/>
    </dgm:pt>
    <dgm:pt modelId="{D78D1228-1765-4041-84AA-9B8843012E07}" type="pres">
      <dgm:prSet presAssocID="{6BC13FD2-EFE1-4E49-A55E-2757D9A0C0D2}" presName="iconBgRect" presStyleLbl="bgShp" presStyleIdx="1" presStyleCnt="3"/>
      <dgm:spPr/>
    </dgm:pt>
    <dgm:pt modelId="{3A74DA19-2DA5-4312-B9FF-0AF59B211204}" type="pres">
      <dgm:prSet presAssocID="{6BC13FD2-EFE1-4E49-A55E-2757D9A0C0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211E56F6-8E83-4544-AF9B-31E499746ED2}" type="pres">
      <dgm:prSet presAssocID="{6BC13FD2-EFE1-4E49-A55E-2757D9A0C0D2}" presName="spaceRect" presStyleCnt="0"/>
      <dgm:spPr/>
    </dgm:pt>
    <dgm:pt modelId="{E387D3CB-4898-4BE8-B699-0475283B1BC2}" type="pres">
      <dgm:prSet presAssocID="{6BC13FD2-EFE1-4E49-A55E-2757D9A0C0D2}" presName="textRect" presStyleLbl="revTx" presStyleIdx="1" presStyleCnt="3">
        <dgm:presLayoutVars>
          <dgm:chMax val="1"/>
          <dgm:chPref val="1"/>
        </dgm:presLayoutVars>
      </dgm:prSet>
      <dgm:spPr/>
    </dgm:pt>
    <dgm:pt modelId="{02F90CE9-A97F-4934-9F87-A4DE955B54AA}" type="pres">
      <dgm:prSet presAssocID="{86AE59CF-48EB-4987-A9E1-1EA37E342343}" presName="sibTrans" presStyleCnt="0"/>
      <dgm:spPr/>
    </dgm:pt>
    <dgm:pt modelId="{036DB581-3E2E-4809-BEA0-FA5D11B05CF8}" type="pres">
      <dgm:prSet presAssocID="{030FF23E-2742-48D0-AF62-D4372B0EC1D0}" presName="compNode" presStyleCnt="0"/>
      <dgm:spPr/>
    </dgm:pt>
    <dgm:pt modelId="{618D7B9C-119B-432B-BB35-FEA5C8AF88A2}" type="pres">
      <dgm:prSet presAssocID="{030FF23E-2742-48D0-AF62-D4372B0EC1D0}" presName="iconBgRect" presStyleLbl="bgShp" presStyleIdx="2" presStyleCnt="3"/>
      <dgm:spPr/>
    </dgm:pt>
    <dgm:pt modelId="{3249E6E2-EE77-4967-9523-2785CDA4F2D6}" type="pres">
      <dgm:prSet presAssocID="{030FF23E-2742-48D0-AF62-D4372B0EC1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2402555B-5E35-4DF5-A8F1-BC008C20F5B1}" type="pres">
      <dgm:prSet presAssocID="{030FF23E-2742-48D0-AF62-D4372B0EC1D0}" presName="spaceRect" presStyleCnt="0"/>
      <dgm:spPr/>
    </dgm:pt>
    <dgm:pt modelId="{D87A0FC6-B514-47C5-A268-091FE74EA44C}" type="pres">
      <dgm:prSet presAssocID="{030FF23E-2742-48D0-AF62-D4372B0EC1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6FCF16-09BF-41A5-A2E1-6EE67186F116}" type="presOf" srcId="{030FF23E-2742-48D0-AF62-D4372B0EC1D0}" destId="{D87A0FC6-B514-47C5-A268-091FE74EA44C}" srcOrd="0" destOrd="0" presId="urn:microsoft.com/office/officeart/2018/5/layout/IconCircleLabelList"/>
    <dgm:cxn modelId="{D9869A1F-4528-4113-ACEB-DC65DADC6BBF}" type="presOf" srcId="{6BC13FD2-EFE1-4E49-A55E-2757D9A0C0D2}" destId="{E387D3CB-4898-4BE8-B699-0475283B1BC2}" srcOrd="0" destOrd="0" presId="urn:microsoft.com/office/officeart/2018/5/layout/IconCircleLabelList"/>
    <dgm:cxn modelId="{8EDFF236-8E4A-42D5-8FBE-13996A88198A}" srcId="{65B7C914-BA6E-4E87-AB32-D8714D8D2411}" destId="{5450DFDB-5B17-4C88-B2F1-2749EB907D8F}" srcOrd="0" destOrd="0" parTransId="{658037AB-3F1A-4C39-944E-0C62558F8E7D}" sibTransId="{3316D0F0-6946-4276-9E4B-59322A82EBAE}"/>
    <dgm:cxn modelId="{D701B790-A25F-4C70-BC55-B99749A5A4BC}" srcId="{65B7C914-BA6E-4E87-AB32-D8714D8D2411}" destId="{6BC13FD2-EFE1-4E49-A55E-2757D9A0C0D2}" srcOrd="1" destOrd="0" parTransId="{948500A4-2742-4D9E-8C88-7A07E030B5A6}" sibTransId="{86AE59CF-48EB-4987-A9E1-1EA37E342343}"/>
    <dgm:cxn modelId="{969E5ABD-8E83-48C4-BB23-AD2B1CE3B028}" type="presOf" srcId="{65B7C914-BA6E-4E87-AB32-D8714D8D2411}" destId="{E218BE6B-8F33-462C-B35C-5771E3422AB5}" srcOrd="0" destOrd="0" presId="urn:microsoft.com/office/officeart/2018/5/layout/IconCircleLabelList"/>
    <dgm:cxn modelId="{C59EA0C4-6A23-4839-A771-C51D518E2377}" type="presOf" srcId="{5450DFDB-5B17-4C88-B2F1-2749EB907D8F}" destId="{776F3AF6-4FED-4E66-A9BA-A8ED564E0AC3}" srcOrd="0" destOrd="0" presId="urn:microsoft.com/office/officeart/2018/5/layout/IconCircleLabelList"/>
    <dgm:cxn modelId="{571697F7-0FC5-4D14-B1CF-6625F9E0924E}" srcId="{65B7C914-BA6E-4E87-AB32-D8714D8D2411}" destId="{030FF23E-2742-48D0-AF62-D4372B0EC1D0}" srcOrd="2" destOrd="0" parTransId="{7847B1B9-4662-4650-B77C-DF164E21BD57}" sibTransId="{B50C3FF1-7C46-4CAE-956F-C70414AECE2D}"/>
    <dgm:cxn modelId="{8BC1CDC1-E3E3-448A-B32A-163680482D93}" type="presParOf" srcId="{E218BE6B-8F33-462C-B35C-5771E3422AB5}" destId="{44932EEA-CFF5-48D1-B2E6-104EE3F30AB4}" srcOrd="0" destOrd="0" presId="urn:microsoft.com/office/officeart/2018/5/layout/IconCircleLabelList"/>
    <dgm:cxn modelId="{D3C5F82A-2D3F-4476-B472-221AB153D7D4}" type="presParOf" srcId="{44932EEA-CFF5-48D1-B2E6-104EE3F30AB4}" destId="{65363649-A693-419E-A8F7-2799E0F1FA41}" srcOrd="0" destOrd="0" presId="urn:microsoft.com/office/officeart/2018/5/layout/IconCircleLabelList"/>
    <dgm:cxn modelId="{087E0DDE-B720-484D-80ED-D3CEE79A85E5}" type="presParOf" srcId="{44932EEA-CFF5-48D1-B2E6-104EE3F30AB4}" destId="{E9638BFA-C155-43F4-A7FF-BE5B39AB1ACA}" srcOrd="1" destOrd="0" presId="urn:microsoft.com/office/officeart/2018/5/layout/IconCircleLabelList"/>
    <dgm:cxn modelId="{4A0FD1EE-58A8-4CE8-96EE-E4A6765192D1}" type="presParOf" srcId="{44932EEA-CFF5-48D1-B2E6-104EE3F30AB4}" destId="{D9244ED7-73A6-44F7-9D43-AFEAF826F3A8}" srcOrd="2" destOrd="0" presId="urn:microsoft.com/office/officeart/2018/5/layout/IconCircleLabelList"/>
    <dgm:cxn modelId="{1DED8A5A-71A6-480D-AC6E-4D0314C1C942}" type="presParOf" srcId="{44932EEA-CFF5-48D1-B2E6-104EE3F30AB4}" destId="{776F3AF6-4FED-4E66-A9BA-A8ED564E0AC3}" srcOrd="3" destOrd="0" presId="urn:microsoft.com/office/officeart/2018/5/layout/IconCircleLabelList"/>
    <dgm:cxn modelId="{24249186-98BC-4F99-A63A-F0C29E329876}" type="presParOf" srcId="{E218BE6B-8F33-462C-B35C-5771E3422AB5}" destId="{8A5A3AE3-83DF-4EA2-A25B-EDD651A94CA7}" srcOrd="1" destOrd="0" presId="urn:microsoft.com/office/officeart/2018/5/layout/IconCircleLabelList"/>
    <dgm:cxn modelId="{663ACF44-43FE-4D08-88A8-C983AF5DAEAB}" type="presParOf" srcId="{E218BE6B-8F33-462C-B35C-5771E3422AB5}" destId="{CF53FC39-687C-4DF6-A11F-25667B310E1C}" srcOrd="2" destOrd="0" presId="urn:microsoft.com/office/officeart/2018/5/layout/IconCircleLabelList"/>
    <dgm:cxn modelId="{D2490244-24B3-45AC-A993-AA639E87B779}" type="presParOf" srcId="{CF53FC39-687C-4DF6-A11F-25667B310E1C}" destId="{D78D1228-1765-4041-84AA-9B8843012E07}" srcOrd="0" destOrd="0" presId="urn:microsoft.com/office/officeart/2018/5/layout/IconCircleLabelList"/>
    <dgm:cxn modelId="{1BC9776C-7CE5-4B4D-AFD8-56258A8A7847}" type="presParOf" srcId="{CF53FC39-687C-4DF6-A11F-25667B310E1C}" destId="{3A74DA19-2DA5-4312-B9FF-0AF59B211204}" srcOrd="1" destOrd="0" presId="urn:microsoft.com/office/officeart/2018/5/layout/IconCircleLabelList"/>
    <dgm:cxn modelId="{CC416E80-95C5-4EC1-8AFB-D8C2142AAE15}" type="presParOf" srcId="{CF53FC39-687C-4DF6-A11F-25667B310E1C}" destId="{211E56F6-8E83-4544-AF9B-31E499746ED2}" srcOrd="2" destOrd="0" presId="urn:microsoft.com/office/officeart/2018/5/layout/IconCircleLabelList"/>
    <dgm:cxn modelId="{F9410D65-7978-440B-ADDA-DAAB4467FC88}" type="presParOf" srcId="{CF53FC39-687C-4DF6-A11F-25667B310E1C}" destId="{E387D3CB-4898-4BE8-B699-0475283B1BC2}" srcOrd="3" destOrd="0" presId="urn:microsoft.com/office/officeart/2018/5/layout/IconCircleLabelList"/>
    <dgm:cxn modelId="{60365822-F080-4280-B182-46287BB07AFA}" type="presParOf" srcId="{E218BE6B-8F33-462C-B35C-5771E3422AB5}" destId="{02F90CE9-A97F-4934-9F87-A4DE955B54AA}" srcOrd="3" destOrd="0" presId="urn:microsoft.com/office/officeart/2018/5/layout/IconCircleLabelList"/>
    <dgm:cxn modelId="{B07492A7-49C3-4946-8095-BFBC9BCA686F}" type="presParOf" srcId="{E218BE6B-8F33-462C-B35C-5771E3422AB5}" destId="{036DB581-3E2E-4809-BEA0-FA5D11B05CF8}" srcOrd="4" destOrd="0" presId="urn:microsoft.com/office/officeart/2018/5/layout/IconCircleLabelList"/>
    <dgm:cxn modelId="{D1CF03C3-3D2F-4DAF-A665-EE1A712ADA52}" type="presParOf" srcId="{036DB581-3E2E-4809-BEA0-FA5D11B05CF8}" destId="{618D7B9C-119B-432B-BB35-FEA5C8AF88A2}" srcOrd="0" destOrd="0" presId="urn:microsoft.com/office/officeart/2018/5/layout/IconCircleLabelList"/>
    <dgm:cxn modelId="{783B2E0E-BB3B-48A1-A8FE-2A38000D2291}" type="presParOf" srcId="{036DB581-3E2E-4809-BEA0-FA5D11B05CF8}" destId="{3249E6E2-EE77-4967-9523-2785CDA4F2D6}" srcOrd="1" destOrd="0" presId="urn:microsoft.com/office/officeart/2018/5/layout/IconCircleLabelList"/>
    <dgm:cxn modelId="{5C675E3E-4AE9-4C04-A0DF-630D9E5D3D25}" type="presParOf" srcId="{036DB581-3E2E-4809-BEA0-FA5D11B05CF8}" destId="{2402555B-5E35-4DF5-A8F1-BC008C20F5B1}" srcOrd="2" destOrd="0" presId="urn:microsoft.com/office/officeart/2018/5/layout/IconCircleLabelList"/>
    <dgm:cxn modelId="{CAD3A0CB-EDA6-4A09-BD7C-94DBE0861EDD}" type="presParOf" srcId="{036DB581-3E2E-4809-BEA0-FA5D11B05CF8}" destId="{D87A0FC6-B514-47C5-A268-091FE74EA4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287259-F81C-4337-AA52-8AF60C0FF6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D5A4F2-D1B0-45B7-8993-2B4BA00C412C}">
      <dgm:prSet/>
      <dgm:spPr/>
      <dgm:t>
        <a:bodyPr/>
        <a:lstStyle/>
        <a:p>
          <a:r>
            <a:rPr lang="en-US"/>
            <a:t>Algorithms Used: Gradient Boosting, AdaBoost, XGBoost, LightGBM, Logistic Regression, etc.</a:t>
          </a:r>
        </a:p>
      </dgm:t>
    </dgm:pt>
    <dgm:pt modelId="{7D0E5582-1D82-4ACF-B599-0F765D95CF42}" type="parTrans" cxnId="{B0D5BEA3-7B43-461F-B34F-4F20512727CD}">
      <dgm:prSet/>
      <dgm:spPr/>
      <dgm:t>
        <a:bodyPr/>
        <a:lstStyle/>
        <a:p>
          <a:endParaRPr lang="en-US"/>
        </a:p>
      </dgm:t>
    </dgm:pt>
    <dgm:pt modelId="{69A87BCF-AF82-429D-9C0A-416D4A0F8A42}" type="sibTrans" cxnId="{B0D5BEA3-7B43-461F-B34F-4F20512727CD}">
      <dgm:prSet/>
      <dgm:spPr/>
      <dgm:t>
        <a:bodyPr/>
        <a:lstStyle/>
        <a:p>
          <a:endParaRPr lang="en-US"/>
        </a:p>
      </dgm:t>
    </dgm:pt>
    <dgm:pt modelId="{A9740087-E54C-4E31-8AA8-C40D7F704B1A}">
      <dgm:prSet/>
      <dgm:spPr/>
      <dgm:t>
        <a:bodyPr/>
        <a:lstStyle/>
        <a:p>
          <a:r>
            <a:rPr lang="en-US"/>
            <a:t>Best Model: Gradient Boosting Classifier with highest accuracy and AUC.</a:t>
          </a:r>
        </a:p>
      </dgm:t>
    </dgm:pt>
    <dgm:pt modelId="{6BB41777-DF72-4972-AEAF-DEA58FFB03EC}" type="parTrans" cxnId="{1A233E7F-D524-4959-8A82-B8E1DDAA4653}">
      <dgm:prSet/>
      <dgm:spPr/>
      <dgm:t>
        <a:bodyPr/>
        <a:lstStyle/>
        <a:p>
          <a:endParaRPr lang="en-US"/>
        </a:p>
      </dgm:t>
    </dgm:pt>
    <dgm:pt modelId="{22D521C4-1F96-46BD-A411-B56D02B3C88E}" type="sibTrans" cxnId="{1A233E7F-D524-4959-8A82-B8E1DDAA4653}">
      <dgm:prSet/>
      <dgm:spPr/>
      <dgm:t>
        <a:bodyPr/>
        <a:lstStyle/>
        <a:p>
          <a:endParaRPr lang="en-US"/>
        </a:p>
      </dgm:t>
    </dgm:pt>
    <dgm:pt modelId="{2C3FD5DA-C0E4-407F-A7B4-134D83393100}" type="pres">
      <dgm:prSet presAssocID="{13287259-F81C-4337-AA52-8AF60C0FF672}" presName="root" presStyleCnt="0">
        <dgm:presLayoutVars>
          <dgm:dir/>
          <dgm:resizeHandles val="exact"/>
        </dgm:presLayoutVars>
      </dgm:prSet>
      <dgm:spPr/>
    </dgm:pt>
    <dgm:pt modelId="{783DB594-614E-4975-AB4F-0A8D0C02B9BC}" type="pres">
      <dgm:prSet presAssocID="{22D5A4F2-D1B0-45B7-8993-2B4BA00C412C}" presName="compNode" presStyleCnt="0"/>
      <dgm:spPr/>
    </dgm:pt>
    <dgm:pt modelId="{3FBD86BD-2E5F-4650-949A-0AA432564B88}" type="pres">
      <dgm:prSet presAssocID="{22D5A4F2-D1B0-45B7-8993-2B4BA00C412C}" presName="bgRect" presStyleLbl="bgShp" presStyleIdx="0" presStyleCnt="2"/>
      <dgm:spPr/>
    </dgm:pt>
    <dgm:pt modelId="{E1FE45AE-0ECB-412A-A29D-0BF23D388E4E}" type="pres">
      <dgm:prSet presAssocID="{22D5A4F2-D1B0-45B7-8993-2B4BA00C41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57E574B-BE00-4977-87F4-9DA232561C5C}" type="pres">
      <dgm:prSet presAssocID="{22D5A4F2-D1B0-45B7-8993-2B4BA00C412C}" presName="spaceRect" presStyleCnt="0"/>
      <dgm:spPr/>
    </dgm:pt>
    <dgm:pt modelId="{9880DD72-E74F-4915-AEAD-24F0A5357CF4}" type="pres">
      <dgm:prSet presAssocID="{22D5A4F2-D1B0-45B7-8993-2B4BA00C412C}" presName="parTx" presStyleLbl="revTx" presStyleIdx="0" presStyleCnt="2">
        <dgm:presLayoutVars>
          <dgm:chMax val="0"/>
          <dgm:chPref val="0"/>
        </dgm:presLayoutVars>
      </dgm:prSet>
      <dgm:spPr/>
    </dgm:pt>
    <dgm:pt modelId="{6FF95E6C-9637-4C77-8E75-5D796AC8007A}" type="pres">
      <dgm:prSet presAssocID="{69A87BCF-AF82-429D-9C0A-416D4A0F8A42}" presName="sibTrans" presStyleCnt="0"/>
      <dgm:spPr/>
    </dgm:pt>
    <dgm:pt modelId="{0737C918-4051-4FDA-BB43-90CC4B81C432}" type="pres">
      <dgm:prSet presAssocID="{A9740087-E54C-4E31-8AA8-C40D7F704B1A}" presName="compNode" presStyleCnt="0"/>
      <dgm:spPr/>
    </dgm:pt>
    <dgm:pt modelId="{042C80C6-0078-433C-9F69-619E66734EE4}" type="pres">
      <dgm:prSet presAssocID="{A9740087-E54C-4E31-8AA8-C40D7F704B1A}" presName="bgRect" presStyleLbl="bgShp" presStyleIdx="1" presStyleCnt="2"/>
      <dgm:spPr/>
    </dgm:pt>
    <dgm:pt modelId="{2DABC8BF-0B1C-4300-8DF1-E17670721EAD}" type="pres">
      <dgm:prSet presAssocID="{A9740087-E54C-4E31-8AA8-C40D7F704B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8D0D36B-430A-4AB2-8D93-307DB18710FE}" type="pres">
      <dgm:prSet presAssocID="{A9740087-E54C-4E31-8AA8-C40D7F704B1A}" presName="spaceRect" presStyleCnt="0"/>
      <dgm:spPr/>
    </dgm:pt>
    <dgm:pt modelId="{04229B1C-8D27-4D20-A0E8-0C589B3A9B2A}" type="pres">
      <dgm:prSet presAssocID="{A9740087-E54C-4E31-8AA8-C40D7F704B1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A233E7F-D524-4959-8A82-B8E1DDAA4653}" srcId="{13287259-F81C-4337-AA52-8AF60C0FF672}" destId="{A9740087-E54C-4E31-8AA8-C40D7F704B1A}" srcOrd="1" destOrd="0" parTransId="{6BB41777-DF72-4972-AEAF-DEA58FFB03EC}" sibTransId="{22D521C4-1F96-46BD-A411-B56D02B3C88E}"/>
    <dgm:cxn modelId="{B0D5BEA3-7B43-461F-B34F-4F20512727CD}" srcId="{13287259-F81C-4337-AA52-8AF60C0FF672}" destId="{22D5A4F2-D1B0-45B7-8993-2B4BA00C412C}" srcOrd="0" destOrd="0" parTransId="{7D0E5582-1D82-4ACF-B599-0F765D95CF42}" sibTransId="{69A87BCF-AF82-429D-9C0A-416D4A0F8A42}"/>
    <dgm:cxn modelId="{B39530B3-05C3-4230-AD3C-B382E2F902CF}" type="presOf" srcId="{13287259-F81C-4337-AA52-8AF60C0FF672}" destId="{2C3FD5DA-C0E4-407F-A7B4-134D83393100}" srcOrd="0" destOrd="0" presId="urn:microsoft.com/office/officeart/2018/2/layout/IconVerticalSolidList"/>
    <dgm:cxn modelId="{DEF188B9-672F-4C2C-B90B-B3F33CAF14E8}" type="presOf" srcId="{A9740087-E54C-4E31-8AA8-C40D7F704B1A}" destId="{04229B1C-8D27-4D20-A0E8-0C589B3A9B2A}" srcOrd="0" destOrd="0" presId="urn:microsoft.com/office/officeart/2018/2/layout/IconVerticalSolidList"/>
    <dgm:cxn modelId="{2245C4DD-62F9-4546-A273-4B888C1ABD9D}" type="presOf" srcId="{22D5A4F2-D1B0-45B7-8993-2B4BA00C412C}" destId="{9880DD72-E74F-4915-AEAD-24F0A5357CF4}" srcOrd="0" destOrd="0" presId="urn:microsoft.com/office/officeart/2018/2/layout/IconVerticalSolidList"/>
    <dgm:cxn modelId="{6BD245BB-88F0-409E-9219-846585A49204}" type="presParOf" srcId="{2C3FD5DA-C0E4-407F-A7B4-134D83393100}" destId="{783DB594-614E-4975-AB4F-0A8D0C02B9BC}" srcOrd="0" destOrd="0" presId="urn:microsoft.com/office/officeart/2018/2/layout/IconVerticalSolidList"/>
    <dgm:cxn modelId="{90DEAF92-40A5-43F2-AF1F-7CF2197C5CCA}" type="presParOf" srcId="{783DB594-614E-4975-AB4F-0A8D0C02B9BC}" destId="{3FBD86BD-2E5F-4650-949A-0AA432564B88}" srcOrd="0" destOrd="0" presId="urn:microsoft.com/office/officeart/2018/2/layout/IconVerticalSolidList"/>
    <dgm:cxn modelId="{3B3BD7B0-469F-456A-9905-EAFB2449A2FD}" type="presParOf" srcId="{783DB594-614E-4975-AB4F-0A8D0C02B9BC}" destId="{E1FE45AE-0ECB-412A-A29D-0BF23D388E4E}" srcOrd="1" destOrd="0" presId="urn:microsoft.com/office/officeart/2018/2/layout/IconVerticalSolidList"/>
    <dgm:cxn modelId="{359F3C9D-F0C4-43BD-ACCE-FF49D01DA502}" type="presParOf" srcId="{783DB594-614E-4975-AB4F-0A8D0C02B9BC}" destId="{657E574B-BE00-4977-87F4-9DA232561C5C}" srcOrd="2" destOrd="0" presId="urn:microsoft.com/office/officeart/2018/2/layout/IconVerticalSolidList"/>
    <dgm:cxn modelId="{0246EAB3-299D-463A-995D-A665B84318FD}" type="presParOf" srcId="{783DB594-614E-4975-AB4F-0A8D0C02B9BC}" destId="{9880DD72-E74F-4915-AEAD-24F0A5357CF4}" srcOrd="3" destOrd="0" presId="urn:microsoft.com/office/officeart/2018/2/layout/IconVerticalSolidList"/>
    <dgm:cxn modelId="{69859194-6813-490B-B31F-4225D6B77E0A}" type="presParOf" srcId="{2C3FD5DA-C0E4-407F-A7B4-134D83393100}" destId="{6FF95E6C-9637-4C77-8E75-5D796AC8007A}" srcOrd="1" destOrd="0" presId="urn:microsoft.com/office/officeart/2018/2/layout/IconVerticalSolidList"/>
    <dgm:cxn modelId="{D457FE0C-85D0-4201-A4FC-FCFCD076B7F0}" type="presParOf" srcId="{2C3FD5DA-C0E4-407F-A7B4-134D83393100}" destId="{0737C918-4051-4FDA-BB43-90CC4B81C432}" srcOrd="2" destOrd="0" presId="urn:microsoft.com/office/officeart/2018/2/layout/IconVerticalSolidList"/>
    <dgm:cxn modelId="{346741AC-163E-4950-9A7F-CB181A16E8B7}" type="presParOf" srcId="{0737C918-4051-4FDA-BB43-90CC4B81C432}" destId="{042C80C6-0078-433C-9F69-619E66734EE4}" srcOrd="0" destOrd="0" presId="urn:microsoft.com/office/officeart/2018/2/layout/IconVerticalSolidList"/>
    <dgm:cxn modelId="{1906C37E-CDDA-4306-9ADA-6AD5BB85397E}" type="presParOf" srcId="{0737C918-4051-4FDA-BB43-90CC4B81C432}" destId="{2DABC8BF-0B1C-4300-8DF1-E17670721EAD}" srcOrd="1" destOrd="0" presId="urn:microsoft.com/office/officeart/2018/2/layout/IconVerticalSolidList"/>
    <dgm:cxn modelId="{3F80F89F-AD0B-47EA-AEE2-2FEB4D87AC9F}" type="presParOf" srcId="{0737C918-4051-4FDA-BB43-90CC4B81C432}" destId="{28D0D36B-430A-4AB2-8D93-307DB18710FE}" srcOrd="2" destOrd="0" presId="urn:microsoft.com/office/officeart/2018/2/layout/IconVerticalSolidList"/>
    <dgm:cxn modelId="{C734FA96-284A-477D-A95C-5A3F5A63C4AA}" type="presParOf" srcId="{0737C918-4051-4FDA-BB43-90CC4B81C432}" destId="{04229B1C-8D27-4D20-A0E8-0C589B3A9B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732CB7-4F9D-4B70-824F-955FDB7E37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C0CA3C-A40E-413E-9757-E167CBECD8AA}">
      <dgm:prSet/>
      <dgm:spPr/>
      <dgm:t>
        <a:bodyPr/>
        <a:lstStyle/>
        <a:p>
          <a:r>
            <a:rPr lang="en-US"/>
            <a:t>Accuracy: 69.35%</a:t>
          </a:r>
        </a:p>
      </dgm:t>
    </dgm:pt>
    <dgm:pt modelId="{333F62C2-FF13-402F-9DF0-8C3A368711CD}" type="parTrans" cxnId="{6A96F24C-1BA5-4C3A-B625-51F0F23B6F1D}">
      <dgm:prSet/>
      <dgm:spPr/>
      <dgm:t>
        <a:bodyPr/>
        <a:lstStyle/>
        <a:p>
          <a:endParaRPr lang="en-US"/>
        </a:p>
      </dgm:t>
    </dgm:pt>
    <dgm:pt modelId="{B88D9575-68D1-4E5B-B470-3D3C28F4C278}" type="sibTrans" cxnId="{6A96F24C-1BA5-4C3A-B625-51F0F23B6F1D}">
      <dgm:prSet/>
      <dgm:spPr/>
      <dgm:t>
        <a:bodyPr/>
        <a:lstStyle/>
        <a:p>
          <a:endParaRPr lang="en-US"/>
        </a:p>
      </dgm:t>
    </dgm:pt>
    <dgm:pt modelId="{AB545850-FBCE-4E83-A41F-DD4287B0BA7D}">
      <dgm:prSet/>
      <dgm:spPr/>
      <dgm:t>
        <a:bodyPr/>
        <a:lstStyle/>
        <a:p>
          <a:r>
            <a:rPr lang="en-US"/>
            <a:t>AUC: 75.34%</a:t>
          </a:r>
        </a:p>
      </dgm:t>
    </dgm:pt>
    <dgm:pt modelId="{162000D2-6110-49C1-9906-224D4DBA37EF}" type="parTrans" cxnId="{888A6069-8B84-47DF-8517-7DB286AAC0F4}">
      <dgm:prSet/>
      <dgm:spPr/>
      <dgm:t>
        <a:bodyPr/>
        <a:lstStyle/>
        <a:p>
          <a:endParaRPr lang="en-US"/>
        </a:p>
      </dgm:t>
    </dgm:pt>
    <dgm:pt modelId="{5DBC0F0B-726A-40B2-9ED3-077AC1225716}" type="sibTrans" cxnId="{888A6069-8B84-47DF-8517-7DB286AAC0F4}">
      <dgm:prSet/>
      <dgm:spPr/>
      <dgm:t>
        <a:bodyPr/>
        <a:lstStyle/>
        <a:p>
          <a:endParaRPr lang="en-US"/>
        </a:p>
      </dgm:t>
    </dgm:pt>
    <dgm:pt modelId="{1AC0912B-EB9C-4CF5-826D-8E22246FBA24}">
      <dgm:prSet/>
      <dgm:spPr/>
      <dgm:t>
        <a:bodyPr/>
        <a:lstStyle/>
        <a:p>
          <a:r>
            <a:rPr lang="en-US"/>
            <a:t>Recall: 50.97%</a:t>
          </a:r>
        </a:p>
      </dgm:t>
    </dgm:pt>
    <dgm:pt modelId="{40186ACB-1EA9-4C33-81C4-606AC20356C5}" type="parTrans" cxnId="{A7DA601A-59E3-4F88-9EF3-ACC64FAE0DDC}">
      <dgm:prSet/>
      <dgm:spPr/>
      <dgm:t>
        <a:bodyPr/>
        <a:lstStyle/>
        <a:p>
          <a:endParaRPr lang="en-US"/>
        </a:p>
      </dgm:t>
    </dgm:pt>
    <dgm:pt modelId="{1C8ECA61-CC39-448F-8AA7-8CF2C9CDAA9B}" type="sibTrans" cxnId="{A7DA601A-59E3-4F88-9EF3-ACC64FAE0DDC}">
      <dgm:prSet/>
      <dgm:spPr/>
      <dgm:t>
        <a:bodyPr/>
        <a:lstStyle/>
        <a:p>
          <a:endParaRPr lang="en-US"/>
        </a:p>
      </dgm:t>
    </dgm:pt>
    <dgm:pt modelId="{F7287880-1226-4A5C-BC02-D46589B5E5AD}">
      <dgm:prSet/>
      <dgm:spPr/>
      <dgm:t>
        <a:bodyPr/>
        <a:lstStyle/>
        <a:p>
          <a:r>
            <a:rPr lang="en-US"/>
            <a:t>Precision: 99.39%</a:t>
          </a:r>
        </a:p>
      </dgm:t>
    </dgm:pt>
    <dgm:pt modelId="{C5A5032B-FDE8-446F-B3EB-8C34B54393CA}" type="parTrans" cxnId="{079C3DC0-B84A-42A4-9A2F-FE2D52BACBBF}">
      <dgm:prSet/>
      <dgm:spPr/>
      <dgm:t>
        <a:bodyPr/>
        <a:lstStyle/>
        <a:p>
          <a:endParaRPr lang="en-US"/>
        </a:p>
      </dgm:t>
    </dgm:pt>
    <dgm:pt modelId="{2222A0E2-BB98-4162-A817-7CFACB9992C0}" type="sibTrans" cxnId="{079C3DC0-B84A-42A4-9A2F-FE2D52BACBBF}">
      <dgm:prSet/>
      <dgm:spPr/>
      <dgm:t>
        <a:bodyPr/>
        <a:lstStyle/>
        <a:p>
          <a:endParaRPr lang="en-US"/>
        </a:p>
      </dgm:t>
    </dgm:pt>
    <dgm:pt modelId="{AE8643F6-AF27-450B-B236-C68EEEC700E8}">
      <dgm:prSet/>
      <dgm:spPr/>
      <dgm:t>
        <a:bodyPr/>
        <a:lstStyle/>
        <a:p>
          <a:r>
            <a:rPr lang="en-US"/>
            <a:t>F1 Score: 67.38%</a:t>
          </a:r>
        </a:p>
      </dgm:t>
    </dgm:pt>
    <dgm:pt modelId="{58F18239-AA4C-40CE-868F-8ED61C8155BE}" type="parTrans" cxnId="{7BF55119-1676-4830-9FB6-763B0F52560E}">
      <dgm:prSet/>
      <dgm:spPr/>
      <dgm:t>
        <a:bodyPr/>
        <a:lstStyle/>
        <a:p>
          <a:endParaRPr lang="en-US"/>
        </a:p>
      </dgm:t>
    </dgm:pt>
    <dgm:pt modelId="{40DC2DA8-BACA-4DB6-80FE-D700FD192104}" type="sibTrans" cxnId="{7BF55119-1676-4830-9FB6-763B0F52560E}">
      <dgm:prSet/>
      <dgm:spPr/>
      <dgm:t>
        <a:bodyPr/>
        <a:lstStyle/>
        <a:p>
          <a:endParaRPr lang="en-US"/>
        </a:p>
      </dgm:t>
    </dgm:pt>
    <dgm:pt modelId="{50595005-BBEE-431B-995C-082914A241FA}" type="pres">
      <dgm:prSet presAssocID="{97732CB7-4F9D-4B70-824F-955FDB7E37C7}" presName="linear" presStyleCnt="0">
        <dgm:presLayoutVars>
          <dgm:animLvl val="lvl"/>
          <dgm:resizeHandles val="exact"/>
        </dgm:presLayoutVars>
      </dgm:prSet>
      <dgm:spPr/>
    </dgm:pt>
    <dgm:pt modelId="{38A4B92D-6C0D-40E0-94B5-60061A179885}" type="pres">
      <dgm:prSet presAssocID="{12C0CA3C-A40E-413E-9757-E167CBECD8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6580CE-1A3C-4D24-AD04-9BBC271BFC87}" type="pres">
      <dgm:prSet presAssocID="{B88D9575-68D1-4E5B-B470-3D3C28F4C278}" presName="spacer" presStyleCnt="0"/>
      <dgm:spPr/>
    </dgm:pt>
    <dgm:pt modelId="{F8B70AA9-F476-422C-BB06-8C7C3DFEF495}" type="pres">
      <dgm:prSet presAssocID="{AB545850-FBCE-4E83-A41F-DD4287B0BA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E92474-D30D-4C5F-BC8E-E70ED61EB99A}" type="pres">
      <dgm:prSet presAssocID="{5DBC0F0B-726A-40B2-9ED3-077AC1225716}" presName="spacer" presStyleCnt="0"/>
      <dgm:spPr/>
    </dgm:pt>
    <dgm:pt modelId="{F99E7E9C-DB72-4D53-9BE9-B39E12B03E8B}" type="pres">
      <dgm:prSet presAssocID="{1AC0912B-EB9C-4CF5-826D-8E22246FBA2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3D0364-B9EF-433E-A1AC-647F95902FF4}" type="pres">
      <dgm:prSet presAssocID="{1C8ECA61-CC39-448F-8AA7-8CF2C9CDAA9B}" presName="spacer" presStyleCnt="0"/>
      <dgm:spPr/>
    </dgm:pt>
    <dgm:pt modelId="{C606F82D-374C-4533-8AC4-D922C4D10398}" type="pres">
      <dgm:prSet presAssocID="{F7287880-1226-4A5C-BC02-D46589B5E5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A8A359B-9D43-431B-B01D-171062470648}" type="pres">
      <dgm:prSet presAssocID="{2222A0E2-BB98-4162-A817-7CFACB9992C0}" presName="spacer" presStyleCnt="0"/>
      <dgm:spPr/>
    </dgm:pt>
    <dgm:pt modelId="{0A3CF1D7-B969-457B-B4D3-DC4494039FF9}" type="pres">
      <dgm:prSet presAssocID="{AE8643F6-AF27-450B-B236-C68EEEC700E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F55119-1676-4830-9FB6-763B0F52560E}" srcId="{97732CB7-4F9D-4B70-824F-955FDB7E37C7}" destId="{AE8643F6-AF27-450B-B236-C68EEEC700E8}" srcOrd="4" destOrd="0" parTransId="{58F18239-AA4C-40CE-868F-8ED61C8155BE}" sibTransId="{40DC2DA8-BACA-4DB6-80FE-D700FD192104}"/>
    <dgm:cxn modelId="{A7DA601A-59E3-4F88-9EF3-ACC64FAE0DDC}" srcId="{97732CB7-4F9D-4B70-824F-955FDB7E37C7}" destId="{1AC0912B-EB9C-4CF5-826D-8E22246FBA24}" srcOrd="2" destOrd="0" parTransId="{40186ACB-1EA9-4C33-81C4-606AC20356C5}" sibTransId="{1C8ECA61-CC39-448F-8AA7-8CF2C9CDAA9B}"/>
    <dgm:cxn modelId="{AEF6402D-056C-4BAB-93ED-B6EFEECD829C}" type="presOf" srcId="{F7287880-1226-4A5C-BC02-D46589B5E5AD}" destId="{C606F82D-374C-4533-8AC4-D922C4D10398}" srcOrd="0" destOrd="0" presId="urn:microsoft.com/office/officeart/2005/8/layout/vList2"/>
    <dgm:cxn modelId="{888A6069-8B84-47DF-8517-7DB286AAC0F4}" srcId="{97732CB7-4F9D-4B70-824F-955FDB7E37C7}" destId="{AB545850-FBCE-4E83-A41F-DD4287B0BA7D}" srcOrd="1" destOrd="0" parTransId="{162000D2-6110-49C1-9906-224D4DBA37EF}" sibTransId="{5DBC0F0B-726A-40B2-9ED3-077AC1225716}"/>
    <dgm:cxn modelId="{6A96F24C-1BA5-4C3A-B625-51F0F23B6F1D}" srcId="{97732CB7-4F9D-4B70-824F-955FDB7E37C7}" destId="{12C0CA3C-A40E-413E-9757-E167CBECD8AA}" srcOrd="0" destOrd="0" parTransId="{333F62C2-FF13-402F-9DF0-8C3A368711CD}" sibTransId="{B88D9575-68D1-4E5B-B470-3D3C28F4C278}"/>
    <dgm:cxn modelId="{BC154F7E-0F2E-4177-8FDA-0C41128403F8}" type="presOf" srcId="{AB545850-FBCE-4E83-A41F-DD4287B0BA7D}" destId="{F8B70AA9-F476-422C-BB06-8C7C3DFEF495}" srcOrd="0" destOrd="0" presId="urn:microsoft.com/office/officeart/2005/8/layout/vList2"/>
    <dgm:cxn modelId="{6349C8AA-BBCD-45A4-A4BA-B43F4537AEE5}" type="presOf" srcId="{AE8643F6-AF27-450B-B236-C68EEEC700E8}" destId="{0A3CF1D7-B969-457B-B4D3-DC4494039FF9}" srcOrd="0" destOrd="0" presId="urn:microsoft.com/office/officeart/2005/8/layout/vList2"/>
    <dgm:cxn modelId="{079C3DC0-B84A-42A4-9A2F-FE2D52BACBBF}" srcId="{97732CB7-4F9D-4B70-824F-955FDB7E37C7}" destId="{F7287880-1226-4A5C-BC02-D46589B5E5AD}" srcOrd="3" destOrd="0" parTransId="{C5A5032B-FDE8-446F-B3EB-8C34B54393CA}" sibTransId="{2222A0E2-BB98-4162-A817-7CFACB9992C0}"/>
    <dgm:cxn modelId="{1B6A7DD7-5AF0-409F-B885-952210A2C4BE}" type="presOf" srcId="{12C0CA3C-A40E-413E-9757-E167CBECD8AA}" destId="{38A4B92D-6C0D-40E0-94B5-60061A179885}" srcOrd="0" destOrd="0" presId="urn:microsoft.com/office/officeart/2005/8/layout/vList2"/>
    <dgm:cxn modelId="{1949FBDB-0456-4F13-ACC2-C90EA30F2977}" type="presOf" srcId="{1AC0912B-EB9C-4CF5-826D-8E22246FBA24}" destId="{F99E7E9C-DB72-4D53-9BE9-B39E12B03E8B}" srcOrd="0" destOrd="0" presId="urn:microsoft.com/office/officeart/2005/8/layout/vList2"/>
    <dgm:cxn modelId="{DA9887FE-6225-486D-8C11-4648CF281532}" type="presOf" srcId="{97732CB7-4F9D-4B70-824F-955FDB7E37C7}" destId="{50595005-BBEE-431B-995C-082914A241FA}" srcOrd="0" destOrd="0" presId="urn:microsoft.com/office/officeart/2005/8/layout/vList2"/>
    <dgm:cxn modelId="{71A362A0-8F59-4F9A-A8E1-4003D0977046}" type="presParOf" srcId="{50595005-BBEE-431B-995C-082914A241FA}" destId="{38A4B92D-6C0D-40E0-94B5-60061A179885}" srcOrd="0" destOrd="0" presId="urn:microsoft.com/office/officeart/2005/8/layout/vList2"/>
    <dgm:cxn modelId="{4AFC78F4-04B0-46D8-B582-12AC84BCF400}" type="presParOf" srcId="{50595005-BBEE-431B-995C-082914A241FA}" destId="{906580CE-1A3C-4D24-AD04-9BBC271BFC87}" srcOrd="1" destOrd="0" presId="urn:microsoft.com/office/officeart/2005/8/layout/vList2"/>
    <dgm:cxn modelId="{FDC18AEA-0603-4619-9E6F-9830B86FF8B1}" type="presParOf" srcId="{50595005-BBEE-431B-995C-082914A241FA}" destId="{F8B70AA9-F476-422C-BB06-8C7C3DFEF495}" srcOrd="2" destOrd="0" presId="urn:microsoft.com/office/officeart/2005/8/layout/vList2"/>
    <dgm:cxn modelId="{9000D475-0F2A-46BC-93E8-F9EAFC11FE49}" type="presParOf" srcId="{50595005-BBEE-431B-995C-082914A241FA}" destId="{31E92474-D30D-4C5F-BC8E-E70ED61EB99A}" srcOrd="3" destOrd="0" presId="urn:microsoft.com/office/officeart/2005/8/layout/vList2"/>
    <dgm:cxn modelId="{B75FD791-6B62-48F3-AACA-6127DBFE93D7}" type="presParOf" srcId="{50595005-BBEE-431B-995C-082914A241FA}" destId="{F99E7E9C-DB72-4D53-9BE9-B39E12B03E8B}" srcOrd="4" destOrd="0" presId="urn:microsoft.com/office/officeart/2005/8/layout/vList2"/>
    <dgm:cxn modelId="{0B13BDB5-E207-408E-9839-F42ED334F4F7}" type="presParOf" srcId="{50595005-BBEE-431B-995C-082914A241FA}" destId="{DA3D0364-B9EF-433E-A1AC-647F95902FF4}" srcOrd="5" destOrd="0" presId="urn:microsoft.com/office/officeart/2005/8/layout/vList2"/>
    <dgm:cxn modelId="{02E8D407-3981-4664-867E-5B41E45E5D1A}" type="presParOf" srcId="{50595005-BBEE-431B-995C-082914A241FA}" destId="{C606F82D-374C-4533-8AC4-D922C4D10398}" srcOrd="6" destOrd="0" presId="urn:microsoft.com/office/officeart/2005/8/layout/vList2"/>
    <dgm:cxn modelId="{FFF071C0-325E-45A7-8367-0DB786B4FFB6}" type="presParOf" srcId="{50595005-BBEE-431B-995C-082914A241FA}" destId="{9A8A359B-9D43-431B-B01D-171062470648}" srcOrd="7" destOrd="0" presId="urn:microsoft.com/office/officeart/2005/8/layout/vList2"/>
    <dgm:cxn modelId="{6A2E43E2-F22A-4930-A280-3ADE6E57ACE5}" type="presParOf" srcId="{50595005-BBEE-431B-995C-082914A241FA}" destId="{0A3CF1D7-B969-457B-B4D3-DC4494039FF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EC1539-A8B4-42B7-A493-E965C387D3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2054A0-E9A6-40BF-A30F-BC917725D7CA}">
      <dgm:prSet/>
      <dgm:spPr/>
      <dgm:t>
        <a:bodyPr/>
        <a:lstStyle/>
        <a:p>
          <a:r>
            <a:rPr lang="en-US"/>
            <a:t>Summary: Effective prediction of donor behavior using machine learning models.</a:t>
          </a:r>
        </a:p>
      </dgm:t>
    </dgm:pt>
    <dgm:pt modelId="{FD472E51-7803-4A0C-AFA6-D1D7C61DE19A}" type="parTrans" cxnId="{885BE2E9-A5F8-44AD-9F38-D50413E5777F}">
      <dgm:prSet/>
      <dgm:spPr/>
      <dgm:t>
        <a:bodyPr/>
        <a:lstStyle/>
        <a:p>
          <a:endParaRPr lang="en-US"/>
        </a:p>
      </dgm:t>
    </dgm:pt>
    <dgm:pt modelId="{5CA70DF6-C9D8-436A-A550-22CF23357405}" type="sibTrans" cxnId="{885BE2E9-A5F8-44AD-9F38-D50413E5777F}">
      <dgm:prSet/>
      <dgm:spPr/>
      <dgm:t>
        <a:bodyPr/>
        <a:lstStyle/>
        <a:p>
          <a:endParaRPr lang="en-US"/>
        </a:p>
      </dgm:t>
    </dgm:pt>
    <dgm:pt modelId="{5FF4D1C9-76DF-4663-B076-51C91C426BBB}">
      <dgm:prSet/>
      <dgm:spPr/>
      <dgm:t>
        <a:bodyPr/>
        <a:lstStyle/>
        <a:p>
          <a:r>
            <a:rPr lang="en-US"/>
            <a:t>Future Work: Further refinement of models and incorporation of additional data sources.</a:t>
          </a:r>
        </a:p>
      </dgm:t>
    </dgm:pt>
    <dgm:pt modelId="{B74C59C6-1325-4902-9DE9-A5B3308FF79C}" type="parTrans" cxnId="{830A78A3-1447-4A9E-94CA-5F055CE594C3}">
      <dgm:prSet/>
      <dgm:spPr/>
      <dgm:t>
        <a:bodyPr/>
        <a:lstStyle/>
        <a:p>
          <a:endParaRPr lang="en-US"/>
        </a:p>
      </dgm:t>
    </dgm:pt>
    <dgm:pt modelId="{FF175C30-289C-4F9D-8D7A-CA763F0AC9F1}" type="sibTrans" cxnId="{830A78A3-1447-4A9E-94CA-5F055CE594C3}">
      <dgm:prSet/>
      <dgm:spPr/>
      <dgm:t>
        <a:bodyPr/>
        <a:lstStyle/>
        <a:p>
          <a:endParaRPr lang="en-US"/>
        </a:p>
      </dgm:t>
    </dgm:pt>
    <dgm:pt modelId="{59768FEE-6D0E-4CFE-8D4B-782A88AD5BB4}" type="pres">
      <dgm:prSet presAssocID="{DBEC1539-A8B4-42B7-A493-E965C387D30B}" presName="root" presStyleCnt="0">
        <dgm:presLayoutVars>
          <dgm:dir/>
          <dgm:resizeHandles val="exact"/>
        </dgm:presLayoutVars>
      </dgm:prSet>
      <dgm:spPr/>
    </dgm:pt>
    <dgm:pt modelId="{50FE800C-15BD-4237-A3D2-53FA9A0F3C51}" type="pres">
      <dgm:prSet presAssocID="{062054A0-E9A6-40BF-A30F-BC917725D7CA}" presName="compNode" presStyleCnt="0"/>
      <dgm:spPr/>
    </dgm:pt>
    <dgm:pt modelId="{E35A968F-8A12-4CDE-8A0C-7432FE026830}" type="pres">
      <dgm:prSet presAssocID="{062054A0-E9A6-40BF-A30F-BC917725D7CA}" presName="bgRect" presStyleLbl="bgShp" presStyleIdx="0" presStyleCnt="2"/>
      <dgm:spPr/>
    </dgm:pt>
    <dgm:pt modelId="{74E26B48-9167-4AD9-B00B-F2BC9914B051}" type="pres">
      <dgm:prSet presAssocID="{062054A0-E9A6-40BF-A30F-BC917725D7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4772A19-900F-43BB-A0B3-FA4926966531}" type="pres">
      <dgm:prSet presAssocID="{062054A0-E9A6-40BF-A30F-BC917725D7CA}" presName="spaceRect" presStyleCnt="0"/>
      <dgm:spPr/>
    </dgm:pt>
    <dgm:pt modelId="{642C9D4A-B1F4-4761-9DDE-6C1E0E7752FD}" type="pres">
      <dgm:prSet presAssocID="{062054A0-E9A6-40BF-A30F-BC917725D7CA}" presName="parTx" presStyleLbl="revTx" presStyleIdx="0" presStyleCnt="2">
        <dgm:presLayoutVars>
          <dgm:chMax val="0"/>
          <dgm:chPref val="0"/>
        </dgm:presLayoutVars>
      </dgm:prSet>
      <dgm:spPr/>
    </dgm:pt>
    <dgm:pt modelId="{CE9F7209-9D54-4920-832E-DA697A06C28C}" type="pres">
      <dgm:prSet presAssocID="{5CA70DF6-C9D8-436A-A550-22CF23357405}" presName="sibTrans" presStyleCnt="0"/>
      <dgm:spPr/>
    </dgm:pt>
    <dgm:pt modelId="{B62E501F-9FE5-467E-810B-ECFC601A9BBD}" type="pres">
      <dgm:prSet presAssocID="{5FF4D1C9-76DF-4663-B076-51C91C426BBB}" presName="compNode" presStyleCnt="0"/>
      <dgm:spPr/>
    </dgm:pt>
    <dgm:pt modelId="{43B392BD-992F-4A79-A84B-64037BCAE2BE}" type="pres">
      <dgm:prSet presAssocID="{5FF4D1C9-76DF-4663-B076-51C91C426BBB}" presName="bgRect" presStyleLbl="bgShp" presStyleIdx="1" presStyleCnt="2"/>
      <dgm:spPr/>
    </dgm:pt>
    <dgm:pt modelId="{86B961AD-2F51-4892-A778-87B5DBC6865A}" type="pres">
      <dgm:prSet presAssocID="{5FF4D1C9-76DF-4663-B076-51C91C426B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8D0222-118E-4D95-AF27-5B2B9EF366E4}" type="pres">
      <dgm:prSet presAssocID="{5FF4D1C9-76DF-4663-B076-51C91C426BBB}" presName="spaceRect" presStyleCnt="0"/>
      <dgm:spPr/>
    </dgm:pt>
    <dgm:pt modelId="{922D6A9D-F05F-46EC-999A-9478F1D6E279}" type="pres">
      <dgm:prSet presAssocID="{5FF4D1C9-76DF-4663-B076-51C91C426B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C12A930-73B7-4F96-AD23-30B92A74D4D0}" type="presOf" srcId="{5FF4D1C9-76DF-4663-B076-51C91C426BBB}" destId="{922D6A9D-F05F-46EC-999A-9478F1D6E279}" srcOrd="0" destOrd="0" presId="urn:microsoft.com/office/officeart/2018/2/layout/IconVerticalSolidList"/>
    <dgm:cxn modelId="{1F604E40-1DE8-43B1-B723-36CDEFD219F3}" type="presOf" srcId="{062054A0-E9A6-40BF-A30F-BC917725D7CA}" destId="{642C9D4A-B1F4-4761-9DDE-6C1E0E7752FD}" srcOrd="0" destOrd="0" presId="urn:microsoft.com/office/officeart/2018/2/layout/IconVerticalSolidList"/>
    <dgm:cxn modelId="{EE43BD82-5470-4D0B-9698-7CAE519398E7}" type="presOf" srcId="{DBEC1539-A8B4-42B7-A493-E965C387D30B}" destId="{59768FEE-6D0E-4CFE-8D4B-782A88AD5BB4}" srcOrd="0" destOrd="0" presId="urn:microsoft.com/office/officeart/2018/2/layout/IconVerticalSolidList"/>
    <dgm:cxn modelId="{830A78A3-1447-4A9E-94CA-5F055CE594C3}" srcId="{DBEC1539-A8B4-42B7-A493-E965C387D30B}" destId="{5FF4D1C9-76DF-4663-B076-51C91C426BBB}" srcOrd="1" destOrd="0" parTransId="{B74C59C6-1325-4902-9DE9-A5B3308FF79C}" sibTransId="{FF175C30-289C-4F9D-8D7A-CA763F0AC9F1}"/>
    <dgm:cxn modelId="{885BE2E9-A5F8-44AD-9F38-D50413E5777F}" srcId="{DBEC1539-A8B4-42B7-A493-E965C387D30B}" destId="{062054A0-E9A6-40BF-A30F-BC917725D7CA}" srcOrd="0" destOrd="0" parTransId="{FD472E51-7803-4A0C-AFA6-D1D7C61DE19A}" sibTransId="{5CA70DF6-C9D8-436A-A550-22CF23357405}"/>
    <dgm:cxn modelId="{1A789337-6E1C-4B8E-8634-DC2CFFAE146F}" type="presParOf" srcId="{59768FEE-6D0E-4CFE-8D4B-782A88AD5BB4}" destId="{50FE800C-15BD-4237-A3D2-53FA9A0F3C51}" srcOrd="0" destOrd="0" presId="urn:microsoft.com/office/officeart/2018/2/layout/IconVerticalSolidList"/>
    <dgm:cxn modelId="{1131C2F2-B13C-4060-85C7-6D8E251517F7}" type="presParOf" srcId="{50FE800C-15BD-4237-A3D2-53FA9A0F3C51}" destId="{E35A968F-8A12-4CDE-8A0C-7432FE026830}" srcOrd="0" destOrd="0" presId="urn:microsoft.com/office/officeart/2018/2/layout/IconVerticalSolidList"/>
    <dgm:cxn modelId="{68A58534-D707-43E9-8D48-85243FD29EB3}" type="presParOf" srcId="{50FE800C-15BD-4237-A3D2-53FA9A0F3C51}" destId="{74E26B48-9167-4AD9-B00B-F2BC9914B051}" srcOrd="1" destOrd="0" presId="urn:microsoft.com/office/officeart/2018/2/layout/IconVerticalSolidList"/>
    <dgm:cxn modelId="{A14D9925-4C6C-4041-8BE2-DCD4BAFE9FC0}" type="presParOf" srcId="{50FE800C-15BD-4237-A3D2-53FA9A0F3C51}" destId="{D4772A19-900F-43BB-A0B3-FA4926966531}" srcOrd="2" destOrd="0" presId="urn:microsoft.com/office/officeart/2018/2/layout/IconVerticalSolidList"/>
    <dgm:cxn modelId="{EBC37F69-2693-4E3D-B248-DF4441E40FCC}" type="presParOf" srcId="{50FE800C-15BD-4237-A3D2-53FA9A0F3C51}" destId="{642C9D4A-B1F4-4761-9DDE-6C1E0E7752FD}" srcOrd="3" destOrd="0" presId="urn:microsoft.com/office/officeart/2018/2/layout/IconVerticalSolidList"/>
    <dgm:cxn modelId="{21740301-F62F-4A5E-AE5B-536499FF5445}" type="presParOf" srcId="{59768FEE-6D0E-4CFE-8D4B-782A88AD5BB4}" destId="{CE9F7209-9D54-4920-832E-DA697A06C28C}" srcOrd="1" destOrd="0" presId="urn:microsoft.com/office/officeart/2018/2/layout/IconVerticalSolidList"/>
    <dgm:cxn modelId="{86587EC9-30A4-41B2-BD2A-1167A8A52A21}" type="presParOf" srcId="{59768FEE-6D0E-4CFE-8D4B-782A88AD5BB4}" destId="{B62E501F-9FE5-467E-810B-ECFC601A9BBD}" srcOrd="2" destOrd="0" presId="urn:microsoft.com/office/officeart/2018/2/layout/IconVerticalSolidList"/>
    <dgm:cxn modelId="{DE612806-6028-4161-9FC9-36149C03E447}" type="presParOf" srcId="{B62E501F-9FE5-467E-810B-ECFC601A9BBD}" destId="{43B392BD-992F-4A79-A84B-64037BCAE2BE}" srcOrd="0" destOrd="0" presId="urn:microsoft.com/office/officeart/2018/2/layout/IconVerticalSolidList"/>
    <dgm:cxn modelId="{BF3B43FB-6E48-4168-966D-B739032F7C8E}" type="presParOf" srcId="{B62E501F-9FE5-467E-810B-ECFC601A9BBD}" destId="{86B961AD-2F51-4892-A778-87B5DBC6865A}" srcOrd="1" destOrd="0" presId="urn:microsoft.com/office/officeart/2018/2/layout/IconVerticalSolidList"/>
    <dgm:cxn modelId="{A58EF5CC-5FC9-4CFF-AA30-564BF5D156A5}" type="presParOf" srcId="{B62E501F-9FE5-467E-810B-ECFC601A9BBD}" destId="{F58D0222-118E-4D95-AF27-5B2B9EF366E4}" srcOrd="2" destOrd="0" presId="urn:microsoft.com/office/officeart/2018/2/layout/IconVerticalSolidList"/>
    <dgm:cxn modelId="{DE25A9F0-A535-4930-9DF9-BF5D6F322AA3}" type="presParOf" srcId="{B62E501F-9FE5-467E-810B-ECFC601A9BBD}" destId="{922D6A9D-F05F-46EC-999A-9478F1D6E2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63649-A693-419E-A8F7-2799E0F1FA41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38BFA-C155-43F4-A7FF-BE5B39AB1ACA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F3AF6-4FED-4E66-A9BA-A8ED564E0AC3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Objective: Predict donor behavior for the Red Cross.</a:t>
          </a:r>
        </a:p>
      </dsp:txBody>
      <dsp:txXfrm>
        <a:off x="93445" y="3018902"/>
        <a:ext cx="3206250" cy="720000"/>
      </dsp:txXfrm>
    </dsp:sp>
    <dsp:sp modelId="{D78D1228-1765-4041-84AA-9B8843012E07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4DA19-2DA5-4312-B9FF-0AF59B211204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7D3CB-4898-4BE8-B699-0475283B1BC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Source: Donor dataset including demographics and donation history.</a:t>
          </a:r>
        </a:p>
      </dsp:txBody>
      <dsp:txXfrm>
        <a:off x="3860789" y="3018902"/>
        <a:ext cx="3206250" cy="720000"/>
      </dsp:txXfrm>
    </dsp:sp>
    <dsp:sp modelId="{618D7B9C-119B-432B-BB35-FEA5C8AF88A2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9E6E2-EE77-4967-9523-2785CDA4F2D6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A0FC6-B514-47C5-A268-091FE74EA44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Tools Used: Python, Pandas, Matplotlib, PyCaret, etc.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D86BD-2E5F-4650-949A-0AA432564B88}">
      <dsp:nvSpPr>
        <dsp:cNvPr id="0" name=""/>
        <dsp:cNvSpPr/>
      </dsp:nvSpPr>
      <dsp:spPr>
        <a:xfrm>
          <a:off x="0" y="894261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E45AE-0ECB-412A-A29D-0BF23D388E4E}">
      <dsp:nvSpPr>
        <dsp:cNvPr id="0" name=""/>
        <dsp:cNvSpPr/>
      </dsp:nvSpPr>
      <dsp:spPr>
        <a:xfrm>
          <a:off x="499410" y="1265724"/>
          <a:ext cx="908019" cy="908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0DD72-E74F-4915-AEAD-24F0A5357CF4}">
      <dsp:nvSpPr>
        <dsp:cNvPr id="0" name=""/>
        <dsp:cNvSpPr/>
      </dsp:nvSpPr>
      <dsp:spPr>
        <a:xfrm>
          <a:off x="1906841" y="894261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Algorithms Used: Gradient Boosting, AdaBoost, XGBoost, LightGBM, Logistic Regression, etc.</a:t>
          </a:r>
        </a:p>
      </dsp:txBody>
      <dsp:txXfrm>
        <a:off x="1906841" y="894261"/>
        <a:ext cx="3954248" cy="1650945"/>
      </dsp:txXfrm>
    </dsp:sp>
    <dsp:sp modelId="{042C80C6-0078-433C-9F69-619E66734EE4}">
      <dsp:nvSpPr>
        <dsp:cNvPr id="0" name=""/>
        <dsp:cNvSpPr/>
      </dsp:nvSpPr>
      <dsp:spPr>
        <a:xfrm>
          <a:off x="0" y="2957943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BC8BF-0B1C-4300-8DF1-E17670721EAD}">
      <dsp:nvSpPr>
        <dsp:cNvPr id="0" name=""/>
        <dsp:cNvSpPr/>
      </dsp:nvSpPr>
      <dsp:spPr>
        <a:xfrm>
          <a:off x="499410" y="3329405"/>
          <a:ext cx="908019" cy="908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9B1C-8D27-4D20-A0E8-0C589B3A9B2A}">
      <dsp:nvSpPr>
        <dsp:cNvPr id="0" name=""/>
        <dsp:cNvSpPr/>
      </dsp:nvSpPr>
      <dsp:spPr>
        <a:xfrm>
          <a:off x="1906841" y="2957943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Best Model: Gradient Boosting Classifier with highest accuracy and AUC.</a:t>
          </a:r>
        </a:p>
      </dsp:txBody>
      <dsp:txXfrm>
        <a:off x="1906841" y="2957943"/>
        <a:ext cx="3954248" cy="1650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4B92D-6C0D-40E0-94B5-60061A179885}">
      <dsp:nvSpPr>
        <dsp:cNvPr id="0" name=""/>
        <dsp:cNvSpPr/>
      </dsp:nvSpPr>
      <dsp:spPr>
        <a:xfrm>
          <a:off x="0" y="64174"/>
          <a:ext cx="5861090" cy="98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Accuracy: 69.35%</a:t>
          </a:r>
        </a:p>
      </dsp:txBody>
      <dsp:txXfrm>
        <a:off x="47976" y="112150"/>
        <a:ext cx="5765138" cy="886848"/>
      </dsp:txXfrm>
    </dsp:sp>
    <dsp:sp modelId="{F8B70AA9-F476-422C-BB06-8C7C3DFEF495}">
      <dsp:nvSpPr>
        <dsp:cNvPr id="0" name=""/>
        <dsp:cNvSpPr/>
      </dsp:nvSpPr>
      <dsp:spPr>
        <a:xfrm>
          <a:off x="0" y="1162174"/>
          <a:ext cx="5861090" cy="98280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AUC: 75.34%</a:t>
          </a:r>
        </a:p>
      </dsp:txBody>
      <dsp:txXfrm>
        <a:off x="47976" y="1210150"/>
        <a:ext cx="5765138" cy="886848"/>
      </dsp:txXfrm>
    </dsp:sp>
    <dsp:sp modelId="{F99E7E9C-DB72-4D53-9BE9-B39E12B03E8B}">
      <dsp:nvSpPr>
        <dsp:cNvPr id="0" name=""/>
        <dsp:cNvSpPr/>
      </dsp:nvSpPr>
      <dsp:spPr>
        <a:xfrm>
          <a:off x="0" y="2260175"/>
          <a:ext cx="5861090" cy="9828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Recall: 50.97%</a:t>
          </a:r>
        </a:p>
      </dsp:txBody>
      <dsp:txXfrm>
        <a:off x="47976" y="2308151"/>
        <a:ext cx="5765138" cy="886848"/>
      </dsp:txXfrm>
    </dsp:sp>
    <dsp:sp modelId="{C606F82D-374C-4533-8AC4-D922C4D10398}">
      <dsp:nvSpPr>
        <dsp:cNvPr id="0" name=""/>
        <dsp:cNvSpPr/>
      </dsp:nvSpPr>
      <dsp:spPr>
        <a:xfrm>
          <a:off x="0" y="3358175"/>
          <a:ext cx="5861090" cy="98280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Precision: 99.39%</a:t>
          </a:r>
        </a:p>
      </dsp:txBody>
      <dsp:txXfrm>
        <a:off x="47976" y="3406151"/>
        <a:ext cx="5765138" cy="886848"/>
      </dsp:txXfrm>
    </dsp:sp>
    <dsp:sp modelId="{0A3CF1D7-B969-457B-B4D3-DC4494039FF9}">
      <dsp:nvSpPr>
        <dsp:cNvPr id="0" name=""/>
        <dsp:cNvSpPr/>
      </dsp:nvSpPr>
      <dsp:spPr>
        <a:xfrm>
          <a:off x="0" y="4456175"/>
          <a:ext cx="5861090" cy="98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F1 Score: 67.38%</a:t>
          </a:r>
        </a:p>
      </dsp:txBody>
      <dsp:txXfrm>
        <a:off x="47976" y="4504151"/>
        <a:ext cx="5765138" cy="886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A968F-8A12-4CDE-8A0C-7432FE026830}">
      <dsp:nvSpPr>
        <dsp:cNvPr id="0" name=""/>
        <dsp:cNvSpPr/>
      </dsp:nvSpPr>
      <dsp:spPr>
        <a:xfrm>
          <a:off x="0" y="894261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26B48-9167-4AD9-B00B-F2BC9914B051}">
      <dsp:nvSpPr>
        <dsp:cNvPr id="0" name=""/>
        <dsp:cNvSpPr/>
      </dsp:nvSpPr>
      <dsp:spPr>
        <a:xfrm>
          <a:off x="499410" y="1265724"/>
          <a:ext cx="908019" cy="908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C9D4A-B1F4-4761-9DDE-6C1E0E7752FD}">
      <dsp:nvSpPr>
        <dsp:cNvPr id="0" name=""/>
        <dsp:cNvSpPr/>
      </dsp:nvSpPr>
      <dsp:spPr>
        <a:xfrm>
          <a:off x="1906841" y="894261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Summary: Effective prediction of donor behavior using machine learning models.</a:t>
          </a:r>
        </a:p>
      </dsp:txBody>
      <dsp:txXfrm>
        <a:off x="1906841" y="894261"/>
        <a:ext cx="3954248" cy="1650945"/>
      </dsp:txXfrm>
    </dsp:sp>
    <dsp:sp modelId="{43B392BD-992F-4A79-A84B-64037BCAE2BE}">
      <dsp:nvSpPr>
        <dsp:cNvPr id="0" name=""/>
        <dsp:cNvSpPr/>
      </dsp:nvSpPr>
      <dsp:spPr>
        <a:xfrm>
          <a:off x="0" y="2957943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961AD-2F51-4892-A778-87B5DBC6865A}">
      <dsp:nvSpPr>
        <dsp:cNvPr id="0" name=""/>
        <dsp:cNvSpPr/>
      </dsp:nvSpPr>
      <dsp:spPr>
        <a:xfrm>
          <a:off x="499410" y="3329405"/>
          <a:ext cx="908019" cy="908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D6A9D-F05F-46EC-999A-9478F1D6E279}">
      <dsp:nvSpPr>
        <dsp:cNvPr id="0" name=""/>
        <dsp:cNvSpPr/>
      </dsp:nvSpPr>
      <dsp:spPr>
        <a:xfrm>
          <a:off x="1906841" y="2957943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Future Work: Further refinement of models and incorporation of additional data sources.</a:t>
          </a:r>
        </a:p>
      </dsp:txBody>
      <dsp:txXfrm>
        <a:off x="1906841" y="2957943"/>
        <a:ext cx="3954248" cy="1650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BC590-6B5A-4C2E-A4B3-6F7894854A7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29086-854F-4A5C-A906-677FB7BF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29086-854F-4A5C-A906-677FB7BFF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8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D96C-F8D8-EF5C-80F7-C79705DB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AA73B-4AE6-5117-A6C4-A979D8A97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CE3C6-32ED-9766-33CD-99CC2F56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5D78-2B4D-F502-8E11-A5E4A5CF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2A82E-D909-6B82-268B-BF5B7FB6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2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4D64-2EAD-7FC0-D9C6-E857136A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8F3B0-E91D-C3A2-6B08-A5B70F355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032DD-AD2C-9BBE-C1ED-4F7D638C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3DAF-D86B-C4B8-81F2-223A1DE9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7CD1-8C3C-EFF9-F305-13E6EC57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92F59-8FC9-9AF7-5B24-80BF51459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0A9D4-48C7-B5AD-8A9A-671ED4B5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7C3A-8CAD-748D-2F66-02AA018A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18CF-05EC-E0BE-3D0E-5742627B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6C11-4F51-A115-C4CC-1F10E567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7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5FB2-E9C3-B95F-0AA9-993B9114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6E20-17C2-AF6C-FB77-EC0F096D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10B7-2231-5811-01E3-6C502419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6E37-90CE-6BD2-C86C-4142F6E9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8BD6-87F7-F75F-CF96-3732D1DC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9EA0-4619-87F6-C2A6-C8DF4AD6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C018-BAD9-26D2-D93D-7ADAB8019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F240-ACB5-B3E7-348D-3806A7F3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6E16-AA0D-7875-83CD-4C982EB7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A3BC-E4D6-71A2-F08F-240786FB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1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F513-E7A1-3C2F-6A2E-96D39E1A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008F-C2EC-DE4D-F701-8817EC08C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E27AC-6C28-24D3-AD71-CC0068F98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46D20-3C96-6BCF-6255-3917FD96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B9B1C-2135-49E7-33DF-5CBDEC00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61C25-62E0-0295-237B-62AEFD9E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0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E7D6-9B3E-7CE3-D03A-3964FADF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0E4CE-A2F1-8A88-E4B3-46A46B85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DF075-A3E6-AD40-A8C5-BF21934F9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C2781-244D-34F1-4462-AD9F1C14A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59219-FDD5-217B-91DB-7837627F0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F0B40-E007-6AA1-4C29-5E7D08A4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A754E-1D43-7548-4BC1-E5843A9E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EC1B4-ADAE-6117-D5FF-C1C26FD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B5E7-E4C5-CFAC-5467-6B621498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1A211-3F98-7D69-D40D-91845DF5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30302-5DB7-D592-3698-775C52C1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73470-5FF5-C7EC-785A-086783AD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C7AB7-EF34-D529-3525-FBA68943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80D56-BE69-EFEB-F693-69A76431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E8396-5DB7-EA5A-438E-87F33B09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5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A2F9-49CF-118C-848E-5DA831BA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BE05-7D9C-76CF-F530-EDFB5C23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6B1F3-1321-C049-5FF3-4C1A44F1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E4A61-2CC0-7695-3852-418F46EB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C650A-1F0F-5793-D708-806988B8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F453C-50D0-A8D2-C7EF-93629653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0005-D12B-7FD3-46AA-1873746D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445A5-0F94-FA35-DD3D-BEABF000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EA0F3-4CC8-3E4D-5DE1-EA7921B64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340B0-0E3E-7A2C-9AF4-B43E3F2E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75A73-1AF2-48E3-2091-58FB1C96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BAE0-6217-E182-89B2-AE17EFD8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4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11B0B-C857-C1F0-4C4F-A65C93A6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ECD74-E41B-61D4-230C-8AD876A26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705AE-87CA-2915-DB7C-92D5BE4C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7497-3FAB-3E25-8339-B77D7BD9D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1B528-9287-EE62-3B32-955A4746E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F5012274-C0BF-28B7-5892-CB44CF6FC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6" r="25707" b="7506"/>
          <a:stretch/>
        </p:blipFill>
        <p:spPr>
          <a:xfrm>
            <a:off x="3858768" y="10"/>
            <a:ext cx="83332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Red Cross Donor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Data Analysis and Machine Learning Insights</a:t>
            </a:r>
          </a:p>
          <a:p>
            <a:pPr algn="l"/>
            <a:r>
              <a:rPr lang="en-US" sz="2000"/>
              <a:t>Prepared by: Amary Coulibaly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Profiling Report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t>EDA Tools: Used Dataprep and Sweetviz for comprehensive data profiling.</a:t>
            </a:r>
          </a:p>
          <a:p>
            <a:r>
              <a:t>Key Findings: Highlighted important correlations and statistical summaries.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t>Selected Features: Chose features with at least 80% available data.</a:t>
            </a:r>
          </a:p>
          <a:p>
            <a:r>
              <a:t>Ignored Columns: Dropped features with more than 20% missing data and noise variables.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5600"/>
              <a:t>Model Comparison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1BDED7-FEDE-4EB0-8A09-FEDBB3F13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93239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7400"/>
              <a:t>Gradient Boosting Classifier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7B4F07-C04E-7A2D-5CD3-F00BCBDB3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100282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6200"/>
              <a:t>Conclusion and Next Steps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A53631-7C81-4A12-7A5F-33B483DB6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810375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37" y="1298448"/>
            <a:ext cx="5895178" cy="40996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8600" y="1122363"/>
            <a:ext cx="3505200" cy="426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floor for questions and discussion.</a:t>
            </a:r>
          </a:p>
        </p:txBody>
      </p:sp>
      <p:sp>
        <p:nvSpPr>
          <p:cNvPr id="12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34CCE6-173B-2822-BE9F-3679A2AA3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82264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12262A57-F2DD-D8EF-06CC-30C6482E7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" r="1" b="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r>
              <a:rPr lang="en-US" sz="2000"/>
              <a:t>Total Records: 34,508 donors</a:t>
            </a:r>
          </a:p>
          <a:p>
            <a:r>
              <a:rPr lang="en-US" sz="2000"/>
              <a:t>Features: 23 columns including demographics, donation history, and engagement flags.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Office building overlayed with stock market graphs">
            <a:extLst>
              <a:ext uri="{FF2B5EF4-FFF2-40B4-BE49-F238E27FC236}">
                <a16:creationId xmlns:a16="http://schemas.microsoft.com/office/drawing/2014/main" id="{B7240860-77FF-79D3-54EA-5213CF401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6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/>
              <a:t>Data Cleaning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r>
              <a:rPr lang="en-US" sz="1900"/>
              <a:t>Missing Values: Handled missing values in columns like DonorPostalCode, MaritalStatus, GenderIdentity, WealthRating, etc.</a:t>
            </a:r>
          </a:p>
          <a:p>
            <a:r>
              <a:rPr lang="en-US" sz="1900"/>
              <a:t>Data Transformation: Converted monetary columns to numeric and binary columns to boolean.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Demographics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DonorAg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73" y="539762"/>
            <a:ext cx="4114289" cy="246857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/>
              <a:t>Donor Age Distribution: Visualized the distribution of donor ages.</a:t>
            </a:r>
          </a:p>
          <a:p>
            <a:r>
              <a:rPr lang="en-US" sz="2000"/>
              <a:t>Gender Distribution: Analyzed the gender identity distribution among donors.</a:t>
            </a:r>
          </a:p>
        </p:txBody>
      </p:sp>
      <p:pic>
        <p:nvPicPr>
          <p:cNvPr id="5" name="Picture 4" descr="Gender_Distrib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14" y="3835114"/>
            <a:ext cx="4114289" cy="246857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F6FF0-B19C-BA17-7079-3E7CD208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787" y="643467"/>
            <a:ext cx="518642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6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t>Donation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Total Donations by Fiscal Year: Analyzed the total donations over different fiscal years.</a:t>
            </a:r>
          </a:p>
          <a:p>
            <a:r>
              <a:rPr lang="en-US" sz="2000"/>
              <a:t>Average Cumulative Donations by Gender: Compared average cumulative donation amounts by gender.</a:t>
            </a:r>
          </a:p>
        </p:txBody>
      </p:sp>
      <p:pic>
        <p:nvPicPr>
          <p:cNvPr id="5" name="Picture 4" descr="Avg_Cumulative_Donation_by_Gen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3" y="643234"/>
            <a:ext cx="4374833" cy="2624899"/>
          </a:xfrm>
          <a:prstGeom prst="rect">
            <a:avLst/>
          </a:prstGeom>
        </p:spPr>
      </p:pic>
      <p:pic>
        <p:nvPicPr>
          <p:cNvPr id="4" name="Picture 3" descr="Total_Donations_by_Ye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304" y="3589866"/>
            <a:ext cx="4312571" cy="27560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AB369EF5-497A-61AD-8C45-50728457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1" y="643467"/>
            <a:ext cx="822297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2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D4E61903-C98F-D413-6E00-4FC87662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2" y="643467"/>
            <a:ext cx="920837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9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315</Words>
  <Application>Microsoft Office PowerPoint</Application>
  <PresentationFormat>Widescreen</PresentationFormat>
  <Paragraphs>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Meiryo</vt:lpstr>
      <vt:lpstr>Aptos</vt:lpstr>
      <vt:lpstr>Aptos Display</vt:lpstr>
      <vt:lpstr>Arial</vt:lpstr>
      <vt:lpstr>Calibri</vt:lpstr>
      <vt:lpstr>Office Theme</vt:lpstr>
      <vt:lpstr>Red Cross Donor Prediction</vt:lpstr>
      <vt:lpstr>Project Overview</vt:lpstr>
      <vt:lpstr>Data Description</vt:lpstr>
      <vt:lpstr>Data Cleaning Process</vt:lpstr>
      <vt:lpstr>Demographics Analysis</vt:lpstr>
      <vt:lpstr>PowerPoint Presentation</vt:lpstr>
      <vt:lpstr>Donation Trends</vt:lpstr>
      <vt:lpstr>PowerPoint Presentation</vt:lpstr>
      <vt:lpstr>PowerPoint Presentation</vt:lpstr>
      <vt:lpstr>Data Profiling Report</vt:lpstr>
      <vt:lpstr>Feature Engineering</vt:lpstr>
      <vt:lpstr>Model Comparison</vt:lpstr>
      <vt:lpstr>Gradient Boosting Classifier</vt:lpstr>
      <vt:lpstr>Conclusion and Next Steps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Amary Coulibaly</dc:creator>
  <cp:keywords/>
  <dc:description>generated using python-pptx</dc:description>
  <cp:lastModifiedBy>Amary Coulibaly</cp:lastModifiedBy>
  <cp:revision>4</cp:revision>
  <dcterms:created xsi:type="dcterms:W3CDTF">2013-01-27T09:14:16Z</dcterms:created>
  <dcterms:modified xsi:type="dcterms:W3CDTF">2024-06-22T19:19:20Z</dcterms:modified>
  <cp:category/>
</cp:coreProperties>
</file>