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7" r:id="rId2"/>
    <p:sldId id="258" r:id="rId3"/>
    <p:sldId id="268" r:id="rId4"/>
    <p:sldId id="277" r:id="rId5"/>
    <p:sldId id="270" r:id="rId6"/>
    <p:sldId id="271" r:id="rId7"/>
    <p:sldId id="275" r:id="rId8"/>
    <p:sldId id="260" r:id="rId9"/>
    <p:sldId id="261" r:id="rId10"/>
    <p:sldId id="262" r:id="rId11"/>
    <p:sldId id="264" r:id="rId12"/>
    <p:sldId id="265" r:id="rId13"/>
    <p:sldId id="266" r:id="rId14"/>
    <p:sldId id="273" r:id="rId15"/>
    <p:sldId id="272" r:id="rId16"/>
    <p:sldId id="267"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ata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45CDE31-4551-4E59-9E2D-2E3E44917AC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B39C2D2-23F8-4C3D-ADDD-5FB2494241DD}">
      <dgm:prSet/>
      <dgm:spPr/>
      <dgm:t>
        <a:bodyPr/>
        <a:lstStyle/>
        <a:p>
          <a:r>
            <a:rPr lang="en-US" b="0" i="0" dirty="0"/>
            <a:t>Clinical Decision Support Systems (CDSS) is a type of computerized technology that provides clinicians with information and tools to improve patient care.</a:t>
          </a:r>
          <a:endParaRPr lang="en-US" dirty="0"/>
        </a:p>
      </dgm:t>
    </dgm:pt>
    <dgm:pt modelId="{C7EECDAF-19FD-4226-85A6-A9BDF7EEFE53}" type="parTrans" cxnId="{3CA73BF0-C662-4BA1-B3E2-4BAD5D570FF4}">
      <dgm:prSet/>
      <dgm:spPr/>
      <dgm:t>
        <a:bodyPr/>
        <a:lstStyle/>
        <a:p>
          <a:endParaRPr lang="en-US"/>
        </a:p>
      </dgm:t>
    </dgm:pt>
    <dgm:pt modelId="{0B934D08-A33E-4774-BC78-B80FF5EA93CF}" type="sibTrans" cxnId="{3CA73BF0-C662-4BA1-B3E2-4BAD5D570FF4}">
      <dgm:prSet/>
      <dgm:spPr/>
      <dgm:t>
        <a:bodyPr/>
        <a:lstStyle/>
        <a:p>
          <a:endParaRPr lang="en-US"/>
        </a:p>
      </dgm:t>
    </dgm:pt>
    <dgm:pt modelId="{504F0C75-E989-468A-ABFE-CDE956E155D2}">
      <dgm:prSet/>
      <dgm:spPr/>
      <dgm:t>
        <a:bodyPr/>
        <a:lstStyle/>
        <a:p>
          <a:r>
            <a:rPr lang="en-US" b="0" i="0"/>
            <a:t>CDSS uses patient data to provide evidence-based recommendations for diagnosis, treatment, and management of a patient’s condition. </a:t>
          </a:r>
          <a:endParaRPr lang="en-US"/>
        </a:p>
      </dgm:t>
    </dgm:pt>
    <dgm:pt modelId="{7A12B41E-82EF-4F4E-8199-25B156231018}" type="parTrans" cxnId="{42B1AEE8-529E-4A3F-9557-19CB1A82BF17}">
      <dgm:prSet/>
      <dgm:spPr/>
      <dgm:t>
        <a:bodyPr/>
        <a:lstStyle/>
        <a:p>
          <a:endParaRPr lang="en-US"/>
        </a:p>
      </dgm:t>
    </dgm:pt>
    <dgm:pt modelId="{DDC63CB1-9CF2-421E-B350-251ACCB4417E}" type="sibTrans" cxnId="{42B1AEE8-529E-4A3F-9557-19CB1A82BF17}">
      <dgm:prSet/>
      <dgm:spPr/>
      <dgm:t>
        <a:bodyPr/>
        <a:lstStyle/>
        <a:p>
          <a:endParaRPr lang="en-US"/>
        </a:p>
      </dgm:t>
    </dgm:pt>
    <dgm:pt modelId="{34652E03-7A99-40BA-8F56-E3137D8B5C69}">
      <dgm:prSet/>
      <dgm:spPr/>
      <dgm:t>
        <a:bodyPr/>
        <a:lstStyle/>
        <a:p>
          <a:r>
            <a:rPr lang="en-US" b="0" i="0"/>
            <a:t>In healthcare, CDSS can help healthcare professionals make informed decisions by providing them with accurate and relevant information at the point of care</a:t>
          </a:r>
          <a:endParaRPr lang="en-US"/>
        </a:p>
      </dgm:t>
    </dgm:pt>
    <dgm:pt modelId="{21E984DB-122D-4C41-9890-15C3B4257C0D}" type="parTrans" cxnId="{00682078-2965-4345-B031-6CD1F896CC30}">
      <dgm:prSet/>
      <dgm:spPr/>
      <dgm:t>
        <a:bodyPr/>
        <a:lstStyle/>
        <a:p>
          <a:endParaRPr lang="en-US"/>
        </a:p>
      </dgm:t>
    </dgm:pt>
    <dgm:pt modelId="{8CA2E9B8-5184-4DAB-86F0-F0DFAFFE88A7}" type="sibTrans" cxnId="{00682078-2965-4345-B031-6CD1F896CC30}">
      <dgm:prSet/>
      <dgm:spPr/>
      <dgm:t>
        <a:bodyPr/>
        <a:lstStyle/>
        <a:p>
          <a:endParaRPr lang="en-US"/>
        </a:p>
      </dgm:t>
    </dgm:pt>
    <dgm:pt modelId="{E954236C-E0CC-42A5-8E81-3F5AAAA46E4C}" type="pres">
      <dgm:prSet presAssocID="{945CDE31-4551-4E59-9E2D-2E3E44917ACB}" presName="root" presStyleCnt="0">
        <dgm:presLayoutVars>
          <dgm:dir/>
          <dgm:resizeHandles val="exact"/>
        </dgm:presLayoutVars>
      </dgm:prSet>
      <dgm:spPr/>
    </dgm:pt>
    <dgm:pt modelId="{E181F15B-0ABA-404C-9DED-8A7C59441B18}" type="pres">
      <dgm:prSet presAssocID="{CB39C2D2-23F8-4C3D-ADDD-5FB2494241DD}" presName="compNode" presStyleCnt="0"/>
      <dgm:spPr/>
    </dgm:pt>
    <dgm:pt modelId="{80298093-93EA-4BC9-8C07-CBCF20F1D6C5}" type="pres">
      <dgm:prSet presAssocID="{CB39C2D2-23F8-4C3D-ADDD-5FB2494241DD}" presName="bgRect" presStyleLbl="bgShp" presStyleIdx="0" presStyleCnt="3"/>
      <dgm:spPr/>
    </dgm:pt>
    <dgm:pt modelId="{7AB99F34-A8AE-4F39-859F-43056B190460}" type="pres">
      <dgm:prSet presAssocID="{CB39C2D2-23F8-4C3D-ADDD-5FB2494241D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Secure"/>
        </a:ext>
      </dgm:extLst>
    </dgm:pt>
    <dgm:pt modelId="{06D5DB2A-6D51-480F-8254-389B7EC67BC5}" type="pres">
      <dgm:prSet presAssocID="{CB39C2D2-23F8-4C3D-ADDD-5FB2494241DD}" presName="spaceRect" presStyleCnt="0"/>
      <dgm:spPr/>
    </dgm:pt>
    <dgm:pt modelId="{FF8C71AA-D5EB-4CD1-9F00-8E61D3F83E86}" type="pres">
      <dgm:prSet presAssocID="{CB39C2D2-23F8-4C3D-ADDD-5FB2494241DD}" presName="parTx" presStyleLbl="revTx" presStyleIdx="0" presStyleCnt="3">
        <dgm:presLayoutVars>
          <dgm:chMax val="0"/>
          <dgm:chPref val="0"/>
        </dgm:presLayoutVars>
      </dgm:prSet>
      <dgm:spPr/>
    </dgm:pt>
    <dgm:pt modelId="{D3055627-0A73-42D8-BD4C-AA5CDEAEE260}" type="pres">
      <dgm:prSet presAssocID="{0B934D08-A33E-4774-BC78-B80FF5EA93CF}" presName="sibTrans" presStyleCnt="0"/>
      <dgm:spPr/>
    </dgm:pt>
    <dgm:pt modelId="{F841592A-B02E-483E-8798-DDCA26E00591}" type="pres">
      <dgm:prSet presAssocID="{504F0C75-E989-468A-ABFE-CDE956E155D2}" presName="compNode" presStyleCnt="0"/>
      <dgm:spPr/>
    </dgm:pt>
    <dgm:pt modelId="{4CA67128-6A59-44D5-A9FB-330BE2E1BF20}" type="pres">
      <dgm:prSet presAssocID="{504F0C75-E989-468A-ABFE-CDE956E155D2}" presName="bgRect" presStyleLbl="bgShp" presStyleIdx="1" presStyleCnt="3"/>
      <dgm:spPr/>
    </dgm:pt>
    <dgm:pt modelId="{C388A3F3-7E34-4C4C-A785-4CE0C3727E05}" type="pres">
      <dgm:prSet presAssocID="{504F0C75-E989-468A-ABFE-CDE956E155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41884811-1360-4EB5-BECB-223CBD3A2BBA}" type="pres">
      <dgm:prSet presAssocID="{504F0C75-E989-468A-ABFE-CDE956E155D2}" presName="spaceRect" presStyleCnt="0"/>
      <dgm:spPr/>
    </dgm:pt>
    <dgm:pt modelId="{344D3D9A-BAEC-4D18-8721-F2913B9F5271}" type="pres">
      <dgm:prSet presAssocID="{504F0C75-E989-468A-ABFE-CDE956E155D2}" presName="parTx" presStyleLbl="revTx" presStyleIdx="1" presStyleCnt="3">
        <dgm:presLayoutVars>
          <dgm:chMax val="0"/>
          <dgm:chPref val="0"/>
        </dgm:presLayoutVars>
      </dgm:prSet>
      <dgm:spPr/>
    </dgm:pt>
    <dgm:pt modelId="{5F1E56C5-D488-4CC0-87B2-0A92A3598994}" type="pres">
      <dgm:prSet presAssocID="{DDC63CB1-9CF2-421E-B350-251ACCB4417E}" presName="sibTrans" presStyleCnt="0"/>
      <dgm:spPr/>
    </dgm:pt>
    <dgm:pt modelId="{529CF6DB-AD84-4F33-80A4-0D7B40E28576}" type="pres">
      <dgm:prSet presAssocID="{34652E03-7A99-40BA-8F56-E3137D8B5C69}" presName="compNode" presStyleCnt="0"/>
      <dgm:spPr/>
    </dgm:pt>
    <dgm:pt modelId="{2A01162C-4164-46ED-9DEC-58CAD35302A8}" type="pres">
      <dgm:prSet presAssocID="{34652E03-7A99-40BA-8F56-E3137D8B5C69}" presName="bgRect" presStyleLbl="bgShp" presStyleIdx="2" presStyleCnt="3"/>
      <dgm:spPr/>
    </dgm:pt>
    <dgm:pt modelId="{07A14866-297E-40A9-90A3-B2D3D11E1F7D}" type="pres">
      <dgm:prSet presAssocID="{34652E03-7A99-40BA-8F56-E3137D8B5C6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M Customer Insights App"/>
        </a:ext>
      </dgm:extLst>
    </dgm:pt>
    <dgm:pt modelId="{651C96CB-B486-45DC-A9CA-F732F3F49DF3}" type="pres">
      <dgm:prSet presAssocID="{34652E03-7A99-40BA-8F56-E3137D8B5C69}" presName="spaceRect" presStyleCnt="0"/>
      <dgm:spPr/>
    </dgm:pt>
    <dgm:pt modelId="{447D0534-D725-4D52-B873-92CFE24FB73E}" type="pres">
      <dgm:prSet presAssocID="{34652E03-7A99-40BA-8F56-E3137D8B5C69}" presName="parTx" presStyleLbl="revTx" presStyleIdx="2" presStyleCnt="3">
        <dgm:presLayoutVars>
          <dgm:chMax val="0"/>
          <dgm:chPref val="0"/>
        </dgm:presLayoutVars>
      </dgm:prSet>
      <dgm:spPr/>
    </dgm:pt>
  </dgm:ptLst>
  <dgm:cxnLst>
    <dgm:cxn modelId="{00682078-2965-4345-B031-6CD1F896CC30}" srcId="{945CDE31-4551-4E59-9E2D-2E3E44917ACB}" destId="{34652E03-7A99-40BA-8F56-E3137D8B5C69}" srcOrd="2" destOrd="0" parTransId="{21E984DB-122D-4C41-9890-15C3B4257C0D}" sibTransId="{8CA2E9B8-5184-4DAB-86F0-F0DFAFFE88A7}"/>
    <dgm:cxn modelId="{927BDEB6-51FA-4CDE-8086-025953CCCF39}" type="presOf" srcId="{504F0C75-E989-468A-ABFE-CDE956E155D2}" destId="{344D3D9A-BAEC-4D18-8721-F2913B9F5271}" srcOrd="0" destOrd="0" presId="urn:microsoft.com/office/officeart/2018/2/layout/IconVerticalSolidList"/>
    <dgm:cxn modelId="{1A3848CF-E231-403C-BE6E-3F00D9A4C041}" type="presOf" srcId="{34652E03-7A99-40BA-8F56-E3137D8B5C69}" destId="{447D0534-D725-4D52-B873-92CFE24FB73E}" srcOrd="0" destOrd="0" presId="urn:microsoft.com/office/officeart/2018/2/layout/IconVerticalSolidList"/>
    <dgm:cxn modelId="{3E1596E7-25FA-435F-BC93-002D8C605251}" type="presOf" srcId="{945CDE31-4551-4E59-9E2D-2E3E44917ACB}" destId="{E954236C-E0CC-42A5-8E81-3F5AAAA46E4C}" srcOrd="0" destOrd="0" presId="urn:microsoft.com/office/officeart/2018/2/layout/IconVerticalSolidList"/>
    <dgm:cxn modelId="{42B1AEE8-529E-4A3F-9557-19CB1A82BF17}" srcId="{945CDE31-4551-4E59-9E2D-2E3E44917ACB}" destId="{504F0C75-E989-468A-ABFE-CDE956E155D2}" srcOrd="1" destOrd="0" parTransId="{7A12B41E-82EF-4F4E-8199-25B156231018}" sibTransId="{DDC63CB1-9CF2-421E-B350-251ACCB4417E}"/>
    <dgm:cxn modelId="{3CA73BF0-C662-4BA1-B3E2-4BAD5D570FF4}" srcId="{945CDE31-4551-4E59-9E2D-2E3E44917ACB}" destId="{CB39C2D2-23F8-4C3D-ADDD-5FB2494241DD}" srcOrd="0" destOrd="0" parTransId="{C7EECDAF-19FD-4226-85A6-A9BDF7EEFE53}" sibTransId="{0B934D08-A33E-4774-BC78-B80FF5EA93CF}"/>
    <dgm:cxn modelId="{544F36F4-7262-47A1-AE17-5D071E2E12EB}" type="presOf" srcId="{CB39C2D2-23F8-4C3D-ADDD-5FB2494241DD}" destId="{FF8C71AA-D5EB-4CD1-9F00-8E61D3F83E86}" srcOrd="0" destOrd="0" presId="urn:microsoft.com/office/officeart/2018/2/layout/IconVerticalSolidList"/>
    <dgm:cxn modelId="{63D1944B-FD70-4289-9547-586CD77B02EF}" type="presParOf" srcId="{E954236C-E0CC-42A5-8E81-3F5AAAA46E4C}" destId="{E181F15B-0ABA-404C-9DED-8A7C59441B18}" srcOrd="0" destOrd="0" presId="urn:microsoft.com/office/officeart/2018/2/layout/IconVerticalSolidList"/>
    <dgm:cxn modelId="{F250C513-5569-41E7-879C-F2F86BE9DE34}" type="presParOf" srcId="{E181F15B-0ABA-404C-9DED-8A7C59441B18}" destId="{80298093-93EA-4BC9-8C07-CBCF20F1D6C5}" srcOrd="0" destOrd="0" presId="urn:microsoft.com/office/officeart/2018/2/layout/IconVerticalSolidList"/>
    <dgm:cxn modelId="{D5DF2084-1DEC-4F69-8415-DAD0CD290C66}" type="presParOf" srcId="{E181F15B-0ABA-404C-9DED-8A7C59441B18}" destId="{7AB99F34-A8AE-4F39-859F-43056B190460}" srcOrd="1" destOrd="0" presId="urn:microsoft.com/office/officeart/2018/2/layout/IconVerticalSolidList"/>
    <dgm:cxn modelId="{F9CD8F29-B0A7-4632-95F3-C37423F3575A}" type="presParOf" srcId="{E181F15B-0ABA-404C-9DED-8A7C59441B18}" destId="{06D5DB2A-6D51-480F-8254-389B7EC67BC5}" srcOrd="2" destOrd="0" presId="urn:microsoft.com/office/officeart/2018/2/layout/IconVerticalSolidList"/>
    <dgm:cxn modelId="{688BD359-99A3-40F8-A497-D223D5158A9F}" type="presParOf" srcId="{E181F15B-0ABA-404C-9DED-8A7C59441B18}" destId="{FF8C71AA-D5EB-4CD1-9F00-8E61D3F83E86}" srcOrd="3" destOrd="0" presId="urn:microsoft.com/office/officeart/2018/2/layout/IconVerticalSolidList"/>
    <dgm:cxn modelId="{7D31F683-8B47-4406-A774-F9D5257BBFD8}" type="presParOf" srcId="{E954236C-E0CC-42A5-8E81-3F5AAAA46E4C}" destId="{D3055627-0A73-42D8-BD4C-AA5CDEAEE260}" srcOrd="1" destOrd="0" presId="urn:microsoft.com/office/officeart/2018/2/layout/IconVerticalSolidList"/>
    <dgm:cxn modelId="{8E2F4B4A-2CA9-4475-873F-141CC1510638}" type="presParOf" srcId="{E954236C-E0CC-42A5-8E81-3F5AAAA46E4C}" destId="{F841592A-B02E-483E-8798-DDCA26E00591}" srcOrd="2" destOrd="0" presId="urn:microsoft.com/office/officeart/2018/2/layout/IconVerticalSolidList"/>
    <dgm:cxn modelId="{E505FF9B-0465-4C78-A2EC-03C9CDE5FB04}" type="presParOf" srcId="{F841592A-B02E-483E-8798-DDCA26E00591}" destId="{4CA67128-6A59-44D5-A9FB-330BE2E1BF20}" srcOrd="0" destOrd="0" presId="urn:microsoft.com/office/officeart/2018/2/layout/IconVerticalSolidList"/>
    <dgm:cxn modelId="{40E827CD-DBE8-4AF7-9F32-F459709DED4D}" type="presParOf" srcId="{F841592A-B02E-483E-8798-DDCA26E00591}" destId="{C388A3F3-7E34-4C4C-A785-4CE0C3727E05}" srcOrd="1" destOrd="0" presId="urn:microsoft.com/office/officeart/2018/2/layout/IconVerticalSolidList"/>
    <dgm:cxn modelId="{538D10A6-9D8F-4218-95C3-CC9160D2CB53}" type="presParOf" srcId="{F841592A-B02E-483E-8798-DDCA26E00591}" destId="{41884811-1360-4EB5-BECB-223CBD3A2BBA}" srcOrd="2" destOrd="0" presId="urn:microsoft.com/office/officeart/2018/2/layout/IconVerticalSolidList"/>
    <dgm:cxn modelId="{169E9E0F-3A58-4035-8AD2-4CB74A9A0017}" type="presParOf" srcId="{F841592A-B02E-483E-8798-DDCA26E00591}" destId="{344D3D9A-BAEC-4D18-8721-F2913B9F5271}" srcOrd="3" destOrd="0" presId="urn:microsoft.com/office/officeart/2018/2/layout/IconVerticalSolidList"/>
    <dgm:cxn modelId="{03D29316-CD32-4880-97A3-665FB60BCCE0}" type="presParOf" srcId="{E954236C-E0CC-42A5-8E81-3F5AAAA46E4C}" destId="{5F1E56C5-D488-4CC0-87B2-0A92A3598994}" srcOrd="3" destOrd="0" presId="urn:microsoft.com/office/officeart/2018/2/layout/IconVerticalSolidList"/>
    <dgm:cxn modelId="{909A210A-EF34-4C3F-806C-067A792946E5}" type="presParOf" srcId="{E954236C-E0CC-42A5-8E81-3F5AAAA46E4C}" destId="{529CF6DB-AD84-4F33-80A4-0D7B40E28576}" srcOrd="4" destOrd="0" presId="urn:microsoft.com/office/officeart/2018/2/layout/IconVerticalSolidList"/>
    <dgm:cxn modelId="{A390B771-660C-4384-950B-E75D7D276E9C}" type="presParOf" srcId="{529CF6DB-AD84-4F33-80A4-0D7B40E28576}" destId="{2A01162C-4164-46ED-9DEC-58CAD35302A8}" srcOrd="0" destOrd="0" presId="urn:microsoft.com/office/officeart/2018/2/layout/IconVerticalSolidList"/>
    <dgm:cxn modelId="{AF696385-374A-40B9-AE5C-1E3DD6139003}" type="presParOf" srcId="{529CF6DB-AD84-4F33-80A4-0D7B40E28576}" destId="{07A14866-297E-40A9-90A3-B2D3D11E1F7D}" srcOrd="1" destOrd="0" presId="urn:microsoft.com/office/officeart/2018/2/layout/IconVerticalSolidList"/>
    <dgm:cxn modelId="{42978359-216B-42BC-ABE8-47D452D7F891}" type="presParOf" srcId="{529CF6DB-AD84-4F33-80A4-0D7B40E28576}" destId="{651C96CB-B486-45DC-A9CA-F732F3F49DF3}" srcOrd="2" destOrd="0" presId="urn:microsoft.com/office/officeart/2018/2/layout/IconVerticalSolidList"/>
    <dgm:cxn modelId="{F0C9E800-5B2C-40F5-9958-A7894A3E2070}" type="presParOf" srcId="{529CF6DB-AD84-4F33-80A4-0D7B40E28576}" destId="{447D0534-D725-4D52-B873-92CFE24FB73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BD1A76-BD17-484B-A4CD-2D06D1F6F70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C7C6119-945D-448D-81A2-FD6CC37BBB08}">
      <dgm:prSet/>
      <dgm:spPr/>
      <dgm:t>
        <a:bodyPr/>
        <a:lstStyle/>
        <a:p>
          <a:r>
            <a:rPr lang="en-US" b="0" i="0"/>
            <a:t>The healthcare sector is constantly evolving, and the use of technology has become increasingly important to improve patient outcomes</a:t>
          </a:r>
          <a:endParaRPr lang="en-US"/>
        </a:p>
      </dgm:t>
    </dgm:pt>
    <dgm:pt modelId="{2D363379-8AD0-4DA8-9279-17BE9BB76860}" type="parTrans" cxnId="{B22351E7-2C1A-4C71-894D-8727C1705C92}">
      <dgm:prSet/>
      <dgm:spPr/>
      <dgm:t>
        <a:bodyPr/>
        <a:lstStyle/>
        <a:p>
          <a:endParaRPr lang="en-US"/>
        </a:p>
      </dgm:t>
    </dgm:pt>
    <dgm:pt modelId="{F2C52AED-23DA-4DCF-B1F4-9818E9216611}" type="sibTrans" cxnId="{B22351E7-2C1A-4C71-894D-8727C1705C92}">
      <dgm:prSet/>
      <dgm:spPr/>
      <dgm:t>
        <a:bodyPr/>
        <a:lstStyle/>
        <a:p>
          <a:endParaRPr lang="en-US"/>
        </a:p>
      </dgm:t>
    </dgm:pt>
    <dgm:pt modelId="{4F842C1B-3D3A-41E5-B4E4-ECC8F5C1B5FA}">
      <dgm:prSet/>
      <dgm:spPr/>
      <dgm:t>
        <a:bodyPr/>
        <a:lstStyle/>
        <a:p>
          <a:r>
            <a:rPr lang="en-US" b="0" i="0"/>
            <a:t>CDSS can help healthcare professionals make informed decisions by providing them with accurate and relevant information at the point of care. It can also reduce the likelihood of medical errors and improve patient safety.</a:t>
          </a:r>
          <a:endParaRPr lang="en-US"/>
        </a:p>
      </dgm:t>
    </dgm:pt>
    <dgm:pt modelId="{C7DBBC25-C184-42CE-87BC-63476BE9F944}" type="parTrans" cxnId="{BB8DFDD6-21F1-4343-864E-D0D5BF3F68C4}">
      <dgm:prSet/>
      <dgm:spPr/>
      <dgm:t>
        <a:bodyPr/>
        <a:lstStyle/>
        <a:p>
          <a:endParaRPr lang="en-US"/>
        </a:p>
      </dgm:t>
    </dgm:pt>
    <dgm:pt modelId="{EE6E16F4-A091-4738-9299-D5F217548311}" type="sibTrans" cxnId="{BB8DFDD6-21F1-4343-864E-D0D5BF3F68C4}">
      <dgm:prSet/>
      <dgm:spPr/>
      <dgm:t>
        <a:bodyPr/>
        <a:lstStyle/>
        <a:p>
          <a:endParaRPr lang="en-US"/>
        </a:p>
      </dgm:t>
    </dgm:pt>
    <dgm:pt modelId="{94D33A1E-C048-4F38-85A9-FD595BDBAE8D}">
      <dgm:prSet/>
      <dgm:spPr/>
      <dgm:t>
        <a:bodyPr/>
        <a:lstStyle/>
        <a:p>
          <a:r>
            <a:rPr lang="en-US" b="0" i="0"/>
            <a:t>CDSS can also help healthcare providers adhere to evidence-based medicine and improve clinical workflow, ultimately leading to better outcomes for patients.</a:t>
          </a:r>
          <a:endParaRPr lang="en-US"/>
        </a:p>
      </dgm:t>
    </dgm:pt>
    <dgm:pt modelId="{1AFFFFF6-2958-41ED-903A-08598B1C60DC}" type="parTrans" cxnId="{82FA2671-4F68-4319-974B-B5BFAE1AC2B9}">
      <dgm:prSet/>
      <dgm:spPr/>
      <dgm:t>
        <a:bodyPr/>
        <a:lstStyle/>
        <a:p>
          <a:endParaRPr lang="en-US"/>
        </a:p>
      </dgm:t>
    </dgm:pt>
    <dgm:pt modelId="{6C20BA0C-75B3-4261-967F-61F8CE6D92C9}" type="sibTrans" cxnId="{82FA2671-4F68-4319-974B-B5BFAE1AC2B9}">
      <dgm:prSet/>
      <dgm:spPr/>
      <dgm:t>
        <a:bodyPr/>
        <a:lstStyle/>
        <a:p>
          <a:endParaRPr lang="en-US"/>
        </a:p>
      </dgm:t>
    </dgm:pt>
    <dgm:pt modelId="{7D1C4193-9595-494B-BFF2-73C1E5530F41}" type="pres">
      <dgm:prSet presAssocID="{F1BD1A76-BD17-484B-A4CD-2D06D1F6F708}" presName="root" presStyleCnt="0">
        <dgm:presLayoutVars>
          <dgm:dir/>
          <dgm:resizeHandles val="exact"/>
        </dgm:presLayoutVars>
      </dgm:prSet>
      <dgm:spPr/>
    </dgm:pt>
    <dgm:pt modelId="{C9ED6AE0-06D0-4B79-878B-31CEA26160FA}" type="pres">
      <dgm:prSet presAssocID="{3C7C6119-945D-448D-81A2-FD6CC37BBB08}" presName="compNode" presStyleCnt="0"/>
      <dgm:spPr/>
    </dgm:pt>
    <dgm:pt modelId="{69A42FE0-B3CC-41A5-9A6C-4D0AF72D4B89}" type="pres">
      <dgm:prSet presAssocID="{3C7C6119-945D-448D-81A2-FD6CC37BBB08}" presName="bgRect" presStyleLbl="bgShp" presStyleIdx="0" presStyleCnt="3"/>
      <dgm:spPr/>
    </dgm:pt>
    <dgm:pt modelId="{C777883E-8320-4F4C-A2CD-7A675F50316D}" type="pres">
      <dgm:prSet presAssocID="{3C7C6119-945D-448D-81A2-FD6CC37BBB0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376AE9CA-0D8C-41FE-9185-B9186BD1F10E}" type="pres">
      <dgm:prSet presAssocID="{3C7C6119-945D-448D-81A2-FD6CC37BBB08}" presName="spaceRect" presStyleCnt="0"/>
      <dgm:spPr/>
    </dgm:pt>
    <dgm:pt modelId="{1456D02B-AF74-4AB1-AA20-10BD6B5853FB}" type="pres">
      <dgm:prSet presAssocID="{3C7C6119-945D-448D-81A2-FD6CC37BBB08}" presName="parTx" presStyleLbl="revTx" presStyleIdx="0" presStyleCnt="3">
        <dgm:presLayoutVars>
          <dgm:chMax val="0"/>
          <dgm:chPref val="0"/>
        </dgm:presLayoutVars>
      </dgm:prSet>
      <dgm:spPr/>
    </dgm:pt>
    <dgm:pt modelId="{76DA8454-22F7-44F1-893B-CF471BD241E5}" type="pres">
      <dgm:prSet presAssocID="{F2C52AED-23DA-4DCF-B1F4-9818E9216611}" presName="sibTrans" presStyleCnt="0"/>
      <dgm:spPr/>
    </dgm:pt>
    <dgm:pt modelId="{3654D036-26B0-47F6-918A-1F68298511C4}" type="pres">
      <dgm:prSet presAssocID="{4F842C1B-3D3A-41E5-B4E4-ECC8F5C1B5FA}" presName="compNode" presStyleCnt="0"/>
      <dgm:spPr/>
    </dgm:pt>
    <dgm:pt modelId="{EA5304F6-7C54-48F4-8122-A646CF715703}" type="pres">
      <dgm:prSet presAssocID="{4F842C1B-3D3A-41E5-B4E4-ECC8F5C1B5FA}" presName="bgRect" presStyleLbl="bgShp" presStyleIdx="1" presStyleCnt="3"/>
      <dgm:spPr/>
    </dgm:pt>
    <dgm:pt modelId="{0EB4130F-7091-4F1A-A102-FA34F9FACD8E}" type="pres">
      <dgm:prSet presAssocID="{4F842C1B-3D3A-41E5-B4E4-ECC8F5C1B5F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D2F37330-016D-44CE-80E6-846D545BE4AD}" type="pres">
      <dgm:prSet presAssocID="{4F842C1B-3D3A-41E5-B4E4-ECC8F5C1B5FA}" presName="spaceRect" presStyleCnt="0"/>
      <dgm:spPr/>
    </dgm:pt>
    <dgm:pt modelId="{04C64B5E-4160-4B7F-91AD-5E58D1C8FA0F}" type="pres">
      <dgm:prSet presAssocID="{4F842C1B-3D3A-41E5-B4E4-ECC8F5C1B5FA}" presName="parTx" presStyleLbl="revTx" presStyleIdx="1" presStyleCnt="3">
        <dgm:presLayoutVars>
          <dgm:chMax val="0"/>
          <dgm:chPref val="0"/>
        </dgm:presLayoutVars>
      </dgm:prSet>
      <dgm:spPr/>
    </dgm:pt>
    <dgm:pt modelId="{B34947D3-4F9D-47A6-8D5B-03F4337553C3}" type="pres">
      <dgm:prSet presAssocID="{EE6E16F4-A091-4738-9299-D5F217548311}" presName="sibTrans" presStyleCnt="0"/>
      <dgm:spPr/>
    </dgm:pt>
    <dgm:pt modelId="{2B0D771F-97AF-4186-AD75-B8F8B27BEEA8}" type="pres">
      <dgm:prSet presAssocID="{94D33A1E-C048-4F38-85A9-FD595BDBAE8D}" presName="compNode" presStyleCnt="0"/>
      <dgm:spPr/>
    </dgm:pt>
    <dgm:pt modelId="{2B24F8B7-EB75-4974-907E-BF7A485116B4}" type="pres">
      <dgm:prSet presAssocID="{94D33A1E-C048-4F38-85A9-FD595BDBAE8D}" presName="bgRect" presStyleLbl="bgShp" presStyleIdx="2" presStyleCnt="3"/>
      <dgm:spPr/>
    </dgm:pt>
    <dgm:pt modelId="{725398EF-519C-4DC7-9DD9-CCF0DE7E2259}" type="pres">
      <dgm:prSet presAssocID="{94D33A1E-C048-4F38-85A9-FD595BDBAE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spital"/>
        </a:ext>
      </dgm:extLst>
    </dgm:pt>
    <dgm:pt modelId="{4FD82F46-AD6E-4F40-B02F-43B56CA68115}" type="pres">
      <dgm:prSet presAssocID="{94D33A1E-C048-4F38-85A9-FD595BDBAE8D}" presName="spaceRect" presStyleCnt="0"/>
      <dgm:spPr/>
    </dgm:pt>
    <dgm:pt modelId="{729E6759-DB65-4601-B0B3-1FD329059FEB}" type="pres">
      <dgm:prSet presAssocID="{94D33A1E-C048-4F38-85A9-FD595BDBAE8D}" presName="parTx" presStyleLbl="revTx" presStyleIdx="2" presStyleCnt="3">
        <dgm:presLayoutVars>
          <dgm:chMax val="0"/>
          <dgm:chPref val="0"/>
        </dgm:presLayoutVars>
      </dgm:prSet>
      <dgm:spPr/>
    </dgm:pt>
  </dgm:ptLst>
  <dgm:cxnLst>
    <dgm:cxn modelId="{21032501-C399-4EC9-A2D7-A7A25BE3895C}" type="presOf" srcId="{F1BD1A76-BD17-484B-A4CD-2D06D1F6F708}" destId="{7D1C4193-9595-494B-BFF2-73C1E5530F41}" srcOrd="0" destOrd="0" presId="urn:microsoft.com/office/officeart/2018/2/layout/IconVerticalSolidList"/>
    <dgm:cxn modelId="{EAA5880E-5EBF-48A4-B6F6-53AF0A3E0F98}" type="presOf" srcId="{3C7C6119-945D-448D-81A2-FD6CC37BBB08}" destId="{1456D02B-AF74-4AB1-AA20-10BD6B5853FB}" srcOrd="0" destOrd="0" presId="urn:microsoft.com/office/officeart/2018/2/layout/IconVerticalSolidList"/>
    <dgm:cxn modelId="{82FA2671-4F68-4319-974B-B5BFAE1AC2B9}" srcId="{F1BD1A76-BD17-484B-A4CD-2D06D1F6F708}" destId="{94D33A1E-C048-4F38-85A9-FD595BDBAE8D}" srcOrd="2" destOrd="0" parTransId="{1AFFFFF6-2958-41ED-903A-08598B1C60DC}" sibTransId="{6C20BA0C-75B3-4261-967F-61F8CE6D92C9}"/>
    <dgm:cxn modelId="{072A6B82-C770-4323-80A5-2D635B7EAC5D}" type="presOf" srcId="{94D33A1E-C048-4F38-85A9-FD595BDBAE8D}" destId="{729E6759-DB65-4601-B0B3-1FD329059FEB}" srcOrd="0" destOrd="0" presId="urn:microsoft.com/office/officeart/2018/2/layout/IconVerticalSolidList"/>
    <dgm:cxn modelId="{BB8DFDD6-21F1-4343-864E-D0D5BF3F68C4}" srcId="{F1BD1A76-BD17-484B-A4CD-2D06D1F6F708}" destId="{4F842C1B-3D3A-41E5-B4E4-ECC8F5C1B5FA}" srcOrd="1" destOrd="0" parTransId="{C7DBBC25-C184-42CE-87BC-63476BE9F944}" sibTransId="{EE6E16F4-A091-4738-9299-D5F217548311}"/>
    <dgm:cxn modelId="{B22351E7-2C1A-4C71-894D-8727C1705C92}" srcId="{F1BD1A76-BD17-484B-A4CD-2D06D1F6F708}" destId="{3C7C6119-945D-448D-81A2-FD6CC37BBB08}" srcOrd="0" destOrd="0" parTransId="{2D363379-8AD0-4DA8-9279-17BE9BB76860}" sibTransId="{F2C52AED-23DA-4DCF-B1F4-9818E9216611}"/>
    <dgm:cxn modelId="{9AA17DF9-3BDC-49B8-967F-F9FA939EF377}" type="presOf" srcId="{4F842C1B-3D3A-41E5-B4E4-ECC8F5C1B5FA}" destId="{04C64B5E-4160-4B7F-91AD-5E58D1C8FA0F}" srcOrd="0" destOrd="0" presId="urn:microsoft.com/office/officeart/2018/2/layout/IconVerticalSolidList"/>
    <dgm:cxn modelId="{C24D20AD-C54B-4375-88A6-4C63678F73A7}" type="presParOf" srcId="{7D1C4193-9595-494B-BFF2-73C1E5530F41}" destId="{C9ED6AE0-06D0-4B79-878B-31CEA26160FA}" srcOrd="0" destOrd="0" presId="urn:microsoft.com/office/officeart/2018/2/layout/IconVerticalSolidList"/>
    <dgm:cxn modelId="{E427D8F6-482B-4B11-BE8B-7010AB9B4627}" type="presParOf" srcId="{C9ED6AE0-06D0-4B79-878B-31CEA26160FA}" destId="{69A42FE0-B3CC-41A5-9A6C-4D0AF72D4B89}" srcOrd="0" destOrd="0" presId="urn:microsoft.com/office/officeart/2018/2/layout/IconVerticalSolidList"/>
    <dgm:cxn modelId="{3B073A5B-D91A-4319-BDB5-CF6EAE0C51A5}" type="presParOf" srcId="{C9ED6AE0-06D0-4B79-878B-31CEA26160FA}" destId="{C777883E-8320-4F4C-A2CD-7A675F50316D}" srcOrd="1" destOrd="0" presId="urn:microsoft.com/office/officeart/2018/2/layout/IconVerticalSolidList"/>
    <dgm:cxn modelId="{4C21E5DF-4AD0-4F72-AD4A-0DCDCAFA81E2}" type="presParOf" srcId="{C9ED6AE0-06D0-4B79-878B-31CEA26160FA}" destId="{376AE9CA-0D8C-41FE-9185-B9186BD1F10E}" srcOrd="2" destOrd="0" presId="urn:microsoft.com/office/officeart/2018/2/layout/IconVerticalSolidList"/>
    <dgm:cxn modelId="{7926DCE4-8286-476F-B21D-A4AD7DAC91AF}" type="presParOf" srcId="{C9ED6AE0-06D0-4B79-878B-31CEA26160FA}" destId="{1456D02B-AF74-4AB1-AA20-10BD6B5853FB}" srcOrd="3" destOrd="0" presId="urn:microsoft.com/office/officeart/2018/2/layout/IconVerticalSolidList"/>
    <dgm:cxn modelId="{FBB4475D-5228-4AD4-A4E9-54F295B15275}" type="presParOf" srcId="{7D1C4193-9595-494B-BFF2-73C1E5530F41}" destId="{76DA8454-22F7-44F1-893B-CF471BD241E5}" srcOrd="1" destOrd="0" presId="urn:microsoft.com/office/officeart/2018/2/layout/IconVerticalSolidList"/>
    <dgm:cxn modelId="{2D77BD28-567D-487E-9A9B-89590B17E6EF}" type="presParOf" srcId="{7D1C4193-9595-494B-BFF2-73C1E5530F41}" destId="{3654D036-26B0-47F6-918A-1F68298511C4}" srcOrd="2" destOrd="0" presId="urn:microsoft.com/office/officeart/2018/2/layout/IconVerticalSolidList"/>
    <dgm:cxn modelId="{1CB6345E-B847-4C2F-9D82-577FC99858D2}" type="presParOf" srcId="{3654D036-26B0-47F6-918A-1F68298511C4}" destId="{EA5304F6-7C54-48F4-8122-A646CF715703}" srcOrd="0" destOrd="0" presId="urn:microsoft.com/office/officeart/2018/2/layout/IconVerticalSolidList"/>
    <dgm:cxn modelId="{EC837707-F50F-432A-8E0E-346D545FDEDC}" type="presParOf" srcId="{3654D036-26B0-47F6-918A-1F68298511C4}" destId="{0EB4130F-7091-4F1A-A102-FA34F9FACD8E}" srcOrd="1" destOrd="0" presId="urn:microsoft.com/office/officeart/2018/2/layout/IconVerticalSolidList"/>
    <dgm:cxn modelId="{5ED8D9AF-1CEF-4E93-98F0-36D05430C2CB}" type="presParOf" srcId="{3654D036-26B0-47F6-918A-1F68298511C4}" destId="{D2F37330-016D-44CE-80E6-846D545BE4AD}" srcOrd="2" destOrd="0" presId="urn:microsoft.com/office/officeart/2018/2/layout/IconVerticalSolidList"/>
    <dgm:cxn modelId="{BBA58B62-2C81-4ACF-9602-A4398401F89B}" type="presParOf" srcId="{3654D036-26B0-47F6-918A-1F68298511C4}" destId="{04C64B5E-4160-4B7F-91AD-5E58D1C8FA0F}" srcOrd="3" destOrd="0" presId="urn:microsoft.com/office/officeart/2018/2/layout/IconVerticalSolidList"/>
    <dgm:cxn modelId="{F87CBABA-C97D-4C44-9F47-8E55F9D171D2}" type="presParOf" srcId="{7D1C4193-9595-494B-BFF2-73C1E5530F41}" destId="{B34947D3-4F9D-47A6-8D5B-03F4337553C3}" srcOrd="3" destOrd="0" presId="urn:microsoft.com/office/officeart/2018/2/layout/IconVerticalSolidList"/>
    <dgm:cxn modelId="{697D89BB-F712-4079-8BC2-FACB41B65E33}" type="presParOf" srcId="{7D1C4193-9595-494B-BFF2-73C1E5530F41}" destId="{2B0D771F-97AF-4186-AD75-B8F8B27BEEA8}" srcOrd="4" destOrd="0" presId="urn:microsoft.com/office/officeart/2018/2/layout/IconVerticalSolidList"/>
    <dgm:cxn modelId="{90F565CE-3E7E-4D67-AEFB-CB992568D670}" type="presParOf" srcId="{2B0D771F-97AF-4186-AD75-B8F8B27BEEA8}" destId="{2B24F8B7-EB75-4974-907E-BF7A485116B4}" srcOrd="0" destOrd="0" presId="urn:microsoft.com/office/officeart/2018/2/layout/IconVerticalSolidList"/>
    <dgm:cxn modelId="{8954D993-AA3F-470A-A2B6-DC7261EF3A35}" type="presParOf" srcId="{2B0D771F-97AF-4186-AD75-B8F8B27BEEA8}" destId="{725398EF-519C-4DC7-9DD9-CCF0DE7E2259}" srcOrd="1" destOrd="0" presId="urn:microsoft.com/office/officeart/2018/2/layout/IconVerticalSolidList"/>
    <dgm:cxn modelId="{F5D3FC61-35C9-4E40-9CBD-9E041D1C502B}" type="presParOf" srcId="{2B0D771F-97AF-4186-AD75-B8F8B27BEEA8}" destId="{4FD82F46-AD6E-4F40-B02F-43B56CA68115}" srcOrd="2" destOrd="0" presId="urn:microsoft.com/office/officeart/2018/2/layout/IconVerticalSolidList"/>
    <dgm:cxn modelId="{263F390E-EF45-4BEF-8A77-BA8B26705407}" type="presParOf" srcId="{2B0D771F-97AF-4186-AD75-B8F8B27BEEA8}" destId="{729E6759-DB65-4601-B0B3-1FD329059FE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806A65-4212-4E6E-9B6B-652AE892D38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41A0375-E5DE-4B36-99B2-7C0F06A027CC}">
      <dgm:prSet/>
      <dgm:spPr/>
      <dgm:t>
        <a:bodyPr/>
        <a:lstStyle/>
        <a:p>
          <a:r>
            <a:rPr lang="en-US" b="0" i="0"/>
            <a:t>India has a diverse and complex healthcare sector, with a wide range of challenges that must be addressed to improve patient outcomes. </a:t>
          </a:r>
          <a:endParaRPr lang="en-US"/>
        </a:p>
      </dgm:t>
    </dgm:pt>
    <dgm:pt modelId="{CA8B6169-B851-4580-8F6E-5AAC510829C5}" type="parTrans" cxnId="{6DD1B626-E706-4192-987C-53DE4E2EAAAF}">
      <dgm:prSet/>
      <dgm:spPr/>
      <dgm:t>
        <a:bodyPr/>
        <a:lstStyle/>
        <a:p>
          <a:endParaRPr lang="en-US"/>
        </a:p>
      </dgm:t>
    </dgm:pt>
    <dgm:pt modelId="{CCBC48D6-AEB8-4B6E-ACBA-4DB880E06E9A}" type="sibTrans" cxnId="{6DD1B626-E706-4192-987C-53DE4E2EAAAF}">
      <dgm:prSet/>
      <dgm:spPr/>
      <dgm:t>
        <a:bodyPr/>
        <a:lstStyle/>
        <a:p>
          <a:endParaRPr lang="en-US"/>
        </a:p>
      </dgm:t>
    </dgm:pt>
    <dgm:pt modelId="{61131440-56A5-4106-91FA-DECF00B7308A}">
      <dgm:prSet/>
      <dgm:spPr/>
      <dgm:t>
        <a:bodyPr/>
        <a:lstStyle/>
        <a:p>
          <a:r>
            <a:rPr lang="en-US" b="0" i="0"/>
            <a:t>India faces a high burden of chronic diseases, such as diabetes and heart disease, and a shortage of healthcare professionals. </a:t>
          </a:r>
          <a:endParaRPr lang="en-US"/>
        </a:p>
      </dgm:t>
    </dgm:pt>
    <dgm:pt modelId="{07FC48B4-2799-4028-9319-A3E403E26E7B}" type="parTrans" cxnId="{8A62D7A3-1AC7-4ECC-B9F7-8DA79E351DBB}">
      <dgm:prSet/>
      <dgm:spPr/>
      <dgm:t>
        <a:bodyPr/>
        <a:lstStyle/>
        <a:p>
          <a:endParaRPr lang="en-US"/>
        </a:p>
      </dgm:t>
    </dgm:pt>
    <dgm:pt modelId="{71338211-15F9-44DC-8DF6-D08350C4AE16}" type="sibTrans" cxnId="{8A62D7A3-1AC7-4ECC-B9F7-8DA79E351DBB}">
      <dgm:prSet/>
      <dgm:spPr/>
      <dgm:t>
        <a:bodyPr/>
        <a:lstStyle/>
        <a:p>
          <a:endParaRPr lang="en-US"/>
        </a:p>
      </dgm:t>
    </dgm:pt>
    <dgm:pt modelId="{FD1F3294-19D6-4D70-A340-FFE948A08E2A}">
      <dgm:prSet/>
      <dgm:spPr/>
      <dgm:t>
        <a:bodyPr/>
        <a:lstStyle/>
        <a:p>
          <a:r>
            <a:rPr lang="en-US" b="0" i="0"/>
            <a:t>The country is also grappling with a growing burden of non-communicable diseases and the need for personalized treatment. In this context, CDSS can play a vital role in improving the quality of care and outcomes for patients.</a:t>
          </a:r>
          <a:endParaRPr lang="en-US"/>
        </a:p>
      </dgm:t>
    </dgm:pt>
    <dgm:pt modelId="{7D6AF8BF-6D34-4352-8816-09D147F55E5C}" type="parTrans" cxnId="{FC15BBB6-526F-4004-A6E8-A12CE402F55E}">
      <dgm:prSet/>
      <dgm:spPr/>
      <dgm:t>
        <a:bodyPr/>
        <a:lstStyle/>
        <a:p>
          <a:endParaRPr lang="en-US"/>
        </a:p>
      </dgm:t>
    </dgm:pt>
    <dgm:pt modelId="{000853F8-F244-4C3E-A058-F703FA8CA708}" type="sibTrans" cxnId="{FC15BBB6-526F-4004-A6E8-A12CE402F55E}">
      <dgm:prSet/>
      <dgm:spPr/>
      <dgm:t>
        <a:bodyPr/>
        <a:lstStyle/>
        <a:p>
          <a:endParaRPr lang="en-US"/>
        </a:p>
      </dgm:t>
    </dgm:pt>
    <dgm:pt modelId="{1B54D8FB-5AF9-4091-950D-1B75FB95833D}" type="pres">
      <dgm:prSet presAssocID="{22806A65-4212-4E6E-9B6B-652AE892D388}" presName="root" presStyleCnt="0">
        <dgm:presLayoutVars>
          <dgm:dir/>
          <dgm:resizeHandles val="exact"/>
        </dgm:presLayoutVars>
      </dgm:prSet>
      <dgm:spPr/>
    </dgm:pt>
    <dgm:pt modelId="{531A5398-2326-4F9F-99FC-4DF7EF6A411E}" type="pres">
      <dgm:prSet presAssocID="{D41A0375-E5DE-4B36-99B2-7C0F06A027CC}" presName="compNode" presStyleCnt="0"/>
      <dgm:spPr/>
    </dgm:pt>
    <dgm:pt modelId="{E330971C-1931-4132-A06E-E6D3ABB827CE}" type="pres">
      <dgm:prSet presAssocID="{D41A0375-E5DE-4B36-99B2-7C0F06A027CC}" presName="bgRect" presStyleLbl="bgShp" presStyleIdx="0" presStyleCnt="3"/>
      <dgm:spPr/>
    </dgm:pt>
    <dgm:pt modelId="{3C1DCF31-6611-4C40-9E34-17C39BCA862C}" type="pres">
      <dgm:prSet presAssocID="{D41A0375-E5DE-4B36-99B2-7C0F06A027C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spital"/>
        </a:ext>
      </dgm:extLst>
    </dgm:pt>
    <dgm:pt modelId="{77E3FB13-AE34-494A-B167-3F3860BA4A99}" type="pres">
      <dgm:prSet presAssocID="{D41A0375-E5DE-4B36-99B2-7C0F06A027CC}" presName="spaceRect" presStyleCnt="0"/>
      <dgm:spPr/>
    </dgm:pt>
    <dgm:pt modelId="{4DBD1ED9-524B-403D-B8CD-4F1BBA313327}" type="pres">
      <dgm:prSet presAssocID="{D41A0375-E5DE-4B36-99B2-7C0F06A027CC}" presName="parTx" presStyleLbl="revTx" presStyleIdx="0" presStyleCnt="3">
        <dgm:presLayoutVars>
          <dgm:chMax val="0"/>
          <dgm:chPref val="0"/>
        </dgm:presLayoutVars>
      </dgm:prSet>
      <dgm:spPr/>
    </dgm:pt>
    <dgm:pt modelId="{D5BC8642-07C1-4CAD-926A-E255EA1F855D}" type="pres">
      <dgm:prSet presAssocID="{CCBC48D6-AEB8-4B6E-ACBA-4DB880E06E9A}" presName="sibTrans" presStyleCnt="0"/>
      <dgm:spPr/>
    </dgm:pt>
    <dgm:pt modelId="{715E2126-F304-4D30-BA65-26CD94AD2BF3}" type="pres">
      <dgm:prSet presAssocID="{61131440-56A5-4106-91FA-DECF00B7308A}" presName="compNode" presStyleCnt="0"/>
      <dgm:spPr/>
    </dgm:pt>
    <dgm:pt modelId="{A316ED37-D703-436F-9ED0-C228C80C1674}" type="pres">
      <dgm:prSet presAssocID="{61131440-56A5-4106-91FA-DECF00B7308A}" presName="bgRect" presStyleLbl="bgShp" presStyleIdx="1" presStyleCnt="3"/>
      <dgm:spPr/>
    </dgm:pt>
    <dgm:pt modelId="{71DBBC1A-62AD-4023-997E-DDAD780E6487}" type="pres">
      <dgm:prSet presAssocID="{61131440-56A5-4106-91FA-DECF00B7308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 Organ"/>
        </a:ext>
      </dgm:extLst>
    </dgm:pt>
    <dgm:pt modelId="{1E309BF1-AC22-40DE-8603-02847EA5A863}" type="pres">
      <dgm:prSet presAssocID="{61131440-56A5-4106-91FA-DECF00B7308A}" presName="spaceRect" presStyleCnt="0"/>
      <dgm:spPr/>
    </dgm:pt>
    <dgm:pt modelId="{EC17AE05-1D48-408C-B00F-03180B49CBDB}" type="pres">
      <dgm:prSet presAssocID="{61131440-56A5-4106-91FA-DECF00B7308A}" presName="parTx" presStyleLbl="revTx" presStyleIdx="1" presStyleCnt="3">
        <dgm:presLayoutVars>
          <dgm:chMax val="0"/>
          <dgm:chPref val="0"/>
        </dgm:presLayoutVars>
      </dgm:prSet>
      <dgm:spPr/>
    </dgm:pt>
    <dgm:pt modelId="{C7CEC08B-3915-4ECE-87DE-5E0590183AE2}" type="pres">
      <dgm:prSet presAssocID="{71338211-15F9-44DC-8DF6-D08350C4AE16}" presName="sibTrans" presStyleCnt="0"/>
      <dgm:spPr/>
    </dgm:pt>
    <dgm:pt modelId="{01B1C2DC-2D3B-4EDC-9C23-EF6AA075C3E0}" type="pres">
      <dgm:prSet presAssocID="{FD1F3294-19D6-4D70-A340-FFE948A08E2A}" presName="compNode" presStyleCnt="0"/>
      <dgm:spPr/>
    </dgm:pt>
    <dgm:pt modelId="{8497C703-BD12-483F-89CB-F80F4C24ED3A}" type="pres">
      <dgm:prSet presAssocID="{FD1F3294-19D6-4D70-A340-FFE948A08E2A}" presName="bgRect" presStyleLbl="bgShp" presStyleIdx="2" presStyleCnt="3"/>
      <dgm:spPr/>
    </dgm:pt>
    <dgm:pt modelId="{E361EEA1-1BF6-487C-848B-2A9F71FD80BC}" type="pres">
      <dgm:prSet presAssocID="{FD1F3294-19D6-4D70-A340-FFE948A08E2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837E6D43-B74A-4B3F-AEE8-AFF092BEE537}" type="pres">
      <dgm:prSet presAssocID="{FD1F3294-19D6-4D70-A340-FFE948A08E2A}" presName="spaceRect" presStyleCnt="0"/>
      <dgm:spPr/>
    </dgm:pt>
    <dgm:pt modelId="{044DB0FA-9B2D-46CF-BCD4-F7F0BB34896F}" type="pres">
      <dgm:prSet presAssocID="{FD1F3294-19D6-4D70-A340-FFE948A08E2A}" presName="parTx" presStyleLbl="revTx" presStyleIdx="2" presStyleCnt="3">
        <dgm:presLayoutVars>
          <dgm:chMax val="0"/>
          <dgm:chPref val="0"/>
        </dgm:presLayoutVars>
      </dgm:prSet>
      <dgm:spPr/>
    </dgm:pt>
  </dgm:ptLst>
  <dgm:cxnLst>
    <dgm:cxn modelId="{8EA1601C-97A7-43D9-9239-7E6DD05D07F4}" type="presOf" srcId="{22806A65-4212-4E6E-9B6B-652AE892D388}" destId="{1B54D8FB-5AF9-4091-950D-1B75FB95833D}" srcOrd="0" destOrd="0" presId="urn:microsoft.com/office/officeart/2018/2/layout/IconVerticalSolidList"/>
    <dgm:cxn modelId="{6DD1B626-E706-4192-987C-53DE4E2EAAAF}" srcId="{22806A65-4212-4E6E-9B6B-652AE892D388}" destId="{D41A0375-E5DE-4B36-99B2-7C0F06A027CC}" srcOrd="0" destOrd="0" parTransId="{CA8B6169-B851-4580-8F6E-5AAC510829C5}" sibTransId="{CCBC48D6-AEB8-4B6E-ACBA-4DB880E06E9A}"/>
    <dgm:cxn modelId="{779BAB2D-3380-40FC-BE56-31A920C31BEA}" type="presOf" srcId="{61131440-56A5-4106-91FA-DECF00B7308A}" destId="{EC17AE05-1D48-408C-B00F-03180B49CBDB}" srcOrd="0" destOrd="0" presId="urn:microsoft.com/office/officeart/2018/2/layout/IconVerticalSolidList"/>
    <dgm:cxn modelId="{27835E42-1DD1-4A2D-8901-DBE48EE29D7E}" type="presOf" srcId="{FD1F3294-19D6-4D70-A340-FFE948A08E2A}" destId="{044DB0FA-9B2D-46CF-BCD4-F7F0BB34896F}" srcOrd="0" destOrd="0" presId="urn:microsoft.com/office/officeart/2018/2/layout/IconVerticalSolidList"/>
    <dgm:cxn modelId="{8A62D7A3-1AC7-4ECC-B9F7-8DA79E351DBB}" srcId="{22806A65-4212-4E6E-9B6B-652AE892D388}" destId="{61131440-56A5-4106-91FA-DECF00B7308A}" srcOrd="1" destOrd="0" parTransId="{07FC48B4-2799-4028-9319-A3E403E26E7B}" sibTransId="{71338211-15F9-44DC-8DF6-D08350C4AE16}"/>
    <dgm:cxn modelId="{FC15BBB6-526F-4004-A6E8-A12CE402F55E}" srcId="{22806A65-4212-4E6E-9B6B-652AE892D388}" destId="{FD1F3294-19D6-4D70-A340-FFE948A08E2A}" srcOrd="2" destOrd="0" parTransId="{7D6AF8BF-6D34-4352-8816-09D147F55E5C}" sibTransId="{000853F8-F244-4C3E-A058-F703FA8CA708}"/>
    <dgm:cxn modelId="{6EC80DD9-0673-426E-B66C-12BC7822C1DC}" type="presOf" srcId="{D41A0375-E5DE-4B36-99B2-7C0F06A027CC}" destId="{4DBD1ED9-524B-403D-B8CD-4F1BBA313327}" srcOrd="0" destOrd="0" presId="urn:microsoft.com/office/officeart/2018/2/layout/IconVerticalSolidList"/>
    <dgm:cxn modelId="{433474DB-6454-42C2-801A-DEAFCABF96CD}" type="presParOf" srcId="{1B54D8FB-5AF9-4091-950D-1B75FB95833D}" destId="{531A5398-2326-4F9F-99FC-4DF7EF6A411E}" srcOrd="0" destOrd="0" presId="urn:microsoft.com/office/officeart/2018/2/layout/IconVerticalSolidList"/>
    <dgm:cxn modelId="{8981D710-0232-4BCD-8B50-9AC9A797F6DD}" type="presParOf" srcId="{531A5398-2326-4F9F-99FC-4DF7EF6A411E}" destId="{E330971C-1931-4132-A06E-E6D3ABB827CE}" srcOrd="0" destOrd="0" presId="urn:microsoft.com/office/officeart/2018/2/layout/IconVerticalSolidList"/>
    <dgm:cxn modelId="{E9679DDA-C841-4C13-8CF1-1892EFB67722}" type="presParOf" srcId="{531A5398-2326-4F9F-99FC-4DF7EF6A411E}" destId="{3C1DCF31-6611-4C40-9E34-17C39BCA862C}" srcOrd="1" destOrd="0" presId="urn:microsoft.com/office/officeart/2018/2/layout/IconVerticalSolidList"/>
    <dgm:cxn modelId="{2D1E66BE-05FF-41D4-86B4-E5F0684CD790}" type="presParOf" srcId="{531A5398-2326-4F9F-99FC-4DF7EF6A411E}" destId="{77E3FB13-AE34-494A-B167-3F3860BA4A99}" srcOrd="2" destOrd="0" presId="urn:microsoft.com/office/officeart/2018/2/layout/IconVerticalSolidList"/>
    <dgm:cxn modelId="{AE495CB6-85BC-441C-8B02-46A3D6B436C9}" type="presParOf" srcId="{531A5398-2326-4F9F-99FC-4DF7EF6A411E}" destId="{4DBD1ED9-524B-403D-B8CD-4F1BBA313327}" srcOrd="3" destOrd="0" presId="urn:microsoft.com/office/officeart/2018/2/layout/IconVerticalSolidList"/>
    <dgm:cxn modelId="{CAA2A5BD-957D-4A83-AED3-1FB956680728}" type="presParOf" srcId="{1B54D8FB-5AF9-4091-950D-1B75FB95833D}" destId="{D5BC8642-07C1-4CAD-926A-E255EA1F855D}" srcOrd="1" destOrd="0" presId="urn:microsoft.com/office/officeart/2018/2/layout/IconVerticalSolidList"/>
    <dgm:cxn modelId="{E64A09C4-18C2-4426-8D71-97BFEC742993}" type="presParOf" srcId="{1B54D8FB-5AF9-4091-950D-1B75FB95833D}" destId="{715E2126-F304-4D30-BA65-26CD94AD2BF3}" srcOrd="2" destOrd="0" presId="urn:microsoft.com/office/officeart/2018/2/layout/IconVerticalSolidList"/>
    <dgm:cxn modelId="{BB93973D-BD4B-477D-89F5-9973804B99B8}" type="presParOf" srcId="{715E2126-F304-4D30-BA65-26CD94AD2BF3}" destId="{A316ED37-D703-436F-9ED0-C228C80C1674}" srcOrd="0" destOrd="0" presId="urn:microsoft.com/office/officeart/2018/2/layout/IconVerticalSolidList"/>
    <dgm:cxn modelId="{B0DBDD42-21E3-4AA1-AD06-8AF8942B7055}" type="presParOf" srcId="{715E2126-F304-4D30-BA65-26CD94AD2BF3}" destId="{71DBBC1A-62AD-4023-997E-DDAD780E6487}" srcOrd="1" destOrd="0" presId="urn:microsoft.com/office/officeart/2018/2/layout/IconVerticalSolidList"/>
    <dgm:cxn modelId="{AF1BD3C9-F2CD-4CA3-AB29-DD37815E3B26}" type="presParOf" srcId="{715E2126-F304-4D30-BA65-26CD94AD2BF3}" destId="{1E309BF1-AC22-40DE-8603-02847EA5A863}" srcOrd="2" destOrd="0" presId="urn:microsoft.com/office/officeart/2018/2/layout/IconVerticalSolidList"/>
    <dgm:cxn modelId="{3A27F60A-697E-4F9B-ADA9-81D85375E9A7}" type="presParOf" srcId="{715E2126-F304-4D30-BA65-26CD94AD2BF3}" destId="{EC17AE05-1D48-408C-B00F-03180B49CBDB}" srcOrd="3" destOrd="0" presId="urn:microsoft.com/office/officeart/2018/2/layout/IconVerticalSolidList"/>
    <dgm:cxn modelId="{4A601091-32CF-4F2D-8427-1EDEE1A64F0C}" type="presParOf" srcId="{1B54D8FB-5AF9-4091-950D-1B75FB95833D}" destId="{C7CEC08B-3915-4ECE-87DE-5E0590183AE2}" srcOrd="3" destOrd="0" presId="urn:microsoft.com/office/officeart/2018/2/layout/IconVerticalSolidList"/>
    <dgm:cxn modelId="{A9ABF6E0-B8D8-4D5F-A062-3C77D60DC163}" type="presParOf" srcId="{1B54D8FB-5AF9-4091-950D-1B75FB95833D}" destId="{01B1C2DC-2D3B-4EDC-9C23-EF6AA075C3E0}" srcOrd="4" destOrd="0" presId="urn:microsoft.com/office/officeart/2018/2/layout/IconVerticalSolidList"/>
    <dgm:cxn modelId="{68C8A38E-9705-43F0-B0E3-B4982588FA28}" type="presParOf" srcId="{01B1C2DC-2D3B-4EDC-9C23-EF6AA075C3E0}" destId="{8497C703-BD12-483F-89CB-F80F4C24ED3A}" srcOrd="0" destOrd="0" presId="urn:microsoft.com/office/officeart/2018/2/layout/IconVerticalSolidList"/>
    <dgm:cxn modelId="{8916C2E3-71E5-4FEF-88BB-247938763797}" type="presParOf" srcId="{01B1C2DC-2D3B-4EDC-9C23-EF6AA075C3E0}" destId="{E361EEA1-1BF6-487C-848B-2A9F71FD80BC}" srcOrd="1" destOrd="0" presId="urn:microsoft.com/office/officeart/2018/2/layout/IconVerticalSolidList"/>
    <dgm:cxn modelId="{F33C6693-4F3D-42F6-BAB1-6DA86376BF62}" type="presParOf" srcId="{01B1C2DC-2D3B-4EDC-9C23-EF6AA075C3E0}" destId="{837E6D43-B74A-4B3F-AEE8-AFF092BEE537}" srcOrd="2" destOrd="0" presId="urn:microsoft.com/office/officeart/2018/2/layout/IconVerticalSolidList"/>
    <dgm:cxn modelId="{3D0D01E4-44F0-49B3-AB04-51714FDD815A}" type="presParOf" srcId="{01B1C2DC-2D3B-4EDC-9C23-EF6AA075C3E0}" destId="{044DB0FA-9B2D-46CF-BCD4-F7F0BB34896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74232C-7F9A-46BC-83DF-D6F6433D5D4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8C24BF2-29DD-4AFF-9231-26D34AFF6FA5}">
      <dgm:prSet/>
      <dgm:spPr/>
      <dgm:t>
        <a:bodyPr/>
        <a:lstStyle/>
        <a:p>
          <a:r>
            <a:rPr lang="en-US" b="0" i="0"/>
            <a:t>Lack of awareness and education</a:t>
          </a:r>
          <a:endParaRPr lang="en-US"/>
        </a:p>
      </dgm:t>
    </dgm:pt>
    <dgm:pt modelId="{F46C9BE9-429E-4241-A98A-814EF3D28606}" type="parTrans" cxnId="{FFB69692-834D-4E5C-8A6A-DCF6948971B4}">
      <dgm:prSet/>
      <dgm:spPr/>
      <dgm:t>
        <a:bodyPr/>
        <a:lstStyle/>
        <a:p>
          <a:endParaRPr lang="en-US"/>
        </a:p>
      </dgm:t>
    </dgm:pt>
    <dgm:pt modelId="{B39AC00A-E98F-4A97-8652-826986F6D5E0}" type="sibTrans" cxnId="{FFB69692-834D-4E5C-8A6A-DCF6948971B4}">
      <dgm:prSet/>
      <dgm:spPr/>
      <dgm:t>
        <a:bodyPr/>
        <a:lstStyle/>
        <a:p>
          <a:endParaRPr lang="en-US"/>
        </a:p>
      </dgm:t>
    </dgm:pt>
    <dgm:pt modelId="{350AB4D8-40C1-4854-AB50-30860025A019}">
      <dgm:prSet/>
      <dgm:spPr/>
      <dgm:t>
        <a:bodyPr/>
        <a:lstStyle/>
        <a:p>
          <a:r>
            <a:rPr lang="en-US" b="0" i="0"/>
            <a:t>Limited access to technology and infrastructure</a:t>
          </a:r>
          <a:endParaRPr lang="en-US"/>
        </a:p>
      </dgm:t>
    </dgm:pt>
    <dgm:pt modelId="{58F47157-88C7-4DA0-82AE-77136C749D62}" type="parTrans" cxnId="{CE1DB498-8708-4939-9E97-E3EEC67E486E}">
      <dgm:prSet/>
      <dgm:spPr/>
      <dgm:t>
        <a:bodyPr/>
        <a:lstStyle/>
        <a:p>
          <a:endParaRPr lang="en-US"/>
        </a:p>
      </dgm:t>
    </dgm:pt>
    <dgm:pt modelId="{20D20B60-4DF1-40C4-9809-D01AF26D820E}" type="sibTrans" cxnId="{CE1DB498-8708-4939-9E97-E3EEC67E486E}">
      <dgm:prSet/>
      <dgm:spPr/>
      <dgm:t>
        <a:bodyPr/>
        <a:lstStyle/>
        <a:p>
          <a:endParaRPr lang="en-US"/>
        </a:p>
      </dgm:t>
    </dgm:pt>
    <dgm:pt modelId="{BCC6C663-90A4-40AB-A367-6C227D2DE625}">
      <dgm:prSet/>
      <dgm:spPr/>
      <dgm:t>
        <a:bodyPr/>
        <a:lstStyle/>
        <a:p>
          <a:r>
            <a:rPr lang="en-IN" b="0" i="0"/>
            <a:t>Data quality and interoperability</a:t>
          </a:r>
          <a:endParaRPr lang="en-US"/>
        </a:p>
      </dgm:t>
    </dgm:pt>
    <dgm:pt modelId="{D876B056-5762-4BB9-9C7C-294C828C1FBD}" type="parTrans" cxnId="{B9B8E27E-C5BB-4893-A689-3400110306E8}">
      <dgm:prSet/>
      <dgm:spPr/>
      <dgm:t>
        <a:bodyPr/>
        <a:lstStyle/>
        <a:p>
          <a:endParaRPr lang="en-US"/>
        </a:p>
      </dgm:t>
    </dgm:pt>
    <dgm:pt modelId="{A9F108A3-A39B-4732-A4D9-C7174B380B06}" type="sibTrans" cxnId="{B9B8E27E-C5BB-4893-A689-3400110306E8}">
      <dgm:prSet/>
      <dgm:spPr/>
      <dgm:t>
        <a:bodyPr/>
        <a:lstStyle/>
        <a:p>
          <a:endParaRPr lang="en-US"/>
        </a:p>
      </dgm:t>
    </dgm:pt>
    <dgm:pt modelId="{F3718F66-CD2F-4E70-B64F-FEAC857A4039}">
      <dgm:prSet/>
      <dgm:spPr/>
      <dgm:t>
        <a:bodyPr/>
        <a:lstStyle/>
        <a:p>
          <a:r>
            <a:rPr lang="en-IN" b="0" i="0"/>
            <a:t>Cost</a:t>
          </a:r>
          <a:endParaRPr lang="en-US"/>
        </a:p>
      </dgm:t>
    </dgm:pt>
    <dgm:pt modelId="{AAA705A3-B71F-45A7-8A53-245984347857}" type="parTrans" cxnId="{6B2A40E7-D06B-4C3D-9D9F-73072846B878}">
      <dgm:prSet/>
      <dgm:spPr/>
      <dgm:t>
        <a:bodyPr/>
        <a:lstStyle/>
        <a:p>
          <a:endParaRPr lang="en-US"/>
        </a:p>
      </dgm:t>
    </dgm:pt>
    <dgm:pt modelId="{B755E36E-A2D6-48CB-9636-A9683141C9EE}" type="sibTrans" cxnId="{6B2A40E7-D06B-4C3D-9D9F-73072846B878}">
      <dgm:prSet/>
      <dgm:spPr/>
      <dgm:t>
        <a:bodyPr/>
        <a:lstStyle/>
        <a:p>
          <a:endParaRPr lang="en-US"/>
        </a:p>
      </dgm:t>
    </dgm:pt>
    <dgm:pt modelId="{32D7D477-74CF-481B-99C7-75798A99AA80}">
      <dgm:prSet/>
      <dgm:spPr/>
      <dgm:t>
        <a:bodyPr/>
        <a:lstStyle/>
        <a:p>
          <a:r>
            <a:rPr lang="en-IN" b="0" i="0"/>
            <a:t>Privacy and security</a:t>
          </a:r>
          <a:endParaRPr lang="en-US"/>
        </a:p>
      </dgm:t>
    </dgm:pt>
    <dgm:pt modelId="{688F64A6-6260-40D8-B8EA-603694632425}" type="parTrans" cxnId="{996641EB-883A-45C0-80F2-640667213D69}">
      <dgm:prSet/>
      <dgm:spPr/>
      <dgm:t>
        <a:bodyPr/>
        <a:lstStyle/>
        <a:p>
          <a:endParaRPr lang="en-US"/>
        </a:p>
      </dgm:t>
    </dgm:pt>
    <dgm:pt modelId="{8D80E526-39C1-4336-A3AF-963FDCD8E15A}" type="sibTrans" cxnId="{996641EB-883A-45C0-80F2-640667213D69}">
      <dgm:prSet/>
      <dgm:spPr/>
      <dgm:t>
        <a:bodyPr/>
        <a:lstStyle/>
        <a:p>
          <a:endParaRPr lang="en-US"/>
        </a:p>
      </dgm:t>
    </dgm:pt>
    <dgm:pt modelId="{3CE19C98-716B-4540-8BDE-837A4C7EDD29}" type="pres">
      <dgm:prSet presAssocID="{A174232C-7F9A-46BC-83DF-D6F6433D5D4C}" presName="root" presStyleCnt="0">
        <dgm:presLayoutVars>
          <dgm:dir/>
          <dgm:resizeHandles val="exact"/>
        </dgm:presLayoutVars>
      </dgm:prSet>
      <dgm:spPr/>
    </dgm:pt>
    <dgm:pt modelId="{2E81A444-AE1B-4B43-944D-53DACDB8D1A6}" type="pres">
      <dgm:prSet presAssocID="{38C24BF2-29DD-4AFF-9231-26D34AFF6FA5}" presName="compNode" presStyleCnt="0"/>
      <dgm:spPr/>
    </dgm:pt>
    <dgm:pt modelId="{82851BB8-6BF7-4B8C-B8F7-A850C06F5893}" type="pres">
      <dgm:prSet presAssocID="{38C24BF2-29DD-4AFF-9231-26D34AFF6FA5}" presName="bgRect" presStyleLbl="bgShp" presStyleIdx="0" presStyleCnt="5"/>
      <dgm:spPr/>
    </dgm:pt>
    <dgm:pt modelId="{AC520F92-806F-47A9-A604-C92DE8024B6B}" type="pres">
      <dgm:prSet presAssocID="{38C24BF2-29DD-4AFF-9231-26D34AFF6FA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3C464DF5-278A-49DF-895C-2720077D07D5}" type="pres">
      <dgm:prSet presAssocID="{38C24BF2-29DD-4AFF-9231-26D34AFF6FA5}" presName="spaceRect" presStyleCnt="0"/>
      <dgm:spPr/>
    </dgm:pt>
    <dgm:pt modelId="{21F162D3-2F1A-4414-989B-B38596267052}" type="pres">
      <dgm:prSet presAssocID="{38C24BF2-29DD-4AFF-9231-26D34AFF6FA5}" presName="parTx" presStyleLbl="revTx" presStyleIdx="0" presStyleCnt="5">
        <dgm:presLayoutVars>
          <dgm:chMax val="0"/>
          <dgm:chPref val="0"/>
        </dgm:presLayoutVars>
      </dgm:prSet>
      <dgm:spPr/>
    </dgm:pt>
    <dgm:pt modelId="{075339A5-7F60-44ED-8108-EE16B2C462D0}" type="pres">
      <dgm:prSet presAssocID="{B39AC00A-E98F-4A97-8652-826986F6D5E0}" presName="sibTrans" presStyleCnt="0"/>
      <dgm:spPr/>
    </dgm:pt>
    <dgm:pt modelId="{69D59D6A-0A9E-4490-8698-7992E8278F1C}" type="pres">
      <dgm:prSet presAssocID="{350AB4D8-40C1-4854-AB50-30860025A019}" presName="compNode" presStyleCnt="0"/>
      <dgm:spPr/>
    </dgm:pt>
    <dgm:pt modelId="{091CBD87-FBC2-4CCE-AC03-C7B1BB7B4B0C}" type="pres">
      <dgm:prSet presAssocID="{350AB4D8-40C1-4854-AB50-30860025A019}" presName="bgRect" presStyleLbl="bgShp" presStyleIdx="1" presStyleCnt="5"/>
      <dgm:spPr/>
    </dgm:pt>
    <dgm:pt modelId="{6D21B5CA-196F-450B-B674-80EA222B9764}" type="pres">
      <dgm:prSet presAssocID="{350AB4D8-40C1-4854-AB50-30860025A01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0906A939-8E04-4371-99C7-7903661CFA19}" type="pres">
      <dgm:prSet presAssocID="{350AB4D8-40C1-4854-AB50-30860025A019}" presName="spaceRect" presStyleCnt="0"/>
      <dgm:spPr/>
    </dgm:pt>
    <dgm:pt modelId="{0422FBBA-2274-434C-94EE-F4A69DE654F7}" type="pres">
      <dgm:prSet presAssocID="{350AB4D8-40C1-4854-AB50-30860025A019}" presName="parTx" presStyleLbl="revTx" presStyleIdx="1" presStyleCnt="5">
        <dgm:presLayoutVars>
          <dgm:chMax val="0"/>
          <dgm:chPref val="0"/>
        </dgm:presLayoutVars>
      </dgm:prSet>
      <dgm:spPr/>
    </dgm:pt>
    <dgm:pt modelId="{94A2F2F3-3FF9-4428-A70B-3FC120013404}" type="pres">
      <dgm:prSet presAssocID="{20D20B60-4DF1-40C4-9809-D01AF26D820E}" presName="sibTrans" presStyleCnt="0"/>
      <dgm:spPr/>
    </dgm:pt>
    <dgm:pt modelId="{A7F1A00F-4909-41A6-A9E1-3DFD8BB484E1}" type="pres">
      <dgm:prSet presAssocID="{BCC6C663-90A4-40AB-A367-6C227D2DE625}" presName="compNode" presStyleCnt="0"/>
      <dgm:spPr/>
    </dgm:pt>
    <dgm:pt modelId="{935C8885-426C-40FD-B67F-EEF71A9A9B5A}" type="pres">
      <dgm:prSet presAssocID="{BCC6C663-90A4-40AB-A367-6C227D2DE625}" presName="bgRect" presStyleLbl="bgShp" presStyleIdx="2" presStyleCnt="5"/>
      <dgm:spPr/>
    </dgm:pt>
    <dgm:pt modelId="{B0DD4FC1-DB3D-4B0F-8A3C-4B9EB54D47A8}" type="pres">
      <dgm:prSet presAssocID="{BCC6C663-90A4-40AB-A367-6C227D2DE62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A8D82FE2-8DEA-46F4-8E61-520A4438985C}" type="pres">
      <dgm:prSet presAssocID="{BCC6C663-90A4-40AB-A367-6C227D2DE625}" presName="spaceRect" presStyleCnt="0"/>
      <dgm:spPr/>
    </dgm:pt>
    <dgm:pt modelId="{0198B977-8335-4148-BCBF-6FDB1390AE24}" type="pres">
      <dgm:prSet presAssocID="{BCC6C663-90A4-40AB-A367-6C227D2DE625}" presName="parTx" presStyleLbl="revTx" presStyleIdx="2" presStyleCnt="5">
        <dgm:presLayoutVars>
          <dgm:chMax val="0"/>
          <dgm:chPref val="0"/>
        </dgm:presLayoutVars>
      </dgm:prSet>
      <dgm:spPr/>
    </dgm:pt>
    <dgm:pt modelId="{C4DDBF40-0328-4BD4-843D-9C1EBE683F26}" type="pres">
      <dgm:prSet presAssocID="{A9F108A3-A39B-4732-A4D9-C7174B380B06}" presName="sibTrans" presStyleCnt="0"/>
      <dgm:spPr/>
    </dgm:pt>
    <dgm:pt modelId="{4B946871-9CC4-41AD-895D-90C4582F8B79}" type="pres">
      <dgm:prSet presAssocID="{F3718F66-CD2F-4E70-B64F-FEAC857A4039}" presName="compNode" presStyleCnt="0"/>
      <dgm:spPr/>
    </dgm:pt>
    <dgm:pt modelId="{8C5F6920-46A8-41AB-A93E-44DCA59B4048}" type="pres">
      <dgm:prSet presAssocID="{F3718F66-CD2F-4E70-B64F-FEAC857A4039}" presName="bgRect" presStyleLbl="bgShp" presStyleIdx="3" presStyleCnt="5"/>
      <dgm:spPr/>
    </dgm:pt>
    <dgm:pt modelId="{02F73573-0FFC-4B76-8604-243F067CEFBA}" type="pres">
      <dgm:prSet presAssocID="{F3718F66-CD2F-4E70-B64F-FEAC857A403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B4A08E77-3CC3-4FF3-B1B3-992F980CF0CF}" type="pres">
      <dgm:prSet presAssocID="{F3718F66-CD2F-4E70-B64F-FEAC857A4039}" presName="spaceRect" presStyleCnt="0"/>
      <dgm:spPr/>
    </dgm:pt>
    <dgm:pt modelId="{59C3D0AA-0F8E-4C90-8CC6-424F537AD6EF}" type="pres">
      <dgm:prSet presAssocID="{F3718F66-CD2F-4E70-B64F-FEAC857A4039}" presName="parTx" presStyleLbl="revTx" presStyleIdx="3" presStyleCnt="5">
        <dgm:presLayoutVars>
          <dgm:chMax val="0"/>
          <dgm:chPref val="0"/>
        </dgm:presLayoutVars>
      </dgm:prSet>
      <dgm:spPr/>
    </dgm:pt>
    <dgm:pt modelId="{54A622F6-8BD2-46AF-9CAE-8BB40094D13D}" type="pres">
      <dgm:prSet presAssocID="{B755E36E-A2D6-48CB-9636-A9683141C9EE}" presName="sibTrans" presStyleCnt="0"/>
      <dgm:spPr/>
    </dgm:pt>
    <dgm:pt modelId="{BBE142D4-E636-4F78-92D7-5CFB8D4C339C}" type="pres">
      <dgm:prSet presAssocID="{32D7D477-74CF-481B-99C7-75798A99AA80}" presName="compNode" presStyleCnt="0"/>
      <dgm:spPr/>
    </dgm:pt>
    <dgm:pt modelId="{402A81CA-1150-43A1-A363-819600501191}" type="pres">
      <dgm:prSet presAssocID="{32D7D477-74CF-481B-99C7-75798A99AA80}" presName="bgRect" presStyleLbl="bgShp" presStyleIdx="4" presStyleCnt="5"/>
      <dgm:spPr/>
    </dgm:pt>
    <dgm:pt modelId="{EB3E1FAA-7E6B-4145-B16A-9562FA944A1C}" type="pres">
      <dgm:prSet presAssocID="{32D7D477-74CF-481B-99C7-75798A99AA8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ck"/>
        </a:ext>
      </dgm:extLst>
    </dgm:pt>
    <dgm:pt modelId="{C61F284A-0FFF-4FD7-B730-A8B42EA036D8}" type="pres">
      <dgm:prSet presAssocID="{32D7D477-74CF-481B-99C7-75798A99AA80}" presName="spaceRect" presStyleCnt="0"/>
      <dgm:spPr/>
    </dgm:pt>
    <dgm:pt modelId="{1B720DF3-40F9-4E2C-9F71-CAC0A8768B1D}" type="pres">
      <dgm:prSet presAssocID="{32D7D477-74CF-481B-99C7-75798A99AA80}" presName="parTx" presStyleLbl="revTx" presStyleIdx="4" presStyleCnt="5">
        <dgm:presLayoutVars>
          <dgm:chMax val="0"/>
          <dgm:chPref val="0"/>
        </dgm:presLayoutVars>
      </dgm:prSet>
      <dgm:spPr/>
    </dgm:pt>
  </dgm:ptLst>
  <dgm:cxnLst>
    <dgm:cxn modelId="{12D42A56-23CF-4EBA-84A8-D0893B9E21CD}" type="presOf" srcId="{38C24BF2-29DD-4AFF-9231-26D34AFF6FA5}" destId="{21F162D3-2F1A-4414-989B-B38596267052}" srcOrd="0" destOrd="0" presId="urn:microsoft.com/office/officeart/2018/2/layout/IconVerticalSolidList"/>
    <dgm:cxn modelId="{C2589D7D-75F1-4907-A720-B1CA4D665777}" type="presOf" srcId="{A174232C-7F9A-46BC-83DF-D6F6433D5D4C}" destId="{3CE19C98-716B-4540-8BDE-837A4C7EDD29}" srcOrd="0" destOrd="0" presId="urn:microsoft.com/office/officeart/2018/2/layout/IconVerticalSolidList"/>
    <dgm:cxn modelId="{B9B8E27E-C5BB-4893-A689-3400110306E8}" srcId="{A174232C-7F9A-46BC-83DF-D6F6433D5D4C}" destId="{BCC6C663-90A4-40AB-A367-6C227D2DE625}" srcOrd="2" destOrd="0" parTransId="{D876B056-5762-4BB9-9C7C-294C828C1FBD}" sibTransId="{A9F108A3-A39B-4732-A4D9-C7174B380B06}"/>
    <dgm:cxn modelId="{FFB69692-834D-4E5C-8A6A-DCF6948971B4}" srcId="{A174232C-7F9A-46BC-83DF-D6F6433D5D4C}" destId="{38C24BF2-29DD-4AFF-9231-26D34AFF6FA5}" srcOrd="0" destOrd="0" parTransId="{F46C9BE9-429E-4241-A98A-814EF3D28606}" sibTransId="{B39AC00A-E98F-4A97-8652-826986F6D5E0}"/>
    <dgm:cxn modelId="{CE1DB498-8708-4939-9E97-E3EEC67E486E}" srcId="{A174232C-7F9A-46BC-83DF-D6F6433D5D4C}" destId="{350AB4D8-40C1-4854-AB50-30860025A019}" srcOrd="1" destOrd="0" parTransId="{58F47157-88C7-4DA0-82AE-77136C749D62}" sibTransId="{20D20B60-4DF1-40C4-9809-D01AF26D820E}"/>
    <dgm:cxn modelId="{3D29809D-8961-4A38-9102-2A4F1F6A00C8}" type="presOf" srcId="{32D7D477-74CF-481B-99C7-75798A99AA80}" destId="{1B720DF3-40F9-4E2C-9F71-CAC0A8768B1D}" srcOrd="0" destOrd="0" presId="urn:microsoft.com/office/officeart/2018/2/layout/IconVerticalSolidList"/>
    <dgm:cxn modelId="{FD3B62BC-040D-46DD-B293-7CEE0DCBD7A7}" type="presOf" srcId="{F3718F66-CD2F-4E70-B64F-FEAC857A4039}" destId="{59C3D0AA-0F8E-4C90-8CC6-424F537AD6EF}" srcOrd="0" destOrd="0" presId="urn:microsoft.com/office/officeart/2018/2/layout/IconVerticalSolidList"/>
    <dgm:cxn modelId="{6B2A40E7-D06B-4C3D-9D9F-73072846B878}" srcId="{A174232C-7F9A-46BC-83DF-D6F6433D5D4C}" destId="{F3718F66-CD2F-4E70-B64F-FEAC857A4039}" srcOrd="3" destOrd="0" parTransId="{AAA705A3-B71F-45A7-8A53-245984347857}" sibTransId="{B755E36E-A2D6-48CB-9636-A9683141C9EE}"/>
    <dgm:cxn modelId="{996641EB-883A-45C0-80F2-640667213D69}" srcId="{A174232C-7F9A-46BC-83DF-D6F6433D5D4C}" destId="{32D7D477-74CF-481B-99C7-75798A99AA80}" srcOrd="4" destOrd="0" parTransId="{688F64A6-6260-40D8-B8EA-603694632425}" sibTransId="{8D80E526-39C1-4336-A3AF-963FDCD8E15A}"/>
    <dgm:cxn modelId="{28FB95ED-11FA-4D50-88F2-830C36D1AE02}" type="presOf" srcId="{BCC6C663-90A4-40AB-A367-6C227D2DE625}" destId="{0198B977-8335-4148-BCBF-6FDB1390AE24}" srcOrd="0" destOrd="0" presId="urn:microsoft.com/office/officeart/2018/2/layout/IconVerticalSolidList"/>
    <dgm:cxn modelId="{5398D6F5-5D93-4E4C-9472-F6BC9BF88B40}" type="presOf" srcId="{350AB4D8-40C1-4854-AB50-30860025A019}" destId="{0422FBBA-2274-434C-94EE-F4A69DE654F7}" srcOrd="0" destOrd="0" presId="urn:microsoft.com/office/officeart/2018/2/layout/IconVerticalSolidList"/>
    <dgm:cxn modelId="{95792D3D-6050-4B26-913C-785207F05C1C}" type="presParOf" srcId="{3CE19C98-716B-4540-8BDE-837A4C7EDD29}" destId="{2E81A444-AE1B-4B43-944D-53DACDB8D1A6}" srcOrd="0" destOrd="0" presId="urn:microsoft.com/office/officeart/2018/2/layout/IconVerticalSolidList"/>
    <dgm:cxn modelId="{00B6BAAD-AF4F-432F-8769-3FC8146586C5}" type="presParOf" srcId="{2E81A444-AE1B-4B43-944D-53DACDB8D1A6}" destId="{82851BB8-6BF7-4B8C-B8F7-A850C06F5893}" srcOrd="0" destOrd="0" presId="urn:microsoft.com/office/officeart/2018/2/layout/IconVerticalSolidList"/>
    <dgm:cxn modelId="{C34D48D3-606E-417B-B8B5-C5C826075F20}" type="presParOf" srcId="{2E81A444-AE1B-4B43-944D-53DACDB8D1A6}" destId="{AC520F92-806F-47A9-A604-C92DE8024B6B}" srcOrd="1" destOrd="0" presId="urn:microsoft.com/office/officeart/2018/2/layout/IconVerticalSolidList"/>
    <dgm:cxn modelId="{6A641411-16C4-47C2-A2B3-81A7ADD24657}" type="presParOf" srcId="{2E81A444-AE1B-4B43-944D-53DACDB8D1A6}" destId="{3C464DF5-278A-49DF-895C-2720077D07D5}" srcOrd="2" destOrd="0" presId="urn:microsoft.com/office/officeart/2018/2/layout/IconVerticalSolidList"/>
    <dgm:cxn modelId="{5DBE63EC-087A-455F-843D-2C8B81149654}" type="presParOf" srcId="{2E81A444-AE1B-4B43-944D-53DACDB8D1A6}" destId="{21F162D3-2F1A-4414-989B-B38596267052}" srcOrd="3" destOrd="0" presId="urn:microsoft.com/office/officeart/2018/2/layout/IconVerticalSolidList"/>
    <dgm:cxn modelId="{8DD4A70C-6461-40C2-8A89-69FE60B1AC1D}" type="presParOf" srcId="{3CE19C98-716B-4540-8BDE-837A4C7EDD29}" destId="{075339A5-7F60-44ED-8108-EE16B2C462D0}" srcOrd="1" destOrd="0" presId="urn:microsoft.com/office/officeart/2018/2/layout/IconVerticalSolidList"/>
    <dgm:cxn modelId="{F1453E2E-318A-4A07-9CF9-D8798DE3CB10}" type="presParOf" srcId="{3CE19C98-716B-4540-8BDE-837A4C7EDD29}" destId="{69D59D6A-0A9E-4490-8698-7992E8278F1C}" srcOrd="2" destOrd="0" presId="urn:microsoft.com/office/officeart/2018/2/layout/IconVerticalSolidList"/>
    <dgm:cxn modelId="{A2B424D5-8484-439C-ADAD-0AD17FFB6F95}" type="presParOf" srcId="{69D59D6A-0A9E-4490-8698-7992E8278F1C}" destId="{091CBD87-FBC2-4CCE-AC03-C7B1BB7B4B0C}" srcOrd="0" destOrd="0" presId="urn:microsoft.com/office/officeart/2018/2/layout/IconVerticalSolidList"/>
    <dgm:cxn modelId="{79D4EBB9-5B01-48A6-92D9-5D76F2A80D7E}" type="presParOf" srcId="{69D59D6A-0A9E-4490-8698-7992E8278F1C}" destId="{6D21B5CA-196F-450B-B674-80EA222B9764}" srcOrd="1" destOrd="0" presId="urn:microsoft.com/office/officeart/2018/2/layout/IconVerticalSolidList"/>
    <dgm:cxn modelId="{88EDDF4E-E733-45E6-B4CE-A49F2296D3CA}" type="presParOf" srcId="{69D59D6A-0A9E-4490-8698-7992E8278F1C}" destId="{0906A939-8E04-4371-99C7-7903661CFA19}" srcOrd="2" destOrd="0" presId="urn:microsoft.com/office/officeart/2018/2/layout/IconVerticalSolidList"/>
    <dgm:cxn modelId="{588766C8-7C6B-4567-AFF2-8183C531DEAF}" type="presParOf" srcId="{69D59D6A-0A9E-4490-8698-7992E8278F1C}" destId="{0422FBBA-2274-434C-94EE-F4A69DE654F7}" srcOrd="3" destOrd="0" presId="urn:microsoft.com/office/officeart/2018/2/layout/IconVerticalSolidList"/>
    <dgm:cxn modelId="{195F51C3-11DA-490D-8A70-EC1F9CCA4AE4}" type="presParOf" srcId="{3CE19C98-716B-4540-8BDE-837A4C7EDD29}" destId="{94A2F2F3-3FF9-4428-A70B-3FC120013404}" srcOrd="3" destOrd="0" presId="urn:microsoft.com/office/officeart/2018/2/layout/IconVerticalSolidList"/>
    <dgm:cxn modelId="{46390C6F-2757-44FA-84CD-7907FA29EA08}" type="presParOf" srcId="{3CE19C98-716B-4540-8BDE-837A4C7EDD29}" destId="{A7F1A00F-4909-41A6-A9E1-3DFD8BB484E1}" srcOrd="4" destOrd="0" presId="urn:microsoft.com/office/officeart/2018/2/layout/IconVerticalSolidList"/>
    <dgm:cxn modelId="{80403D13-BF5B-498F-8852-0CBC289AD4B5}" type="presParOf" srcId="{A7F1A00F-4909-41A6-A9E1-3DFD8BB484E1}" destId="{935C8885-426C-40FD-B67F-EEF71A9A9B5A}" srcOrd="0" destOrd="0" presId="urn:microsoft.com/office/officeart/2018/2/layout/IconVerticalSolidList"/>
    <dgm:cxn modelId="{3F8154A4-C40D-48B7-9BFD-43C06CCFCD3E}" type="presParOf" srcId="{A7F1A00F-4909-41A6-A9E1-3DFD8BB484E1}" destId="{B0DD4FC1-DB3D-4B0F-8A3C-4B9EB54D47A8}" srcOrd="1" destOrd="0" presId="urn:microsoft.com/office/officeart/2018/2/layout/IconVerticalSolidList"/>
    <dgm:cxn modelId="{140E8FCF-405A-440C-A2D0-7293F6FACCDE}" type="presParOf" srcId="{A7F1A00F-4909-41A6-A9E1-3DFD8BB484E1}" destId="{A8D82FE2-8DEA-46F4-8E61-520A4438985C}" srcOrd="2" destOrd="0" presId="urn:microsoft.com/office/officeart/2018/2/layout/IconVerticalSolidList"/>
    <dgm:cxn modelId="{B363B17A-2010-4B45-99DC-795B4B5185D7}" type="presParOf" srcId="{A7F1A00F-4909-41A6-A9E1-3DFD8BB484E1}" destId="{0198B977-8335-4148-BCBF-6FDB1390AE24}" srcOrd="3" destOrd="0" presId="urn:microsoft.com/office/officeart/2018/2/layout/IconVerticalSolidList"/>
    <dgm:cxn modelId="{89FFE49B-FA10-45C1-9228-BEFE90092693}" type="presParOf" srcId="{3CE19C98-716B-4540-8BDE-837A4C7EDD29}" destId="{C4DDBF40-0328-4BD4-843D-9C1EBE683F26}" srcOrd="5" destOrd="0" presId="urn:microsoft.com/office/officeart/2018/2/layout/IconVerticalSolidList"/>
    <dgm:cxn modelId="{843741D6-344E-4481-8CEC-65CD4B0FABF6}" type="presParOf" srcId="{3CE19C98-716B-4540-8BDE-837A4C7EDD29}" destId="{4B946871-9CC4-41AD-895D-90C4582F8B79}" srcOrd="6" destOrd="0" presId="urn:microsoft.com/office/officeart/2018/2/layout/IconVerticalSolidList"/>
    <dgm:cxn modelId="{46320182-E699-40F8-A9AA-890D2A36AFBB}" type="presParOf" srcId="{4B946871-9CC4-41AD-895D-90C4582F8B79}" destId="{8C5F6920-46A8-41AB-A93E-44DCA59B4048}" srcOrd="0" destOrd="0" presId="urn:microsoft.com/office/officeart/2018/2/layout/IconVerticalSolidList"/>
    <dgm:cxn modelId="{22CAC054-DE84-4342-B4B4-9EC7A20D5ADE}" type="presParOf" srcId="{4B946871-9CC4-41AD-895D-90C4582F8B79}" destId="{02F73573-0FFC-4B76-8604-243F067CEFBA}" srcOrd="1" destOrd="0" presId="urn:microsoft.com/office/officeart/2018/2/layout/IconVerticalSolidList"/>
    <dgm:cxn modelId="{5BCAA585-693C-496A-922B-A9D4EDA77E54}" type="presParOf" srcId="{4B946871-9CC4-41AD-895D-90C4582F8B79}" destId="{B4A08E77-3CC3-4FF3-B1B3-992F980CF0CF}" srcOrd="2" destOrd="0" presId="urn:microsoft.com/office/officeart/2018/2/layout/IconVerticalSolidList"/>
    <dgm:cxn modelId="{F9A5A11B-2FCD-4F94-87DD-A9D4B44B34EA}" type="presParOf" srcId="{4B946871-9CC4-41AD-895D-90C4582F8B79}" destId="{59C3D0AA-0F8E-4C90-8CC6-424F537AD6EF}" srcOrd="3" destOrd="0" presId="urn:microsoft.com/office/officeart/2018/2/layout/IconVerticalSolidList"/>
    <dgm:cxn modelId="{A6A28D67-BC3F-4365-916B-35E27EAA735A}" type="presParOf" srcId="{3CE19C98-716B-4540-8BDE-837A4C7EDD29}" destId="{54A622F6-8BD2-46AF-9CAE-8BB40094D13D}" srcOrd="7" destOrd="0" presId="urn:microsoft.com/office/officeart/2018/2/layout/IconVerticalSolidList"/>
    <dgm:cxn modelId="{125A9D83-970C-44B7-8B04-9DA32F10F4F0}" type="presParOf" srcId="{3CE19C98-716B-4540-8BDE-837A4C7EDD29}" destId="{BBE142D4-E636-4F78-92D7-5CFB8D4C339C}" srcOrd="8" destOrd="0" presId="urn:microsoft.com/office/officeart/2018/2/layout/IconVerticalSolidList"/>
    <dgm:cxn modelId="{BF713CBA-DFF2-4099-AAC4-5191B45DDE8F}" type="presParOf" srcId="{BBE142D4-E636-4F78-92D7-5CFB8D4C339C}" destId="{402A81CA-1150-43A1-A363-819600501191}" srcOrd="0" destOrd="0" presId="urn:microsoft.com/office/officeart/2018/2/layout/IconVerticalSolidList"/>
    <dgm:cxn modelId="{93D39804-AF2D-4CCA-BC0E-E501A037E002}" type="presParOf" srcId="{BBE142D4-E636-4F78-92D7-5CFB8D4C339C}" destId="{EB3E1FAA-7E6B-4145-B16A-9562FA944A1C}" srcOrd="1" destOrd="0" presId="urn:microsoft.com/office/officeart/2018/2/layout/IconVerticalSolidList"/>
    <dgm:cxn modelId="{2D68DFA8-5C1D-4F8C-B7F3-3BBC7A1AB387}" type="presParOf" srcId="{BBE142D4-E636-4F78-92D7-5CFB8D4C339C}" destId="{C61F284A-0FFF-4FD7-B730-A8B42EA036D8}" srcOrd="2" destOrd="0" presId="urn:microsoft.com/office/officeart/2018/2/layout/IconVerticalSolidList"/>
    <dgm:cxn modelId="{CD9E2B54-E785-4DCB-A938-1B20552F254C}" type="presParOf" srcId="{BBE142D4-E636-4F78-92D7-5CFB8D4C339C}" destId="{1B720DF3-40F9-4E2C-9F71-CAC0A8768B1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21F1B3-0681-45D5-ADCA-F417C9A33FC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503624E-959D-439E-AEEF-F56AD5ED772B}">
      <dgm:prSet/>
      <dgm:spPr/>
      <dgm:t>
        <a:bodyPr/>
        <a:lstStyle/>
        <a:p>
          <a:r>
            <a:rPr lang="en-US" b="0" i="0"/>
            <a:t>India faces significant healthcare challenges, including a high burden of communicable and non-communicable diseases, a shortage of healthcare professionals, and limited access to healthcare services in rural areas. </a:t>
          </a:r>
          <a:endParaRPr lang="en-US"/>
        </a:p>
      </dgm:t>
    </dgm:pt>
    <dgm:pt modelId="{686AF6D8-E33A-4BF3-AD5A-26C08FC3C1E1}" type="parTrans" cxnId="{464D2245-AF82-48F3-8F7A-7A09DD7CF17C}">
      <dgm:prSet/>
      <dgm:spPr/>
      <dgm:t>
        <a:bodyPr/>
        <a:lstStyle/>
        <a:p>
          <a:endParaRPr lang="en-US"/>
        </a:p>
      </dgm:t>
    </dgm:pt>
    <dgm:pt modelId="{ACB444F1-9A42-482D-AFB8-7F5B84E00718}" type="sibTrans" cxnId="{464D2245-AF82-48F3-8F7A-7A09DD7CF17C}">
      <dgm:prSet/>
      <dgm:spPr/>
      <dgm:t>
        <a:bodyPr/>
        <a:lstStyle/>
        <a:p>
          <a:endParaRPr lang="en-US"/>
        </a:p>
      </dgm:t>
    </dgm:pt>
    <dgm:pt modelId="{ED9142EF-D549-449E-8280-ADA58A993A27}">
      <dgm:prSet/>
      <dgm:spPr/>
      <dgm:t>
        <a:bodyPr/>
        <a:lstStyle/>
        <a:p>
          <a:r>
            <a:rPr lang="en-US" b="0" i="0"/>
            <a:t>CDSS can help address these challenges by providing healthcare professionals with real-time recommendations, improving diagnosis and treatment, reducing medical errors, and increasing efficiency in healthcare delivery.</a:t>
          </a:r>
          <a:endParaRPr lang="en-US"/>
        </a:p>
      </dgm:t>
    </dgm:pt>
    <dgm:pt modelId="{E2CAECAD-45BD-4DD3-AD76-E73F6B2FC0A8}" type="parTrans" cxnId="{CDD79DFA-1724-4271-953B-32908B2BD513}">
      <dgm:prSet/>
      <dgm:spPr/>
      <dgm:t>
        <a:bodyPr/>
        <a:lstStyle/>
        <a:p>
          <a:endParaRPr lang="en-US"/>
        </a:p>
      </dgm:t>
    </dgm:pt>
    <dgm:pt modelId="{E94808A6-B9F8-4B1A-B50E-94DBA8689594}" type="sibTrans" cxnId="{CDD79DFA-1724-4271-953B-32908B2BD513}">
      <dgm:prSet/>
      <dgm:spPr/>
      <dgm:t>
        <a:bodyPr/>
        <a:lstStyle/>
        <a:p>
          <a:endParaRPr lang="en-US"/>
        </a:p>
      </dgm:t>
    </dgm:pt>
    <dgm:pt modelId="{E13BA7ED-039A-4A01-9FC8-0D4C7E2AD37D}" type="pres">
      <dgm:prSet presAssocID="{EB21F1B3-0681-45D5-ADCA-F417C9A33FC3}" presName="root" presStyleCnt="0">
        <dgm:presLayoutVars>
          <dgm:dir/>
          <dgm:resizeHandles val="exact"/>
        </dgm:presLayoutVars>
      </dgm:prSet>
      <dgm:spPr/>
    </dgm:pt>
    <dgm:pt modelId="{F2A6F7B5-F4CF-4CB1-9C87-11534673EA28}" type="pres">
      <dgm:prSet presAssocID="{F503624E-959D-439E-AEEF-F56AD5ED772B}" presName="compNode" presStyleCnt="0"/>
      <dgm:spPr/>
    </dgm:pt>
    <dgm:pt modelId="{8A482B45-F406-4E15-BCAA-8892F19C0653}" type="pres">
      <dgm:prSet presAssocID="{F503624E-959D-439E-AEEF-F56AD5ED772B}" presName="bgRect" presStyleLbl="bgShp" presStyleIdx="0" presStyleCnt="2"/>
      <dgm:spPr/>
    </dgm:pt>
    <dgm:pt modelId="{4A52B2C7-F2FC-43F9-A00C-DFB4B815C68D}" type="pres">
      <dgm:prSet presAssocID="{F503624E-959D-439E-AEEF-F56AD5ED772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D24350ED-7355-4322-ABF2-1639B272583A}" type="pres">
      <dgm:prSet presAssocID="{F503624E-959D-439E-AEEF-F56AD5ED772B}" presName="spaceRect" presStyleCnt="0"/>
      <dgm:spPr/>
    </dgm:pt>
    <dgm:pt modelId="{045E4FD0-97B0-4041-A535-293DAD1391DB}" type="pres">
      <dgm:prSet presAssocID="{F503624E-959D-439E-AEEF-F56AD5ED772B}" presName="parTx" presStyleLbl="revTx" presStyleIdx="0" presStyleCnt="2">
        <dgm:presLayoutVars>
          <dgm:chMax val="0"/>
          <dgm:chPref val="0"/>
        </dgm:presLayoutVars>
      </dgm:prSet>
      <dgm:spPr/>
    </dgm:pt>
    <dgm:pt modelId="{0883EF85-94A7-4F45-A079-2323431EEF23}" type="pres">
      <dgm:prSet presAssocID="{ACB444F1-9A42-482D-AFB8-7F5B84E00718}" presName="sibTrans" presStyleCnt="0"/>
      <dgm:spPr/>
    </dgm:pt>
    <dgm:pt modelId="{00A55F8F-45D6-4E6C-B68D-0F4B9B17DD2C}" type="pres">
      <dgm:prSet presAssocID="{ED9142EF-D549-449E-8280-ADA58A993A27}" presName="compNode" presStyleCnt="0"/>
      <dgm:spPr/>
    </dgm:pt>
    <dgm:pt modelId="{CF84DBFA-54F3-4D56-B6DB-216579CC74AE}" type="pres">
      <dgm:prSet presAssocID="{ED9142EF-D549-449E-8280-ADA58A993A27}" presName="bgRect" presStyleLbl="bgShp" presStyleIdx="1" presStyleCnt="2"/>
      <dgm:spPr/>
    </dgm:pt>
    <dgm:pt modelId="{835A3024-7587-41B0-8B64-59F885004BB9}" type="pres">
      <dgm:prSet presAssocID="{ED9142EF-D549-449E-8280-ADA58A993A2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617A2498-42BA-4F86-9B27-CBC3735D5D55}" type="pres">
      <dgm:prSet presAssocID="{ED9142EF-D549-449E-8280-ADA58A993A27}" presName="spaceRect" presStyleCnt="0"/>
      <dgm:spPr/>
    </dgm:pt>
    <dgm:pt modelId="{887B4557-C86D-4C02-9208-CF56490CC0A9}" type="pres">
      <dgm:prSet presAssocID="{ED9142EF-D549-449E-8280-ADA58A993A27}" presName="parTx" presStyleLbl="revTx" presStyleIdx="1" presStyleCnt="2">
        <dgm:presLayoutVars>
          <dgm:chMax val="0"/>
          <dgm:chPref val="0"/>
        </dgm:presLayoutVars>
      </dgm:prSet>
      <dgm:spPr/>
    </dgm:pt>
  </dgm:ptLst>
  <dgm:cxnLst>
    <dgm:cxn modelId="{F91F5B42-9806-4D27-8BD3-91ECD24D284F}" type="presOf" srcId="{EB21F1B3-0681-45D5-ADCA-F417C9A33FC3}" destId="{E13BA7ED-039A-4A01-9FC8-0D4C7E2AD37D}" srcOrd="0" destOrd="0" presId="urn:microsoft.com/office/officeart/2018/2/layout/IconVerticalSolidList"/>
    <dgm:cxn modelId="{464D2245-AF82-48F3-8F7A-7A09DD7CF17C}" srcId="{EB21F1B3-0681-45D5-ADCA-F417C9A33FC3}" destId="{F503624E-959D-439E-AEEF-F56AD5ED772B}" srcOrd="0" destOrd="0" parTransId="{686AF6D8-E33A-4BF3-AD5A-26C08FC3C1E1}" sibTransId="{ACB444F1-9A42-482D-AFB8-7F5B84E00718}"/>
    <dgm:cxn modelId="{B32F266E-E655-425D-8F8E-8574E7D7639E}" type="presOf" srcId="{ED9142EF-D549-449E-8280-ADA58A993A27}" destId="{887B4557-C86D-4C02-9208-CF56490CC0A9}" srcOrd="0" destOrd="0" presId="urn:microsoft.com/office/officeart/2018/2/layout/IconVerticalSolidList"/>
    <dgm:cxn modelId="{2E4B36FA-ADBA-43A4-A0AA-59047C06067B}" type="presOf" srcId="{F503624E-959D-439E-AEEF-F56AD5ED772B}" destId="{045E4FD0-97B0-4041-A535-293DAD1391DB}" srcOrd="0" destOrd="0" presId="urn:microsoft.com/office/officeart/2018/2/layout/IconVerticalSolidList"/>
    <dgm:cxn modelId="{CDD79DFA-1724-4271-953B-32908B2BD513}" srcId="{EB21F1B3-0681-45D5-ADCA-F417C9A33FC3}" destId="{ED9142EF-D549-449E-8280-ADA58A993A27}" srcOrd="1" destOrd="0" parTransId="{E2CAECAD-45BD-4DD3-AD76-E73F6B2FC0A8}" sibTransId="{E94808A6-B9F8-4B1A-B50E-94DBA8689594}"/>
    <dgm:cxn modelId="{C19BF9F0-ED21-4C76-8E87-F40313FEF6D9}" type="presParOf" srcId="{E13BA7ED-039A-4A01-9FC8-0D4C7E2AD37D}" destId="{F2A6F7B5-F4CF-4CB1-9C87-11534673EA28}" srcOrd="0" destOrd="0" presId="urn:microsoft.com/office/officeart/2018/2/layout/IconVerticalSolidList"/>
    <dgm:cxn modelId="{09331DE6-E9E8-4C25-9B92-26FF1F6D1485}" type="presParOf" srcId="{F2A6F7B5-F4CF-4CB1-9C87-11534673EA28}" destId="{8A482B45-F406-4E15-BCAA-8892F19C0653}" srcOrd="0" destOrd="0" presId="urn:microsoft.com/office/officeart/2018/2/layout/IconVerticalSolidList"/>
    <dgm:cxn modelId="{CDC82C11-AA7F-4C44-B735-4A901745CA01}" type="presParOf" srcId="{F2A6F7B5-F4CF-4CB1-9C87-11534673EA28}" destId="{4A52B2C7-F2FC-43F9-A00C-DFB4B815C68D}" srcOrd="1" destOrd="0" presId="urn:microsoft.com/office/officeart/2018/2/layout/IconVerticalSolidList"/>
    <dgm:cxn modelId="{234CC72A-7DC7-442F-A918-1C31CC48187C}" type="presParOf" srcId="{F2A6F7B5-F4CF-4CB1-9C87-11534673EA28}" destId="{D24350ED-7355-4322-ABF2-1639B272583A}" srcOrd="2" destOrd="0" presId="urn:microsoft.com/office/officeart/2018/2/layout/IconVerticalSolidList"/>
    <dgm:cxn modelId="{1EB17835-86C4-43DD-B148-A0B7C35025D2}" type="presParOf" srcId="{F2A6F7B5-F4CF-4CB1-9C87-11534673EA28}" destId="{045E4FD0-97B0-4041-A535-293DAD1391DB}" srcOrd="3" destOrd="0" presId="urn:microsoft.com/office/officeart/2018/2/layout/IconVerticalSolidList"/>
    <dgm:cxn modelId="{583EEE47-4DCF-4F7D-B010-D4A1F35DAF53}" type="presParOf" srcId="{E13BA7ED-039A-4A01-9FC8-0D4C7E2AD37D}" destId="{0883EF85-94A7-4F45-A079-2323431EEF23}" srcOrd="1" destOrd="0" presId="urn:microsoft.com/office/officeart/2018/2/layout/IconVerticalSolidList"/>
    <dgm:cxn modelId="{B3D10AEC-B95C-4472-843E-5FECD88DB17B}" type="presParOf" srcId="{E13BA7ED-039A-4A01-9FC8-0D4C7E2AD37D}" destId="{00A55F8F-45D6-4E6C-B68D-0F4B9B17DD2C}" srcOrd="2" destOrd="0" presId="urn:microsoft.com/office/officeart/2018/2/layout/IconVerticalSolidList"/>
    <dgm:cxn modelId="{4B384AC4-1C6A-445E-AACA-76197F13B307}" type="presParOf" srcId="{00A55F8F-45D6-4E6C-B68D-0F4B9B17DD2C}" destId="{CF84DBFA-54F3-4D56-B6DB-216579CC74AE}" srcOrd="0" destOrd="0" presId="urn:microsoft.com/office/officeart/2018/2/layout/IconVerticalSolidList"/>
    <dgm:cxn modelId="{27AE4508-1E46-4F56-9A2B-0B20D34DD694}" type="presParOf" srcId="{00A55F8F-45D6-4E6C-B68D-0F4B9B17DD2C}" destId="{835A3024-7587-41B0-8B64-59F885004BB9}" srcOrd="1" destOrd="0" presId="urn:microsoft.com/office/officeart/2018/2/layout/IconVerticalSolidList"/>
    <dgm:cxn modelId="{044A9451-8D90-499E-B406-EF4DB31FEE45}" type="presParOf" srcId="{00A55F8F-45D6-4E6C-B68D-0F4B9B17DD2C}" destId="{617A2498-42BA-4F86-9B27-CBC3735D5D55}" srcOrd="2" destOrd="0" presId="urn:microsoft.com/office/officeart/2018/2/layout/IconVerticalSolidList"/>
    <dgm:cxn modelId="{9017A407-0284-4259-85A4-D99DF3C62F94}" type="presParOf" srcId="{00A55F8F-45D6-4E6C-B68D-0F4B9B17DD2C}" destId="{887B4557-C86D-4C02-9208-CF56490CC0A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98093-93EA-4BC9-8C07-CBCF20F1D6C5}">
      <dsp:nvSpPr>
        <dsp:cNvPr id="0" name=""/>
        <dsp:cNvSpPr/>
      </dsp:nvSpPr>
      <dsp:spPr>
        <a:xfrm>
          <a:off x="0" y="499"/>
          <a:ext cx="9618133"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B99F34-A8AE-4F39-859F-43056B190460}">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8C71AA-D5EB-4CD1-9F00-8E61D3F83E86}">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022350">
            <a:lnSpc>
              <a:spcPct val="90000"/>
            </a:lnSpc>
            <a:spcBef>
              <a:spcPct val="0"/>
            </a:spcBef>
            <a:spcAft>
              <a:spcPct val="35000"/>
            </a:spcAft>
            <a:buNone/>
          </a:pPr>
          <a:r>
            <a:rPr lang="en-US" sz="2300" b="0" i="0" kern="1200" dirty="0"/>
            <a:t>Clinical Decision Support Systems (CDSS) is a type of computerized technology that provides clinicians with information and tools to improve patient care.</a:t>
          </a:r>
          <a:endParaRPr lang="en-US" sz="2300" kern="1200" dirty="0"/>
        </a:p>
      </dsp:txBody>
      <dsp:txXfrm>
        <a:off x="1350519" y="499"/>
        <a:ext cx="8267613" cy="1169280"/>
      </dsp:txXfrm>
    </dsp:sp>
    <dsp:sp modelId="{4CA67128-6A59-44D5-A9FB-330BE2E1BF20}">
      <dsp:nvSpPr>
        <dsp:cNvPr id="0" name=""/>
        <dsp:cNvSpPr/>
      </dsp:nvSpPr>
      <dsp:spPr>
        <a:xfrm>
          <a:off x="0" y="1462100"/>
          <a:ext cx="9618133" cy="1169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88A3F3-7E34-4C4C-A785-4CE0C3727E05}">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4D3D9A-BAEC-4D18-8721-F2913B9F5271}">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022350">
            <a:lnSpc>
              <a:spcPct val="90000"/>
            </a:lnSpc>
            <a:spcBef>
              <a:spcPct val="0"/>
            </a:spcBef>
            <a:spcAft>
              <a:spcPct val="35000"/>
            </a:spcAft>
            <a:buNone/>
          </a:pPr>
          <a:r>
            <a:rPr lang="en-US" sz="2300" b="0" i="0" kern="1200"/>
            <a:t>CDSS uses patient data to provide evidence-based recommendations for diagnosis, treatment, and management of a patient’s condition. </a:t>
          </a:r>
          <a:endParaRPr lang="en-US" sz="2300" kern="1200"/>
        </a:p>
      </dsp:txBody>
      <dsp:txXfrm>
        <a:off x="1350519" y="1462100"/>
        <a:ext cx="8267613" cy="1169280"/>
      </dsp:txXfrm>
    </dsp:sp>
    <dsp:sp modelId="{2A01162C-4164-46ED-9DEC-58CAD35302A8}">
      <dsp:nvSpPr>
        <dsp:cNvPr id="0" name=""/>
        <dsp:cNvSpPr/>
      </dsp:nvSpPr>
      <dsp:spPr>
        <a:xfrm>
          <a:off x="0" y="2923701"/>
          <a:ext cx="9618133" cy="1169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A14866-297E-40A9-90A3-B2D3D11E1F7D}">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7D0534-D725-4D52-B873-92CFE24FB73E}">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022350">
            <a:lnSpc>
              <a:spcPct val="90000"/>
            </a:lnSpc>
            <a:spcBef>
              <a:spcPct val="0"/>
            </a:spcBef>
            <a:spcAft>
              <a:spcPct val="35000"/>
            </a:spcAft>
            <a:buNone/>
          </a:pPr>
          <a:r>
            <a:rPr lang="en-US" sz="2300" b="0" i="0" kern="1200"/>
            <a:t>In healthcare, CDSS can help healthcare professionals make informed decisions by providing them with accurate and relevant information at the point of care</a:t>
          </a:r>
          <a:endParaRPr lang="en-US" sz="2300" kern="1200"/>
        </a:p>
      </dsp:txBody>
      <dsp:txXfrm>
        <a:off x="1350519" y="2923701"/>
        <a:ext cx="8267613" cy="1169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42FE0-B3CC-41A5-9A6C-4D0AF72D4B89}">
      <dsp:nvSpPr>
        <dsp:cNvPr id="0" name=""/>
        <dsp:cNvSpPr/>
      </dsp:nvSpPr>
      <dsp:spPr>
        <a:xfrm>
          <a:off x="0" y="473"/>
          <a:ext cx="8596312" cy="11087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77883E-8320-4F4C-A2CD-7A675F50316D}">
      <dsp:nvSpPr>
        <dsp:cNvPr id="0" name=""/>
        <dsp:cNvSpPr/>
      </dsp:nvSpPr>
      <dsp:spPr>
        <a:xfrm>
          <a:off x="335385" y="249933"/>
          <a:ext cx="609791" cy="6097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56D02B-AF74-4AB1-AA20-10BD6B5853FB}">
      <dsp:nvSpPr>
        <dsp:cNvPr id="0" name=""/>
        <dsp:cNvSpPr/>
      </dsp:nvSpPr>
      <dsp:spPr>
        <a:xfrm>
          <a:off x="1280561" y="473"/>
          <a:ext cx="7315750"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711200">
            <a:lnSpc>
              <a:spcPct val="90000"/>
            </a:lnSpc>
            <a:spcBef>
              <a:spcPct val="0"/>
            </a:spcBef>
            <a:spcAft>
              <a:spcPct val="35000"/>
            </a:spcAft>
            <a:buNone/>
          </a:pPr>
          <a:r>
            <a:rPr lang="en-US" sz="1600" b="0" i="0" kern="1200"/>
            <a:t>The healthcare sector is constantly evolving, and the use of technology has become increasingly important to improve patient outcomes</a:t>
          </a:r>
          <a:endParaRPr lang="en-US" sz="1600" kern="1200"/>
        </a:p>
      </dsp:txBody>
      <dsp:txXfrm>
        <a:off x="1280561" y="473"/>
        <a:ext cx="7315750" cy="1108711"/>
      </dsp:txXfrm>
    </dsp:sp>
    <dsp:sp modelId="{EA5304F6-7C54-48F4-8122-A646CF715703}">
      <dsp:nvSpPr>
        <dsp:cNvPr id="0" name=""/>
        <dsp:cNvSpPr/>
      </dsp:nvSpPr>
      <dsp:spPr>
        <a:xfrm>
          <a:off x="0" y="1386362"/>
          <a:ext cx="8596312" cy="11087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B4130F-7091-4F1A-A102-FA34F9FACD8E}">
      <dsp:nvSpPr>
        <dsp:cNvPr id="0" name=""/>
        <dsp:cNvSpPr/>
      </dsp:nvSpPr>
      <dsp:spPr>
        <a:xfrm>
          <a:off x="335385" y="1635822"/>
          <a:ext cx="609791" cy="6097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C64B5E-4160-4B7F-91AD-5E58D1C8FA0F}">
      <dsp:nvSpPr>
        <dsp:cNvPr id="0" name=""/>
        <dsp:cNvSpPr/>
      </dsp:nvSpPr>
      <dsp:spPr>
        <a:xfrm>
          <a:off x="1280561" y="1386362"/>
          <a:ext cx="7315750"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711200">
            <a:lnSpc>
              <a:spcPct val="90000"/>
            </a:lnSpc>
            <a:spcBef>
              <a:spcPct val="0"/>
            </a:spcBef>
            <a:spcAft>
              <a:spcPct val="35000"/>
            </a:spcAft>
            <a:buNone/>
          </a:pPr>
          <a:r>
            <a:rPr lang="en-US" sz="1600" b="0" i="0" kern="1200"/>
            <a:t>CDSS can help healthcare professionals make informed decisions by providing them with accurate and relevant information at the point of care. It can also reduce the likelihood of medical errors and improve patient safety.</a:t>
          </a:r>
          <a:endParaRPr lang="en-US" sz="1600" kern="1200"/>
        </a:p>
      </dsp:txBody>
      <dsp:txXfrm>
        <a:off x="1280561" y="1386362"/>
        <a:ext cx="7315750" cy="1108711"/>
      </dsp:txXfrm>
    </dsp:sp>
    <dsp:sp modelId="{2B24F8B7-EB75-4974-907E-BF7A485116B4}">
      <dsp:nvSpPr>
        <dsp:cNvPr id="0" name=""/>
        <dsp:cNvSpPr/>
      </dsp:nvSpPr>
      <dsp:spPr>
        <a:xfrm>
          <a:off x="0" y="2772251"/>
          <a:ext cx="8596312" cy="11087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5398EF-519C-4DC7-9DD9-CCF0DE7E2259}">
      <dsp:nvSpPr>
        <dsp:cNvPr id="0" name=""/>
        <dsp:cNvSpPr/>
      </dsp:nvSpPr>
      <dsp:spPr>
        <a:xfrm>
          <a:off x="335385" y="3021711"/>
          <a:ext cx="609791" cy="6097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9E6759-DB65-4601-B0B3-1FD329059FEB}">
      <dsp:nvSpPr>
        <dsp:cNvPr id="0" name=""/>
        <dsp:cNvSpPr/>
      </dsp:nvSpPr>
      <dsp:spPr>
        <a:xfrm>
          <a:off x="1280561" y="2772251"/>
          <a:ext cx="7315750"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711200">
            <a:lnSpc>
              <a:spcPct val="90000"/>
            </a:lnSpc>
            <a:spcBef>
              <a:spcPct val="0"/>
            </a:spcBef>
            <a:spcAft>
              <a:spcPct val="35000"/>
            </a:spcAft>
            <a:buNone/>
          </a:pPr>
          <a:r>
            <a:rPr lang="en-US" sz="1600" b="0" i="0" kern="1200"/>
            <a:t>CDSS can also help healthcare providers adhere to evidence-based medicine and improve clinical workflow, ultimately leading to better outcomes for patients.</a:t>
          </a:r>
          <a:endParaRPr lang="en-US" sz="1600" kern="1200"/>
        </a:p>
      </dsp:txBody>
      <dsp:txXfrm>
        <a:off x="1280561" y="2772251"/>
        <a:ext cx="7315750" cy="11087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0971C-1931-4132-A06E-E6D3ABB827CE}">
      <dsp:nvSpPr>
        <dsp:cNvPr id="0" name=""/>
        <dsp:cNvSpPr/>
      </dsp:nvSpPr>
      <dsp:spPr>
        <a:xfrm>
          <a:off x="0" y="499"/>
          <a:ext cx="9618133"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1DCF31-6611-4C40-9E34-17C39BCA862C}">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BD1ED9-524B-403D-B8CD-4F1BBA313327}">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00100">
            <a:lnSpc>
              <a:spcPct val="90000"/>
            </a:lnSpc>
            <a:spcBef>
              <a:spcPct val="0"/>
            </a:spcBef>
            <a:spcAft>
              <a:spcPct val="35000"/>
            </a:spcAft>
            <a:buNone/>
          </a:pPr>
          <a:r>
            <a:rPr lang="en-US" sz="1800" b="0" i="0" kern="1200"/>
            <a:t>India has a diverse and complex healthcare sector, with a wide range of challenges that must be addressed to improve patient outcomes. </a:t>
          </a:r>
          <a:endParaRPr lang="en-US" sz="1800" kern="1200"/>
        </a:p>
      </dsp:txBody>
      <dsp:txXfrm>
        <a:off x="1350519" y="499"/>
        <a:ext cx="8267613" cy="1169280"/>
      </dsp:txXfrm>
    </dsp:sp>
    <dsp:sp modelId="{A316ED37-D703-436F-9ED0-C228C80C1674}">
      <dsp:nvSpPr>
        <dsp:cNvPr id="0" name=""/>
        <dsp:cNvSpPr/>
      </dsp:nvSpPr>
      <dsp:spPr>
        <a:xfrm>
          <a:off x="0" y="1462100"/>
          <a:ext cx="9618133" cy="1169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DBBC1A-62AD-4023-997E-DDAD780E6487}">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17AE05-1D48-408C-B00F-03180B49CBDB}">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00100">
            <a:lnSpc>
              <a:spcPct val="90000"/>
            </a:lnSpc>
            <a:spcBef>
              <a:spcPct val="0"/>
            </a:spcBef>
            <a:spcAft>
              <a:spcPct val="35000"/>
            </a:spcAft>
            <a:buNone/>
          </a:pPr>
          <a:r>
            <a:rPr lang="en-US" sz="1800" b="0" i="0" kern="1200"/>
            <a:t>India faces a high burden of chronic diseases, such as diabetes and heart disease, and a shortage of healthcare professionals. </a:t>
          </a:r>
          <a:endParaRPr lang="en-US" sz="1800" kern="1200"/>
        </a:p>
      </dsp:txBody>
      <dsp:txXfrm>
        <a:off x="1350519" y="1462100"/>
        <a:ext cx="8267613" cy="1169280"/>
      </dsp:txXfrm>
    </dsp:sp>
    <dsp:sp modelId="{8497C703-BD12-483F-89CB-F80F4C24ED3A}">
      <dsp:nvSpPr>
        <dsp:cNvPr id="0" name=""/>
        <dsp:cNvSpPr/>
      </dsp:nvSpPr>
      <dsp:spPr>
        <a:xfrm>
          <a:off x="0" y="2923701"/>
          <a:ext cx="9618133" cy="1169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61EEA1-1BF6-487C-848B-2A9F71FD80BC}">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4DB0FA-9B2D-46CF-BCD4-F7F0BB34896F}">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00100">
            <a:lnSpc>
              <a:spcPct val="90000"/>
            </a:lnSpc>
            <a:spcBef>
              <a:spcPct val="0"/>
            </a:spcBef>
            <a:spcAft>
              <a:spcPct val="35000"/>
            </a:spcAft>
            <a:buNone/>
          </a:pPr>
          <a:r>
            <a:rPr lang="en-US" sz="1800" b="0" i="0" kern="1200"/>
            <a:t>The country is also grappling with a growing burden of non-communicable diseases and the need for personalized treatment. In this context, CDSS can play a vital role in improving the quality of care and outcomes for patients.</a:t>
          </a:r>
          <a:endParaRPr lang="en-US" sz="1800" kern="1200"/>
        </a:p>
      </dsp:txBody>
      <dsp:txXfrm>
        <a:off x="1350519" y="2923701"/>
        <a:ext cx="8267613" cy="11692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851BB8-6BF7-4B8C-B8F7-A850C06F5893}">
      <dsp:nvSpPr>
        <dsp:cNvPr id="0" name=""/>
        <dsp:cNvSpPr/>
      </dsp:nvSpPr>
      <dsp:spPr>
        <a:xfrm>
          <a:off x="0" y="3890"/>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520F92-806F-47A9-A604-C92DE8024B6B}">
      <dsp:nvSpPr>
        <dsp:cNvPr id="0" name=""/>
        <dsp:cNvSpPr/>
      </dsp:nvSpPr>
      <dsp:spPr>
        <a:xfrm>
          <a:off x="250661" y="190332"/>
          <a:ext cx="455748" cy="4557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1F162D3-2F1A-4414-989B-B38596267052}">
      <dsp:nvSpPr>
        <dsp:cNvPr id="0" name=""/>
        <dsp:cNvSpPr/>
      </dsp:nvSpPr>
      <dsp:spPr>
        <a:xfrm>
          <a:off x="957071" y="3890"/>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b="0" i="0" kern="1200"/>
            <a:t>Lack of awareness and education</a:t>
          </a:r>
          <a:endParaRPr lang="en-US" sz="1900" kern="1200"/>
        </a:p>
      </dsp:txBody>
      <dsp:txXfrm>
        <a:off x="957071" y="3890"/>
        <a:ext cx="5671732" cy="828633"/>
      </dsp:txXfrm>
    </dsp:sp>
    <dsp:sp modelId="{091CBD87-FBC2-4CCE-AC03-C7B1BB7B4B0C}">
      <dsp:nvSpPr>
        <dsp:cNvPr id="0" name=""/>
        <dsp:cNvSpPr/>
      </dsp:nvSpPr>
      <dsp:spPr>
        <a:xfrm>
          <a:off x="0" y="1039682"/>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21B5CA-196F-450B-B674-80EA222B9764}">
      <dsp:nvSpPr>
        <dsp:cNvPr id="0" name=""/>
        <dsp:cNvSpPr/>
      </dsp:nvSpPr>
      <dsp:spPr>
        <a:xfrm>
          <a:off x="250661" y="1226124"/>
          <a:ext cx="455748" cy="4557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22FBBA-2274-434C-94EE-F4A69DE654F7}">
      <dsp:nvSpPr>
        <dsp:cNvPr id="0" name=""/>
        <dsp:cNvSpPr/>
      </dsp:nvSpPr>
      <dsp:spPr>
        <a:xfrm>
          <a:off x="957071" y="1039682"/>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b="0" i="0" kern="1200"/>
            <a:t>Limited access to technology and infrastructure</a:t>
          </a:r>
          <a:endParaRPr lang="en-US" sz="1900" kern="1200"/>
        </a:p>
      </dsp:txBody>
      <dsp:txXfrm>
        <a:off x="957071" y="1039682"/>
        <a:ext cx="5671732" cy="828633"/>
      </dsp:txXfrm>
    </dsp:sp>
    <dsp:sp modelId="{935C8885-426C-40FD-B67F-EEF71A9A9B5A}">
      <dsp:nvSpPr>
        <dsp:cNvPr id="0" name=""/>
        <dsp:cNvSpPr/>
      </dsp:nvSpPr>
      <dsp:spPr>
        <a:xfrm>
          <a:off x="0" y="2075473"/>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DD4FC1-DB3D-4B0F-8A3C-4B9EB54D47A8}">
      <dsp:nvSpPr>
        <dsp:cNvPr id="0" name=""/>
        <dsp:cNvSpPr/>
      </dsp:nvSpPr>
      <dsp:spPr>
        <a:xfrm>
          <a:off x="250661" y="2261916"/>
          <a:ext cx="455748" cy="4557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98B977-8335-4148-BCBF-6FDB1390AE24}">
      <dsp:nvSpPr>
        <dsp:cNvPr id="0" name=""/>
        <dsp:cNvSpPr/>
      </dsp:nvSpPr>
      <dsp:spPr>
        <a:xfrm>
          <a:off x="957071" y="2075473"/>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IN" sz="1900" b="0" i="0" kern="1200"/>
            <a:t>Data quality and interoperability</a:t>
          </a:r>
          <a:endParaRPr lang="en-US" sz="1900" kern="1200"/>
        </a:p>
      </dsp:txBody>
      <dsp:txXfrm>
        <a:off x="957071" y="2075473"/>
        <a:ext cx="5671732" cy="828633"/>
      </dsp:txXfrm>
    </dsp:sp>
    <dsp:sp modelId="{8C5F6920-46A8-41AB-A93E-44DCA59B4048}">
      <dsp:nvSpPr>
        <dsp:cNvPr id="0" name=""/>
        <dsp:cNvSpPr/>
      </dsp:nvSpPr>
      <dsp:spPr>
        <a:xfrm>
          <a:off x="0" y="3111265"/>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F73573-0FFC-4B76-8604-243F067CEFBA}">
      <dsp:nvSpPr>
        <dsp:cNvPr id="0" name=""/>
        <dsp:cNvSpPr/>
      </dsp:nvSpPr>
      <dsp:spPr>
        <a:xfrm>
          <a:off x="250661" y="3297708"/>
          <a:ext cx="455748" cy="4557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9C3D0AA-0F8E-4C90-8CC6-424F537AD6EF}">
      <dsp:nvSpPr>
        <dsp:cNvPr id="0" name=""/>
        <dsp:cNvSpPr/>
      </dsp:nvSpPr>
      <dsp:spPr>
        <a:xfrm>
          <a:off x="957071" y="3111265"/>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IN" sz="1900" b="0" i="0" kern="1200"/>
            <a:t>Cost</a:t>
          </a:r>
          <a:endParaRPr lang="en-US" sz="1900" kern="1200"/>
        </a:p>
      </dsp:txBody>
      <dsp:txXfrm>
        <a:off x="957071" y="3111265"/>
        <a:ext cx="5671732" cy="828633"/>
      </dsp:txXfrm>
    </dsp:sp>
    <dsp:sp modelId="{402A81CA-1150-43A1-A363-819600501191}">
      <dsp:nvSpPr>
        <dsp:cNvPr id="0" name=""/>
        <dsp:cNvSpPr/>
      </dsp:nvSpPr>
      <dsp:spPr>
        <a:xfrm>
          <a:off x="0" y="4147057"/>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E1FAA-7E6B-4145-B16A-9562FA944A1C}">
      <dsp:nvSpPr>
        <dsp:cNvPr id="0" name=""/>
        <dsp:cNvSpPr/>
      </dsp:nvSpPr>
      <dsp:spPr>
        <a:xfrm>
          <a:off x="250661" y="4333499"/>
          <a:ext cx="455748" cy="4557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720DF3-40F9-4E2C-9F71-CAC0A8768B1D}">
      <dsp:nvSpPr>
        <dsp:cNvPr id="0" name=""/>
        <dsp:cNvSpPr/>
      </dsp:nvSpPr>
      <dsp:spPr>
        <a:xfrm>
          <a:off x="957071" y="4147057"/>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IN" sz="1900" b="0" i="0" kern="1200"/>
            <a:t>Privacy and security</a:t>
          </a:r>
          <a:endParaRPr lang="en-US" sz="1900" kern="1200"/>
        </a:p>
      </dsp:txBody>
      <dsp:txXfrm>
        <a:off x="957071" y="4147057"/>
        <a:ext cx="5671732" cy="8286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82B45-F406-4E15-BCAA-8892F19C0653}">
      <dsp:nvSpPr>
        <dsp:cNvPr id="0" name=""/>
        <dsp:cNvSpPr/>
      </dsp:nvSpPr>
      <dsp:spPr>
        <a:xfrm>
          <a:off x="0" y="665190"/>
          <a:ext cx="9618133" cy="12280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52B2C7-F2FC-43F9-A00C-DFB4B815C68D}">
      <dsp:nvSpPr>
        <dsp:cNvPr id="0" name=""/>
        <dsp:cNvSpPr/>
      </dsp:nvSpPr>
      <dsp:spPr>
        <a:xfrm>
          <a:off x="371483" y="941500"/>
          <a:ext cx="675424" cy="6754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5E4FD0-97B0-4041-A535-293DAD1391DB}">
      <dsp:nvSpPr>
        <dsp:cNvPr id="0" name=""/>
        <dsp:cNvSpPr/>
      </dsp:nvSpPr>
      <dsp:spPr>
        <a:xfrm>
          <a:off x="1418391" y="665190"/>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800100">
            <a:lnSpc>
              <a:spcPct val="90000"/>
            </a:lnSpc>
            <a:spcBef>
              <a:spcPct val="0"/>
            </a:spcBef>
            <a:spcAft>
              <a:spcPct val="35000"/>
            </a:spcAft>
            <a:buNone/>
          </a:pPr>
          <a:r>
            <a:rPr lang="en-US" sz="1800" b="0" i="0" kern="1200"/>
            <a:t>India faces significant healthcare challenges, including a high burden of communicable and non-communicable diseases, a shortage of healthcare professionals, and limited access to healthcare services in rural areas. </a:t>
          </a:r>
          <a:endParaRPr lang="en-US" sz="1800" kern="1200"/>
        </a:p>
      </dsp:txBody>
      <dsp:txXfrm>
        <a:off x="1418391" y="665190"/>
        <a:ext cx="8199741" cy="1228044"/>
      </dsp:txXfrm>
    </dsp:sp>
    <dsp:sp modelId="{CF84DBFA-54F3-4D56-B6DB-216579CC74AE}">
      <dsp:nvSpPr>
        <dsp:cNvPr id="0" name=""/>
        <dsp:cNvSpPr/>
      </dsp:nvSpPr>
      <dsp:spPr>
        <a:xfrm>
          <a:off x="0" y="2200246"/>
          <a:ext cx="9618133" cy="12280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5A3024-7587-41B0-8B64-59F885004BB9}">
      <dsp:nvSpPr>
        <dsp:cNvPr id="0" name=""/>
        <dsp:cNvSpPr/>
      </dsp:nvSpPr>
      <dsp:spPr>
        <a:xfrm>
          <a:off x="371483" y="2476556"/>
          <a:ext cx="675424" cy="6754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7B4557-C86D-4C02-9208-CF56490CC0A9}">
      <dsp:nvSpPr>
        <dsp:cNvPr id="0" name=""/>
        <dsp:cNvSpPr/>
      </dsp:nvSpPr>
      <dsp:spPr>
        <a:xfrm>
          <a:off x="1418391" y="2200246"/>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800100">
            <a:lnSpc>
              <a:spcPct val="90000"/>
            </a:lnSpc>
            <a:spcBef>
              <a:spcPct val="0"/>
            </a:spcBef>
            <a:spcAft>
              <a:spcPct val="35000"/>
            </a:spcAft>
            <a:buNone/>
          </a:pPr>
          <a:r>
            <a:rPr lang="en-US" sz="1800" b="0" i="0" kern="1200"/>
            <a:t>CDSS can help address these challenges by providing healthcare professionals with real-time recommendations, improving diagnosis and treatment, reducing medical errors, and increasing efficiency in healthcare delivery.</a:t>
          </a:r>
          <a:endParaRPr lang="en-US" sz="1800" kern="1200"/>
        </a:p>
      </dsp:txBody>
      <dsp:txXfrm>
        <a:off x="1418391" y="2200246"/>
        <a:ext cx="8199741" cy="122804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67113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937730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8936131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9375523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098740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3559149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04963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094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9720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2863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47429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34690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3/18/2024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2035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3/18/2024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70731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98686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95493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86B75A-687E-405C-8A0B-8D00578BA2C3}" type="datetimeFigureOut">
              <a:rPr lang="en-US" smtClean="0"/>
              <a:pPr/>
              <a:t>3/18/2024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8419189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E9554-F116-9A2D-0D95-556B1A30E64D}"/>
              </a:ext>
            </a:extLst>
          </p:cNvPr>
          <p:cNvSpPr>
            <a:spLocks noGrp="1"/>
          </p:cNvSpPr>
          <p:nvPr>
            <p:ph type="ctrTitle"/>
          </p:nvPr>
        </p:nvSpPr>
        <p:spPr>
          <a:xfrm>
            <a:off x="5380563" y="2404534"/>
            <a:ext cx="3893439" cy="1646302"/>
          </a:xfrm>
        </p:spPr>
        <p:txBody>
          <a:bodyPr>
            <a:normAutofit/>
          </a:bodyPr>
          <a:lstStyle/>
          <a:p>
            <a:pPr>
              <a:lnSpc>
                <a:spcPct val="90000"/>
              </a:lnSpc>
            </a:pPr>
            <a:r>
              <a:rPr lang="en-US" sz="3400" dirty="0"/>
              <a:t>CLINICAL DECISION SUPPORT SYSTEM</a:t>
            </a:r>
            <a:br>
              <a:rPr lang="en-US" sz="3400" dirty="0"/>
            </a:br>
            <a:endParaRPr lang="en-IN" sz="3400" dirty="0"/>
          </a:p>
        </p:txBody>
      </p:sp>
      <p:sp>
        <p:nvSpPr>
          <p:cNvPr id="3" name="Subtitle 2">
            <a:extLst>
              <a:ext uri="{FF2B5EF4-FFF2-40B4-BE49-F238E27FC236}">
                <a16:creationId xmlns:a16="http://schemas.microsoft.com/office/drawing/2014/main" id="{F8CF8DCC-D8A3-43D5-C868-F6658F5BECF4}"/>
              </a:ext>
            </a:extLst>
          </p:cNvPr>
          <p:cNvSpPr>
            <a:spLocks noGrp="1"/>
          </p:cNvSpPr>
          <p:nvPr>
            <p:ph type="subTitle" idx="1"/>
          </p:nvPr>
        </p:nvSpPr>
        <p:spPr>
          <a:xfrm>
            <a:off x="8468751" y="4050836"/>
            <a:ext cx="942534" cy="450826"/>
          </a:xfrm>
        </p:spPr>
        <p:txBody>
          <a:bodyPr>
            <a:normAutofit/>
          </a:bodyPr>
          <a:lstStyle/>
          <a:p>
            <a:r>
              <a:rPr lang="en-US" dirty="0"/>
              <a:t>(</a:t>
            </a:r>
            <a:r>
              <a:rPr lang="en-US" dirty="0">
                <a:solidFill>
                  <a:schemeClr val="accent2">
                    <a:lumMod val="50000"/>
                  </a:schemeClr>
                </a:solidFill>
              </a:rPr>
              <a:t>CDSS)</a:t>
            </a:r>
            <a:endParaRPr lang="en-IN" dirty="0">
              <a:solidFill>
                <a:schemeClr val="accent2">
                  <a:lumMod val="50000"/>
                </a:schemeClr>
              </a:solidFill>
            </a:endParaRPr>
          </a:p>
        </p:txBody>
      </p:sp>
      <p:pic>
        <p:nvPicPr>
          <p:cNvPr id="6" name="Picture 5" descr="Doctor writing on tablet with pen">
            <a:extLst>
              <a:ext uri="{FF2B5EF4-FFF2-40B4-BE49-F238E27FC236}">
                <a16:creationId xmlns:a16="http://schemas.microsoft.com/office/drawing/2014/main" id="{FF75E1D9-C96D-D6CF-0863-562BDC9CAB92}"/>
              </a:ext>
            </a:extLst>
          </p:cNvPr>
          <p:cNvPicPr>
            <a:picLocks noChangeAspect="1"/>
          </p:cNvPicPr>
          <p:nvPr/>
        </p:nvPicPr>
        <p:blipFill rotWithShape="1">
          <a:blip r:embed="rId2"/>
          <a:srcRect l="39565" r="1751"/>
          <a:stretch/>
        </p:blipFill>
        <p:spPr>
          <a:xfrm>
            <a:off x="332680" y="-1"/>
            <a:ext cx="5062280" cy="3429000"/>
          </a:xfrm>
          <a:custGeom>
            <a:avLst/>
            <a:gdLst/>
            <a:ahLst/>
            <a:cxnLst/>
            <a:rect l="l" t="t" r="r" b="b"/>
            <a:pathLst>
              <a:path w="5062280" h="3429000">
                <a:moveTo>
                  <a:pt x="509916" y="0"/>
                </a:moveTo>
                <a:lnTo>
                  <a:pt x="5062280" y="0"/>
                </a:lnTo>
                <a:lnTo>
                  <a:pt x="5062280" y="21851"/>
                </a:lnTo>
                <a:lnTo>
                  <a:pt x="4549416" y="3429000"/>
                </a:lnTo>
                <a:lnTo>
                  <a:pt x="0" y="3429000"/>
                </a:lnTo>
                <a:close/>
              </a:path>
            </a:pathLst>
          </a:custGeom>
        </p:spPr>
      </p:pic>
      <p:pic>
        <p:nvPicPr>
          <p:cNvPr id="5" name="Picture 4" descr="Sample being pipetted into a petri dish">
            <a:extLst>
              <a:ext uri="{FF2B5EF4-FFF2-40B4-BE49-F238E27FC236}">
                <a16:creationId xmlns:a16="http://schemas.microsoft.com/office/drawing/2014/main" id="{53404510-6CFB-1DEC-F913-71298FF029A7}"/>
              </a:ext>
            </a:extLst>
          </p:cNvPr>
          <p:cNvPicPr>
            <a:picLocks noChangeAspect="1"/>
          </p:cNvPicPr>
          <p:nvPr/>
        </p:nvPicPr>
        <p:blipFill rotWithShape="1">
          <a:blip r:embed="rId3"/>
          <a:srcRect t="6038" r="-2" b="-2"/>
          <a:stretch/>
        </p:blipFill>
        <p:spPr>
          <a:xfrm>
            <a:off x="20" y="3428999"/>
            <a:ext cx="4882076" cy="3429001"/>
          </a:xfrm>
          <a:custGeom>
            <a:avLst/>
            <a:gdLst/>
            <a:ahLst/>
            <a:cxnLst/>
            <a:rect l="l" t="t" r="r" b="b"/>
            <a:pathLst>
              <a:path w="4882096" h="3429001">
                <a:moveTo>
                  <a:pt x="332680" y="0"/>
                </a:moveTo>
                <a:lnTo>
                  <a:pt x="4882096" y="0"/>
                </a:lnTo>
                <a:lnTo>
                  <a:pt x="4365943" y="3429001"/>
                </a:lnTo>
                <a:lnTo>
                  <a:pt x="0" y="3429001"/>
                </a:lnTo>
                <a:lnTo>
                  <a:pt x="0" y="2237155"/>
                </a:lnTo>
                <a:close/>
              </a:path>
            </a:pathLst>
          </a:custGeom>
        </p:spPr>
      </p:pic>
    </p:spTree>
    <p:extLst>
      <p:ext uri="{BB962C8B-B14F-4D97-AF65-F5344CB8AC3E}">
        <p14:creationId xmlns:p14="http://schemas.microsoft.com/office/powerpoint/2010/main" val="380622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BB0B9-C3CC-CC51-74EF-4899D6857559}"/>
              </a:ext>
            </a:extLst>
          </p:cNvPr>
          <p:cNvSpPr>
            <a:spLocks noGrp="1"/>
          </p:cNvSpPr>
          <p:nvPr>
            <p:ph type="title"/>
          </p:nvPr>
        </p:nvSpPr>
        <p:spPr>
          <a:xfrm>
            <a:off x="5536734" y="609600"/>
            <a:ext cx="3737268" cy="1320800"/>
          </a:xfrm>
        </p:spPr>
        <p:txBody>
          <a:bodyPr>
            <a:normAutofit fontScale="90000"/>
          </a:bodyPr>
          <a:lstStyle/>
          <a:p>
            <a:pPr>
              <a:lnSpc>
                <a:spcPct val="90000"/>
              </a:lnSpc>
            </a:pPr>
            <a:r>
              <a:rPr lang="en-US" sz="2800" b="0" i="0" dirty="0">
                <a:effectLst/>
                <a:latin typeface="futura-pt"/>
              </a:rPr>
              <a:t> </a:t>
            </a:r>
            <a:r>
              <a:rPr lang="en-US" sz="3200" b="1" i="0" dirty="0">
                <a:effectLst/>
                <a:latin typeface="futura-pt"/>
              </a:rPr>
              <a:t>Need for CDSS in India</a:t>
            </a:r>
            <a:br>
              <a:rPr lang="en-US" sz="2800" b="0" i="0" dirty="0">
                <a:effectLst/>
                <a:latin typeface="futura-pt"/>
              </a:rPr>
            </a:br>
            <a:endParaRPr lang="en-IN" sz="2800" dirty="0"/>
          </a:p>
        </p:txBody>
      </p:sp>
      <p:sp>
        <p:nvSpPr>
          <p:cNvPr id="3" name="Content Placeholder 2">
            <a:extLst>
              <a:ext uri="{FF2B5EF4-FFF2-40B4-BE49-F238E27FC236}">
                <a16:creationId xmlns:a16="http://schemas.microsoft.com/office/drawing/2014/main" id="{AC34F27D-3256-43AA-CAA3-3816BDFD3E1A}"/>
              </a:ext>
            </a:extLst>
          </p:cNvPr>
          <p:cNvSpPr>
            <a:spLocks noGrp="1"/>
          </p:cNvSpPr>
          <p:nvPr>
            <p:ph idx="1"/>
          </p:nvPr>
        </p:nvSpPr>
        <p:spPr>
          <a:xfrm>
            <a:off x="5209563" y="2160589"/>
            <a:ext cx="4064439" cy="3880773"/>
          </a:xfrm>
        </p:spPr>
        <p:txBody>
          <a:bodyPr>
            <a:normAutofit/>
          </a:bodyPr>
          <a:lstStyle/>
          <a:p>
            <a:r>
              <a:rPr lang="en-US" sz="2400" b="1" i="0" dirty="0">
                <a:effectLst/>
                <a:latin typeface="futura-pt"/>
              </a:rPr>
              <a:t>High prevalence of chronic diseases in India</a:t>
            </a:r>
          </a:p>
          <a:p>
            <a:r>
              <a:rPr lang="en-US" sz="2400" b="1" i="0" dirty="0">
                <a:effectLst/>
                <a:latin typeface="futura-pt"/>
              </a:rPr>
              <a:t>Increasing burden of non-communicable diseases</a:t>
            </a:r>
          </a:p>
          <a:p>
            <a:r>
              <a:rPr lang="en-IN" sz="2400" b="1" i="0" dirty="0">
                <a:effectLst/>
                <a:latin typeface="futura-pt"/>
              </a:rPr>
              <a:t>Shortage of healthcare professionals</a:t>
            </a:r>
          </a:p>
          <a:p>
            <a:endParaRPr lang="en-IN" dirty="0"/>
          </a:p>
        </p:txBody>
      </p:sp>
      <p:pic>
        <p:nvPicPr>
          <p:cNvPr id="5" name="Picture 4" descr="Capsules and pills inside a glass bowl">
            <a:extLst>
              <a:ext uri="{FF2B5EF4-FFF2-40B4-BE49-F238E27FC236}">
                <a16:creationId xmlns:a16="http://schemas.microsoft.com/office/drawing/2014/main" id="{F0FEFDFA-14C1-1366-AEB9-70CA9C783D73}"/>
              </a:ext>
            </a:extLst>
          </p:cNvPr>
          <p:cNvPicPr>
            <a:picLocks noChangeAspect="1"/>
          </p:cNvPicPr>
          <p:nvPr/>
        </p:nvPicPr>
        <p:blipFill rotWithShape="1">
          <a:blip r:embed="rId2"/>
          <a:srcRect r="41000"/>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360145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4299E-68E8-0A52-9A1E-5EE110BF1280}"/>
              </a:ext>
            </a:extLst>
          </p:cNvPr>
          <p:cNvSpPr>
            <a:spLocks noGrp="1"/>
          </p:cNvSpPr>
          <p:nvPr>
            <p:ph type="title"/>
          </p:nvPr>
        </p:nvSpPr>
        <p:spPr>
          <a:xfrm>
            <a:off x="652481" y="1382486"/>
            <a:ext cx="3547581" cy="4093028"/>
          </a:xfrm>
        </p:spPr>
        <p:txBody>
          <a:bodyPr anchor="ctr">
            <a:normAutofit/>
          </a:bodyPr>
          <a:lstStyle/>
          <a:p>
            <a:r>
              <a:rPr lang="en-US" sz="3400" b="0" i="0">
                <a:effectLst/>
                <a:latin typeface="futura-pt"/>
              </a:rPr>
              <a:t>Challenges to CDSS implementation in India</a:t>
            </a:r>
            <a:br>
              <a:rPr lang="en-US" sz="3400" b="0" i="0">
                <a:effectLst/>
                <a:latin typeface="futura-pt"/>
              </a:rPr>
            </a:br>
            <a:endParaRPr lang="en-IN" sz="3400"/>
          </a:p>
        </p:txBody>
      </p:sp>
      <p:graphicFrame>
        <p:nvGraphicFramePr>
          <p:cNvPr id="5" name="Content Placeholder 2">
            <a:extLst>
              <a:ext uri="{FF2B5EF4-FFF2-40B4-BE49-F238E27FC236}">
                <a16:creationId xmlns:a16="http://schemas.microsoft.com/office/drawing/2014/main" id="{848D482B-2874-5C62-206A-587E7A4B5CBD}"/>
              </a:ext>
            </a:extLst>
          </p:cNvPr>
          <p:cNvGraphicFramePr>
            <a:graphicFrameLocks noGrp="1"/>
          </p:cNvGraphicFramePr>
          <p:nvPr>
            <p:ph idx="1"/>
            <p:extLst>
              <p:ext uri="{D42A27DB-BD31-4B8C-83A1-F6EECF244321}">
                <p14:modId xmlns:p14="http://schemas.microsoft.com/office/powerpoint/2010/main" val="72438653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5848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28890-A938-1EFD-5E02-D31EC46B784D}"/>
              </a:ext>
            </a:extLst>
          </p:cNvPr>
          <p:cNvSpPr>
            <a:spLocks noGrp="1"/>
          </p:cNvSpPr>
          <p:nvPr>
            <p:ph type="title"/>
          </p:nvPr>
        </p:nvSpPr>
        <p:spPr>
          <a:xfrm>
            <a:off x="5536734" y="609600"/>
            <a:ext cx="3737268" cy="1320800"/>
          </a:xfrm>
        </p:spPr>
        <p:txBody>
          <a:bodyPr>
            <a:normAutofit fontScale="90000"/>
          </a:bodyPr>
          <a:lstStyle/>
          <a:p>
            <a:pPr>
              <a:lnSpc>
                <a:spcPct val="90000"/>
              </a:lnSpc>
            </a:pPr>
            <a:r>
              <a:rPr lang="en-US" b="1" i="0" dirty="0">
                <a:effectLst/>
                <a:latin typeface="futura-pt"/>
              </a:rPr>
              <a:t>Successful CDSS implementation in India</a:t>
            </a:r>
            <a:br>
              <a:rPr lang="en-US" sz="2300" b="0" i="0" dirty="0">
                <a:effectLst/>
                <a:latin typeface="futura-pt"/>
              </a:rPr>
            </a:br>
            <a:endParaRPr lang="en-IN" sz="2300" dirty="0"/>
          </a:p>
        </p:txBody>
      </p:sp>
      <p:sp>
        <p:nvSpPr>
          <p:cNvPr id="3" name="Content Placeholder 2">
            <a:extLst>
              <a:ext uri="{FF2B5EF4-FFF2-40B4-BE49-F238E27FC236}">
                <a16:creationId xmlns:a16="http://schemas.microsoft.com/office/drawing/2014/main" id="{9273294F-77D5-E18F-02FA-0137013A5AC2}"/>
              </a:ext>
            </a:extLst>
          </p:cNvPr>
          <p:cNvSpPr>
            <a:spLocks noGrp="1"/>
          </p:cNvSpPr>
          <p:nvPr>
            <p:ph idx="1"/>
          </p:nvPr>
        </p:nvSpPr>
        <p:spPr>
          <a:xfrm>
            <a:off x="5209563" y="2160589"/>
            <a:ext cx="4064439" cy="3880773"/>
          </a:xfrm>
        </p:spPr>
        <p:txBody>
          <a:bodyPr>
            <a:normAutofit/>
          </a:bodyPr>
          <a:lstStyle/>
          <a:p>
            <a:r>
              <a:rPr lang="en-IN" sz="2400" b="1" i="0" dirty="0" err="1">
                <a:effectLst/>
                <a:latin typeface="futura-pt"/>
              </a:rPr>
              <a:t>ClinAlly</a:t>
            </a:r>
            <a:r>
              <a:rPr lang="en-IN" sz="2400" b="1" i="0" dirty="0">
                <a:effectLst/>
                <a:latin typeface="futura-pt"/>
              </a:rPr>
              <a:t> mPower Health</a:t>
            </a:r>
          </a:p>
          <a:p>
            <a:r>
              <a:rPr lang="en-IN" sz="2400" b="1" i="0" dirty="0">
                <a:effectLst/>
                <a:latin typeface="futura-pt"/>
              </a:rPr>
              <a:t>Apollo Hospitals</a:t>
            </a:r>
          </a:p>
          <a:p>
            <a:r>
              <a:rPr lang="en-IN" sz="2400" b="1" i="0" dirty="0">
                <a:effectLst/>
                <a:latin typeface="futura-pt"/>
              </a:rPr>
              <a:t>Tata Memorial Centre</a:t>
            </a:r>
          </a:p>
          <a:p>
            <a:r>
              <a:rPr lang="en-IN" sz="2400" b="1" i="0" dirty="0">
                <a:effectLst/>
                <a:latin typeface="futura-pt"/>
              </a:rPr>
              <a:t>Manipal Hospitals</a:t>
            </a:r>
          </a:p>
          <a:p>
            <a:r>
              <a:rPr lang="en-US" sz="2400" b="1" i="0" dirty="0">
                <a:effectLst/>
                <a:latin typeface="futura-pt"/>
              </a:rPr>
              <a:t>Public Health Foundation of India</a:t>
            </a:r>
          </a:p>
          <a:p>
            <a:endParaRPr lang="en-IN" dirty="0"/>
          </a:p>
        </p:txBody>
      </p:sp>
      <p:pic>
        <p:nvPicPr>
          <p:cNvPr id="27" name="Picture 26" descr="Stethoscope on white background">
            <a:extLst>
              <a:ext uri="{FF2B5EF4-FFF2-40B4-BE49-F238E27FC236}">
                <a16:creationId xmlns:a16="http://schemas.microsoft.com/office/drawing/2014/main" id="{FF195F9D-0098-1161-78E0-1C3C4F3584D3}"/>
              </a:ext>
            </a:extLst>
          </p:cNvPr>
          <p:cNvPicPr>
            <a:picLocks noChangeAspect="1"/>
          </p:cNvPicPr>
          <p:nvPr/>
        </p:nvPicPr>
        <p:blipFill rotWithShape="1">
          <a:blip r:embed="rId2"/>
          <a:srcRect r="47883"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1865238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3EBC0-00BC-B080-A413-4C8DA9B7A94C}"/>
              </a:ext>
            </a:extLst>
          </p:cNvPr>
          <p:cNvSpPr>
            <a:spLocks noGrp="1"/>
          </p:cNvSpPr>
          <p:nvPr>
            <p:ph type="title"/>
          </p:nvPr>
        </p:nvSpPr>
        <p:spPr>
          <a:xfrm>
            <a:off x="1286933" y="609600"/>
            <a:ext cx="10197494" cy="1099457"/>
          </a:xfrm>
        </p:spPr>
        <p:txBody>
          <a:bodyPr>
            <a:normAutofit fontScale="90000"/>
          </a:bodyPr>
          <a:lstStyle/>
          <a:p>
            <a:pPr>
              <a:lnSpc>
                <a:spcPct val="90000"/>
              </a:lnSpc>
            </a:pPr>
            <a:r>
              <a:rPr lang="en-US" sz="3200" b="1" i="0" dirty="0">
                <a:effectLst/>
                <a:latin typeface="futura-pt"/>
              </a:rPr>
              <a:t>Importance of CDSS in addressing healthcare challenges in India</a:t>
            </a:r>
            <a:br>
              <a:rPr lang="en-US" sz="2500" b="0" i="0" dirty="0">
                <a:effectLst/>
                <a:latin typeface="futura-pt"/>
              </a:rPr>
            </a:br>
            <a:endParaRPr lang="en-IN" sz="2500" dirty="0"/>
          </a:p>
        </p:txBody>
      </p:sp>
      <p:graphicFrame>
        <p:nvGraphicFramePr>
          <p:cNvPr id="5" name="Content Placeholder 2">
            <a:extLst>
              <a:ext uri="{FF2B5EF4-FFF2-40B4-BE49-F238E27FC236}">
                <a16:creationId xmlns:a16="http://schemas.microsoft.com/office/drawing/2014/main" id="{D2ECC9C4-46F2-2B89-AAF3-96BD15049FE9}"/>
              </a:ext>
            </a:extLst>
          </p:cNvPr>
          <p:cNvGraphicFramePr>
            <a:graphicFrameLocks noGrp="1"/>
          </p:cNvGraphicFramePr>
          <p:nvPr>
            <p:ph idx="1"/>
            <p:extLst>
              <p:ext uri="{D42A27DB-BD31-4B8C-83A1-F6EECF244321}">
                <p14:modId xmlns:p14="http://schemas.microsoft.com/office/powerpoint/2010/main" val="70013693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9093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C1439-4D37-DE8F-D160-BCA05A111387}"/>
              </a:ext>
            </a:extLst>
          </p:cNvPr>
          <p:cNvSpPr>
            <a:spLocks noGrp="1"/>
          </p:cNvSpPr>
          <p:nvPr>
            <p:ph type="title"/>
          </p:nvPr>
        </p:nvSpPr>
        <p:spPr>
          <a:xfrm>
            <a:off x="5565913" y="609600"/>
            <a:ext cx="4598503" cy="834887"/>
          </a:xfrm>
        </p:spPr>
        <p:txBody>
          <a:bodyPr>
            <a:normAutofit fontScale="90000"/>
          </a:bodyPr>
          <a:lstStyle/>
          <a:p>
            <a:pPr>
              <a:lnSpc>
                <a:spcPct val="90000"/>
              </a:lnSpc>
            </a:pPr>
            <a:r>
              <a:rPr lang="en-US" sz="3100" b="1" i="0" dirty="0">
                <a:effectLst/>
                <a:latin typeface="itcfranklingothicstd-demi"/>
              </a:rPr>
              <a:t>Clinical Decision Support Systems Market Report Scope</a:t>
            </a:r>
            <a:br>
              <a:rPr lang="en-US" sz="2300" b="0" i="0" dirty="0">
                <a:effectLst/>
                <a:latin typeface="itcfranklingothicstd-demi"/>
              </a:rPr>
            </a:br>
            <a:endParaRPr lang="en-IN" sz="2300" dirty="0"/>
          </a:p>
        </p:txBody>
      </p:sp>
      <p:sp>
        <p:nvSpPr>
          <p:cNvPr id="7" name="Content Placeholder 2">
            <a:extLst>
              <a:ext uri="{FF2B5EF4-FFF2-40B4-BE49-F238E27FC236}">
                <a16:creationId xmlns:a16="http://schemas.microsoft.com/office/drawing/2014/main" id="{13AF1BCB-A50D-B570-9CEE-A34BE490661E}"/>
              </a:ext>
            </a:extLst>
          </p:cNvPr>
          <p:cNvSpPr>
            <a:spLocks noGrp="1"/>
          </p:cNvSpPr>
          <p:nvPr>
            <p:ph idx="1"/>
          </p:nvPr>
        </p:nvSpPr>
        <p:spPr>
          <a:xfrm>
            <a:off x="5209563" y="1577009"/>
            <a:ext cx="6664385" cy="4982817"/>
          </a:xfrm>
        </p:spPr>
        <p:txBody>
          <a:bodyPr>
            <a:normAutofit/>
          </a:bodyPr>
          <a:lstStyle/>
          <a:p>
            <a:pPr>
              <a:lnSpc>
                <a:spcPct val="90000"/>
              </a:lnSpc>
            </a:pPr>
            <a:r>
              <a:rPr lang="en-US" sz="2000" i="0" dirty="0">
                <a:effectLst/>
                <a:latin typeface="Istok Web"/>
              </a:rPr>
              <a:t>Global Clinical Decision Support Systems Market Insights Forecasts to 2030</a:t>
            </a:r>
          </a:p>
          <a:p>
            <a:pPr>
              <a:lnSpc>
                <a:spcPct val="90000"/>
              </a:lnSpc>
              <a:buFont typeface="Arial" panose="020B0604020202020204" pitchFamily="34" charset="0"/>
              <a:buChar char="•"/>
            </a:pPr>
            <a:r>
              <a:rPr lang="en-US" sz="2000" b="0" i="0" dirty="0">
                <a:effectLst/>
                <a:latin typeface="Istok Web"/>
              </a:rPr>
              <a:t>The Clinical Decision Support Systems Market Size was valued at USD 4.55 Billion in 2021.</a:t>
            </a:r>
          </a:p>
          <a:p>
            <a:pPr>
              <a:lnSpc>
                <a:spcPct val="90000"/>
              </a:lnSpc>
              <a:buFont typeface="Arial" panose="020B0604020202020204" pitchFamily="34" charset="0"/>
              <a:buChar char="•"/>
            </a:pPr>
            <a:r>
              <a:rPr lang="en-US" sz="2000" b="0" i="0" dirty="0">
                <a:effectLst/>
                <a:latin typeface="Istok Web"/>
              </a:rPr>
              <a:t>The Market is Growing at a CAGR of 9.1% from 2021 to 2030</a:t>
            </a:r>
          </a:p>
          <a:p>
            <a:pPr>
              <a:lnSpc>
                <a:spcPct val="90000"/>
              </a:lnSpc>
              <a:buFont typeface="Arial" panose="020B0604020202020204" pitchFamily="34" charset="0"/>
              <a:buChar char="•"/>
            </a:pPr>
            <a:r>
              <a:rPr lang="en-US" sz="2000" b="0" i="0" dirty="0">
                <a:effectLst/>
                <a:latin typeface="Istok Web"/>
              </a:rPr>
              <a:t>The Worldwide Clinical Decision Support Systems Market is expected to reach USD 10.2 Billion by 2030</a:t>
            </a:r>
          </a:p>
          <a:p>
            <a:pPr>
              <a:lnSpc>
                <a:spcPct val="90000"/>
              </a:lnSpc>
              <a:buFont typeface="Arial" panose="020B0604020202020204" pitchFamily="34" charset="0"/>
              <a:buChar char="•"/>
            </a:pPr>
            <a:r>
              <a:rPr lang="en-US" sz="2000" b="0" i="0" dirty="0">
                <a:effectLst/>
                <a:latin typeface="Istok Web"/>
              </a:rPr>
              <a:t>Asia Pacific is expected to grow the fastest during the forecast period</a:t>
            </a:r>
          </a:p>
          <a:p>
            <a:pPr>
              <a:lnSpc>
                <a:spcPct val="90000"/>
              </a:lnSpc>
            </a:pPr>
            <a:endParaRPr lang="en-IN" dirty="0"/>
          </a:p>
        </p:txBody>
      </p:sp>
      <p:pic>
        <p:nvPicPr>
          <p:cNvPr id="8" name="Picture 7" descr="Digital graphs and numbers in 3D">
            <a:extLst>
              <a:ext uri="{FF2B5EF4-FFF2-40B4-BE49-F238E27FC236}">
                <a16:creationId xmlns:a16="http://schemas.microsoft.com/office/drawing/2014/main" id="{C170F1AE-041C-09A8-3DA1-10C1DABF8AFE}"/>
              </a:ext>
            </a:extLst>
          </p:cNvPr>
          <p:cNvPicPr>
            <a:picLocks noChangeAspect="1"/>
          </p:cNvPicPr>
          <p:nvPr/>
        </p:nvPicPr>
        <p:blipFill rotWithShape="1">
          <a:blip r:embed="rId2"/>
          <a:srcRect l="28265" r="19225"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2248016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Global Clinical Decision Support Systems Market Segmentation">
            <a:extLst>
              <a:ext uri="{FF2B5EF4-FFF2-40B4-BE49-F238E27FC236}">
                <a16:creationId xmlns:a16="http://schemas.microsoft.com/office/drawing/2014/main" id="{6CD88D52-F701-7157-0A0D-292ABDD1791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779" b="1"/>
          <a:stretch/>
        </p:blipFill>
        <p:spPr bwMode="auto">
          <a:xfrm>
            <a:off x="20" y="-154745"/>
            <a:ext cx="12191980" cy="7012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633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EB3A-1167-F72B-2109-D394E13C716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7A210CE-9200-2A9E-AA6A-CB33F5C8BFFE}"/>
              </a:ext>
            </a:extLst>
          </p:cNvPr>
          <p:cNvSpPr>
            <a:spLocks noGrp="1"/>
          </p:cNvSpPr>
          <p:nvPr>
            <p:ph idx="1"/>
          </p:nvPr>
        </p:nvSpPr>
        <p:spPr/>
        <p:txBody>
          <a:bodyPr/>
          <a:lstStyle/>
          <a:p>
            <a:pPr algn="l"/>
            <a:r>
              <a:rPr lang="en-US" b="0" i="0" dirty="0">
                <a:solidFill>
                  <a:srgbClr val="000000"/>
                </a:solidFill>
                <a:effectLst/>
                <a:latin typeface="Open Sans" panose="020B0606030504020204" pitchFamily="34" charset="0"/>
              </a:rPr>
              <a:t>Healthcare professionals and policymakers in India should prioritize the implementation of CDSS in healthcare settings. This can be achieved through investing in technology infrastructure, training healthcare professionals in the use of CDSS, and creating policies that support the integration of CDSS into healthcare delivery. By doing so, India can improve healthcare outcomes, reduce costs, and increase access to healthcare services, particularly in underserved areas.</a:t>
            </a:r>
          </a:p>
          <a:p>
            <a:pPr algn="l"/>
            <a:r>
              <a:rPr lang="en-US" b="0" i="0" dirty="0">
                <a:solidFill>
                  <a:srgbClr val="000000"/>
                </a:solidFill>
                <a:effectLst/>
                <a:latin typeface="Open Sans" panose="020B0606030504020204" pitchFamily="34" charset="0"/>
              </a:rPr>
              <a:t> </a:t>
            </a:r>
          </a:p>
          <a:p>
            <a:endParaRPr lang="en-IN" dirty="0"/>
          </a:p>
        </p:txBody>
      </p:sp>
    </p:spTree>
    <p:extLst>
      <p:ext uri="{BB962C8B-B14F-4D97-AF65-F5344CB8AC3E}">
        <p14:creationId xmlns:p14="http://schemas.microsoft.com/office/powerpoint/2010/main" val="1516440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yellow sign with white text&#10;&#10;Description automatically generated">
            <a:extLst>
              <a:ext uri="{FF2B5EF4-FFF2-40B4-BE49-F238E27FC236}">
                <a16:creationId xmlns:a16="http://schemas.microsoft.com/office/drawing/2014/main" id="{80BF45C8-E2EA-1D61-00CD-E2C1BE11D3C2}"/>
              </a:ext>
            </a:extLst>
          </p:cNvPr>
          <p:cNvPicPr>
            <a:picLocks noChangeAspect="1"/>
          </p:cNvPicPr>
          <p:nvPr/>
        </p:nvPicPr>
        <p:blipFill rotWithShape="1">
          <a:blip r:embed="rId2"/>
          <a:srcRect l="1404" r="1708" b="1"/>
          <a:stretch/>
        </p:blipFill>
        <p:spPr>
          <a:xfrm>
            <a:off x="20" y="10"/>
            <a:ext cx="12191980" cy="6857990"/>
          </a:xfrm>
          <a:prstGeom prst="rect">
            <a:avLst/>
          </a:prstGeom>
        </p:spPr>
      </p:pic>
      <p:sp>
        <p:nvSpPr>
          <p:cNvPr id="8" name="Freeform: Shape 7">
            <a:extLst>
              <a:ext uri="{FF2B5EF4-FFF2-40B4-BE49-F238E27FC236}">
                <a16:creationId xmlns:a16="http://schemas.microsoft.com/office/drawing/2014/main" id="{85C2136B-77EC-41E9-BDB6-58A4AE142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33800"/>
            <a:ext cx="762000" cy="3124200"/>
          </a:xfrm>
          <a:custGeom>
            <a:avLst/>
            <a:gdLst>
              <a:gd name="connsiteX0" fmla="*/ 0 w 762000"/>
              <a:gd name="connsiteY0" fmla="*/ 0 h 3124200"/>
              <a:gd name="connsiteX1" fmla="*/ 762000 w 762000"/>
              <a:gd name="connsiteY1" fmla="*/ 3124200 h 3124200"/>
              <a:gd name="connsiteX2" fmla="*/ 0 w 762000"/>
              <a:gd name="connsiteY2" fmla="*/ 3124200 h 3124200"/>
            </a:gdLst>
            <a:ahLst/>
            <a:cxnLst>
              <a:cxn ang="0">
                <a:pos x="connsiteX0" y="connsiteY0"/>
              </a:cxn>
              <a:cxn ang="0">
                <a:pos x="connsiteX1" y="connsiteY1"/>
              </a:cxn>
              <a:cxn ang="0">
                <a:pos x="connsiteX2" y="connsiteY2"/>
              </a:cxn>
            </a:cxnLst>
            <a:rect l="l" t="t" r="r" b="b"/>
            <a:pathLst>
              <a:path w="762000" h="3124200">
                <a:moveTo>
                  <a:pt x="0" y="0"/>
                </a:moveTo>
                <a:lnTo>
                  <a:pt x="762000" y="3124200"/>
                </a:lnTo>
                <a:lnTo>
                  <a:pt x="0" y="31242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E55891F3-A5E2-4418-8950-25FA2B7312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274002" y="4502552"/>
            <a:ext cx="2917998" cy="23554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B1FCEB1-A7E1-417C-A7EF-AA30D5A085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3500" y="-16625"/>
            <a:ext cx="2667482" cy="6874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7FBCF2A6-1F18-4B68-B5D2-5B763ED4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2923" y="-16625"/>
            <a:ext cx="1269077" cy="6874625"/>
          </a:xfrm>
          <a:custGeom>
            <a:avLst/>
            <a:gdLst>
              <a:gd name="connsiteX0" fmla="*/ 714894 w 1269077"/>
              <a:gd name="connsiteY0" fmla="*/ 0 h 6874625"/>
              <a:gd name="connsiteX1" fmla="*/ 1269077 w 1269077"/>
              <a:gd name="connsiteY1" fmla="*/ 16625 h 6874625"/>
              <a:gd name="connsiteX2" fmla="*/ 1269077 w 1269077"/>
              <a:gd name="connsiteY2" fmla="*/ 6874625 h 6874625"/>
              <a:gd name="connsiteX3" fmla="*/ 0 w 1269077"/>
              <a:gd name="connsiteY3" fmla="*/ 6874625 h 6874625"/>
            </a:gdLst>
            <a:ahLst/>
            <a:cxnLst>
              <a:cxn ang="0">
                <a:pos x="connsiteX0" y="connsiteY0"/>
              </a:cxn>
              <a:cxn ang="0">
                <a:pos x="connsiteX1" y="connsiteY1"/>
              </a:cxn>
              <a:cxn ang="0">
                <a:pos x="connsiteX2" y="connsiteY2"/>
              </a:cxn>
              <a:cxn ang="0">
                <a:pos x="connsiteX3" y="connsiteY3"/>
              </a:cxn>
            </a:cxnLst>
            <a:rect l="l" t="t" r="r" b="b"/>
            <a:pathLst>
              <a:path w="1269077" h="6874625">
                <a:moveTo>
                  <a:pt x="714894" y="0"/>
                </a:moveTo>
                <a:lnTo>
                  <a:pt x="1269077" y="16625"/>
                </a:lnTo>
                <a:lnTo>
                  <a:pt x="1269077" y="6874625"/>
                </a:lnTo>
                <a:lnTo>
                  <a:pt x="0" y="6874625"/>
                </a:lnTo>
                <a:close/>
              </a:path>
            </a:pathLst>
          </a:cu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FF3A27FB-A693-4A75-951E-0C77CD98F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374" y="-16624"/>
            <a:ext cx="1983626" cy="6874625"/>
          </a:xfrm>
          <a:custGeom>
            <a:avLst/>
            <a:gdLst>
              <a:gd name="connsiteX0" fmla="*/ 0 w 1983626"/>
              <a:gd name="connsiteY0" fmla="*/ 0 h 6874625"/>
              <a:gd name="connsiteX1" fmla="*/ 1983626 w 1983626"/>
              <a:gd name="connsiteY1" fmla="*/ 0 h 6874625"/>
              <a:gd name="connsiteX2" fmla="*/ 1983626 w 1983626"/>
              <a:gd name="connsiteY2" fmla="*/ 6874625 h 6874625"/>
              <a:gd name="connsiteX3" fmla="*/ 1522181 w 1983626"/>
              <a:gd name="connsiteY3" fmla="*/ 6874625 h 6874625"/>
            </a:gdLst>
            <a:ahLst/>
            <a:cxnLst>
              <a:cxn ang="0">
                <a:pos x="connsiteX0" y="connsiteY0"/>
              </a:cxn>
              <a:cxn ang="0">
                <a:pos x="connsiteX1" y="connsiteY1"/>
              </a:cxn>
              <a:cxn ang="0">
                <a:pos x="connsiteX2" y="connsiteY2"/>
              </a:cxn>
              <a:cxn ang="0">
                <a:pos x="connsiteX3" y="connsiteY3"/>
              </a:cxn>
            </a:cxnLst>
            <a:rect l="l" t="t" r="r" b="b"/>
            <a:pathLst>
              <a:path w="1983626" h="6874625">
                <a:moveTo>
                  <a:pt x="0" y="0"/>
                </a:moveTo>
                <a:lnTo>
                  <a:pt x="1983626" y="0"/>
                </a:lnTo>
                <a:lnTo>
                  <a:pt x="1983626" y="6874625"/>
                </a:lnTo>
                <a:lnTo>
                  <a:pt x="1522181" y="6874625"/>
                </a:lnTo>
                <a:close/>
              </a:path>
            </a:pathLst>
          </a:cu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74858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ED514-4B99-5524-66E5-81AD04A10198}"/>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81719762-0AF9-9807-9FEC-920308AC782D}"/>
              </a:ext>
            </a:extLst>
          </p:cNvPr>
          <p:cNvSpPr>
            <a:spLocks noGrp="1"/>
          </p:cNvSpPr>
          <p:nvPr>
            <p:ph idx="1"/>
          </p:nvPr>
        </p:nvSpPr>
        <p:spPr/>
        <p:txBody>
          <a:bodyPr/>
          <a:lstStyle/>
          <a:p>
            <a:r>
              <a:rPr lang="en-US" b="0" i="0" dirty="0">
                <a:solidFill>
                  <a:srgbClr val="000000"/>
                </a:solidFill>
                <a:effectLst/>
                <a:latin typeface="futura-pt"/>
              </a:rPr>
              <a:t> Introduction</a:t>
            </a:r>
          </a:p>
          <a:p>
            <a:r>
              <a:rPr lang="en-US" b="0" i="0" dirty="0">
                <a:solidFill>
                  <a:srgbClr val="000000"/>
                </a:solidFill>
                <a:effectLst/>
                <a:latin typeface="futura-pt"/>
              </a:rPr>
              <a:t>Importance of CDSS in the Healthcare Sector</a:t>
            </a:r>
          </a:p>
          <a:p>
            <a:r>
              <a:rPr lang="en-US" b="0" i="0" dirty="0">
                <a:solidFill>
                  <a:srgbClr val="000000"/>
                </a:solidFill>
                <a:effectLst/>
                <a:latin typeface="futura-pt"/>
              </a:rPr>
              <a:t> Overview – Healthcare Sector in India</a:t>
            </a:r>
          </a:p>
          <a:p>
            <a:r>
              <a:rPr lang="en-US" b="0" i="0" dirty="0">
                <a:solidFill>
                  <a:srgbClr val="000000"/>
                </a:solidFill>
                <a:effectLst/>
                <a:latin typeface="futura-pt"/>
              </a:rPr>
              <a:t> Need for CDSS in India</a:t>
            </a:r>
          </a:p>
          <a:p>
            <a:r>
              <a:rPr lang="en-US" b="0" i="0" dirty="0">
                <a:solidFill>
                  <a:srgbClr val="000000"/>
                </a:solidFill>
                <a:effectLst/>
                <a:latin typeface="futura-pt"/>
              </a:rPr>
              <a:t> Benefits of CDSS in India</a:t>
            </a:r>
          </a:p>
          <a:p>
            <a:r>
              <a:rPr lang="en-US" b="0" i="0" dirty="0">
                <a:solidFill>
                  <a:srgbClr val="000000"/>
                </a:solidFill>
                <a:effectLst/>
                <a:latin typeface="futura-pt"/>
              </a:rPr>
              <a:t>Challenges to CDSS implementation in India</a:t>
            </a:r>
          </a:p>
          <a:p>
            <a:r>
              <a:rPr lang="en-US" b="0" i="0" dirty="0">
                <a:solidFill>
                  <a:srgbClr val="000000"/>
                </a:solidFill>
                <a:effectLst/>
                <a:latin typeface="futura-pt"/>
              </a:rPr>
              <a:t>Successful CDSS implementation in India</a:t>
            </a:r>
          </a:p>
          <a:p>
            <a:r>
              <a:rPr lang="en-US" b="0" i="0" dirty="0">
                <a:solidFill>
                  <a:srgbClr val="000000"/>
                </a:solidFill>
                <a:effectLst/>
                <a:latin typeface="futura-pt"/>
              </a:rPr>
              <a:t>Importance of CDSS in addressing healthcare challenges in India</a:t>
            </a:r>
          </a:p>
          <a:p>
            <a:endParaRPr lang="en-US" b="0" i="0" dirty="0">
              <a:solidFill>
                <a:srgbClr val="000000"/>
              </a:solidFill>
              <a:effectLst/>
              <a:latin typeface="futura-pt"/>
            </a:endParaRPr>
          </a:p>
          <a:p>
            <a:endParaRPr lang="en-US" b="0" i="0" dirty="0">
              <a:solidFill>
                <a:srgbClr val="000000"/>
              </a:solidFill>
              <a:effectLst/>
              <a:latin typeface="futura-pt"/>
            </a:endParaRPr>
          </a:p>
          <a:p>
            <a:endParaRPr lang="en-US" b="0" i="0" dirty="0">
              <a:solidFill>
                <a:srgbClr val="000000"/>
              </a:solidFill>
              <a:effectLst/>
              <a:latin typeface="futura-pt"/>
            </a:endParaRPr>
          </a:p>
          <a:p>
            <a:endParaRPr lang="en-US" b="0" i="0" dirty="0">
              <a:solidFill>
                <a:srgbClr val="000000"/>
              </a:solidFill>
              <a:effectLst/>
              <a:latin typeface="futura-pt"/>
            </a:endParaRPr>
          </a:p>
          <a:p>
            <a:endParaRPr lang="en-US" b="0" i="0" dirty="0">
              <a:solidFill>
                <a:srgbClr val="000000"/>
              </a:solidFill>
              <a:effectLst/>
              <a:latin typeface="futura-pt"/>
            </a:endParaRPr>
          </a:p>
          <a:p>
            <a:endParaRPr lang="en-IN" dirty="0"/>
          </a:p>
        </p:txBody>
      </p:sp>
    </p:spTree>
    <p:extLst>
      <p:ext uri="{BB962C8B-B14F-4D97-AF65-F5344CB8AC3E}">
        <p14:creationId xmlns:p14="http://schemas.microsoft.com/office/powerpoint/2010/main" val="129603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72E1-B8CB-D42B-F02B-9903C20664DF}"/>
              </a:ext>
            </a:extLst>
          </p:cNvPr>
          <p:cNvSpPr>
            <a:spLocks noGrp="1"/>
          </p:cNvSpPr>
          <p:nvPr>
            <p:ph type="title"/>
          </p:nvPr>
        </p:nvSpPr>
        <p:spPr/>
        <p:txBody>
          <a:bodyPr anchor="t">
            <a:normAutofit/>
          </a:bodyPr>
          <a:lstStyle/>
          <a:p>
            <a:r>
              <a:rPr lang="en-US" dirty="0"/>
              <a:t>         Introduction</a:t>
            </a:r>
            <a:endParaRPr lang="en-IN" dirty="0"/>
          </a:p>
        </p:txBody>
      </p:sp>
      <p:sp>
        <p:nvSpPr>
          <p:cNvPr id="1030" name="Content Placeholder 1029">
            <a:extLst>
              <a:ext uri="{FF2B5EF4-FFF2-40B4-BE49-F238E27FC236}">
                <a16:creationId xmlns:a16="http://schemas.microsoft.com/office/drawing/2014/main" id="{B48351ED-3795-D3CD-3A60-B62FB689281F}"/>
              </a:ext>
            </a:extLst>
          </p:cNvPr>
          <p:cNvSpPr>
            <a:spLocks noGrp="1"/>
          </p:cNvSpPr>
          <p:nvPr>
            <p:ph idx="1"/>
          </p:nvPr>
        </p:nvSpPr>
        <p:spPr>
          <a:xfrm>
            <a:off x="6336287" y="2160589"/>
            <a:ext cx="2934714" cy="3880773"/>
          </a:xfrm>
        </p:spPr>
        <p:txBody>
          <a:bodyPr>
            <a:normAutofit/>
          </a:bodyPr>
          <a:lstStyle/>
          <a:p>
            <a:r>
              <a:rPr lang="en-US" b="0" i="0" dirty="0">
                <a:solidFill>
                  <a:srgbClr val="1E1E25"/>
                </a:solidFill>
                <a:effectLst/>
                <a:latin typeface="plus jakarta sans"/>
              </a:rPr>
              <a:t>Clinical Decision Support System is a sophisticated tool designed to assist healthcare professionals in making informed decisions by leveraging data, knowledge, and patient information.</a:t>
            </a:r>
          </a:p>
          <a:p>
            <a:endParaRPr lang="en-US" dirty="0"/>
          </a:p>
          <a:p>
            <a:endParaRPr lang="en-US" dirty="0"/>
          </a:p>
        </p:txBody>
      </p:sp>
      <p:pic>
        <p:nvPicPr>
          <p:cNvPr id="1026" name="Picture 2" descr="what-is-clinical-decision-support-system">
            <a:extLst>
              <a:ext uri="{FF2B5EF4-FFF2-40B4-BE49-F238E27FC236}">
                <a16:creationId xmlns:a16="http://schemas.microsoft.com/office/drawing/2014/main" id="{7FD4FCC3-80DC-A1D6-2FDD-63F6E620C3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557" r="5865"/>
          <a:stretch/>
        </p:blipFill>
        <p:spPr bwMode="auto">
          <a:xfrm>
            <a:off x="677334" y="2159331"/>
            <a:ext cx="5423429"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776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93560-B505-FAD8-FCA3-2029247351BF}"/>
              </a:ext>
            </a:extLst>
          </p:cNvPr>
          <p:cNvSpPr>
            <a:spLocks noGrp="1"/>
          </p:cNvSpPr>
          <p:nvPr>
            <p:ph type="title"/>
          </p:nvPr>
        </p:nvSpPr>
        <p:spPr>
          <a:xfrm>
            <a:off x="1286933" y="609600"/>
            <a:ext cx="10197494" cy="1099457"/>
          </a:xfrm>
        </p:spPr>
        <p:txBody>
          <a:bodyPr>
            <a:normAutofit/>
          </a:bodyPr>
          <a:lstStyle/>
          <a:p>
            <a:r>
              <a:rPr lang="en-US" b="0" i="0" dirty="0">
                <a:effectLst/>
                <a:latin typeface="futura-pt"/>
              </a:rPr>
              <a:t> </a:t>
            </a:r>
            <a:r>
              <a:rPr lang="en-US" sz="4000" b="1" dirty="0">
                <a:latin typeface="futura-pt"/>
              </a:rPr>
              <a:t>Benefits of CDSS in healthcare sector</a:t>
            </a:r>
            <a:endParaRPr lang="en-IN" sz="4000" b="1" dirty="0"/>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DBCD17C3-08EB-8868-7336-82F3AA82C08A}"/>
              </a:ext>
            </a:extLst>
          </p:cNvPr>
          <p:cNvGraphicFramePr>
            <a:graphicFrameLocks noGrp="1"/>
          </p:cNvGraphicFramePr>
          <p:nvPr>
            <p:ph idx="1"/>
            <p:extLst>
              <p:ext uri="{D42A27DB-BD31-4B8C-83A1-F6EECF244321}">
                <p14:modId xmlns:p14="http://schemas.microsoft.com/office/powerpoint/2010/main" val="392497864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5716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91FF-98DE-A9FC-F674-02D3C77C4184}"/>
              </a:ext>
            </a:extLst>
          </p:cNvPr>
          <p:cNvSpPr>
            <a:spLocks noGrp="1"/>
          </p:cNvSpPr>
          <p:nvPr>
            <p:ph type="title"/>
          </p:nvPr>
        </p:nvSpPr>
        <p:spPr>
          <a:xfrm>
            <a:off x="677334" y="609600"/>
            <a:ext cx="8596668" cy="1320800"/>
          </a:xfrm>
        </p:spPr>
        <p:txBody>
          <a:bodyPr anchor="t">
            <a:normAutofit fontScale="90000"/>
          </a:bodyPr>
          <a:lstStyle/>
          <a:p>
            <a:r>
              <a:rPr lang="en-US" b="1" i="0" dirty="0">
                <a:effectLst/>
                <a:latin typeface="plus jakarta sans"/>
              </a:rPr>
              <a:t> </a:t>
            </a:r>
            <a:r>
              <a:rPr lang="en-US" b="1" dirty="0">
                <a:latin typeface="plus jakarta sans"/>
              </a:rPr>
              <a:t>Functions of </a:t>
            </a:r>
            <a:r>
              <a:rPr lang="en-US" b="1" i="0" dirty="0">
                <a:effectLst/>
                <a:latin typeface="plus jakarta sans"/>
              </a:rPr>
              <a:t>Clinical Decision Support System</a:t>
            </a:r>
            <a:br>
              <a:rPr lang="en-US" b="1" i="0" dirty="0">
                <a:effectLst/>
                <a:latin typeface="plus jakarta sans"/>
              </a:rPr>
            </a:br>
            <a:endParaRPr lang="en-IN" dirty="0"/>
          </a:p>
        </p:txBody>
      </p:sp>
      <p:sp>
        <p:nvSpPr>
          <p:cNvPr id="3" name="Content Placeholder 2">
            <a:extLst>
              <a:ext uri="{FF2B5EF4-FFF2-40B4-BE49-F238E27FC236}">
                <a16:creationId xmlns:a16="http://schemas.microsoft.com/office/drawing/2014/main" id="{213DA957-96FD-2119-9F09-E4D3EC7A961E}"/>
              </a:ext>
            </a:extLst>
          </p:cNvPr>
          <p:cNvSpPr>
            <a:spLocks noGrp="1"/>
          </p:cNvSpPr>
          <p:nvPr>
            <p:ph idx="1"/>
          </p:nvPr>
        </p:nvSpPr>
        <p:spPr>
          <a:xfrm>
            <a:off x="6336287" y="2160589"/>
            <a:ext cx="2934714" cy="3880773"/>
          </a:xfrm>
        </p:spPr>
        <p:txBody>
          <a:bodyPr>
            <a:normAutofit/>
          </a:bodyPr>
          <a:lstStyle/>
          <a:p>
            <a:r>
              <a:rPr lang="en-IN" b="1" i="0" dirty="0"/>
              <a:t>Diagnostic Support</a:t>
            </a:r>
          </a:p>
          <a:p>
            <a:r>
              <a:rPr lang="en-IN" b="1" i="0" dirty="0"/>
              <a:t>Treatment Planning and Personalization</a:t>
            </a:r>
          </a:p>
          <a:p>
            <a:r>
              <a:rPr lang="en-IN" b="1" i="0" dirty="0"/>
              <a:t>Treatment Planning and Personalization</a:t>
            </a:r>
          </a:p>
          <a:p>
            <a:r>
              <a:rPr lang="en-IN" b="1" i="0" dirty="0"/>
              <a:t>Risk Stratification</a:t>
            </a:r>
          </a:p>
          <a:p>
            <a:r>
              <a:rPr lang="en-US" b="1" i="0" dirty="0"/>
              <a:t>Support for Education and </a:t>
            </a:r>
            <a:r>
              <a:rPr lang="en-US" b="1" i="0" dirty="0" err="1"/>
              <a:t>Standardisation</a:t>
            </a:r>
            <a:endParaRPr lang="en-US" dirty="0"/>
          </a:p>
          <a:p>
            <a:endParaRPr lang="en-US" dirty="0"/>
          </a:p>
          <a:p>
            <a:endParaRPr lang="en-US" dirty="0"/>
          </a:p>
          <a:p>
            <a:endParaRPr lang="en-US" dirty="0"/>
          </a:p>
          <a:p>
            <a:endParaRPr lang="en-US" dirty="0"/>
          </a:p>
          <a:p>
            <a:endParaRPr lang="en-IN" dirty="0"/>
          </a:p>
        </p:txBody>
      </p:sp>
      <p:pic>
        <p:nvPicPr>
          <p:cNvPr id="2050" name="Picture 2" descr="pros-and-cons-of-clinical-decision-support-system">
            <a:extLst>
              <a:ext uri="{FF2B5EF4-FFF2-40B4-BE49-F238E27FC236}">
                <a16:creationId xmlns:a16="http://schemas.microsoft.com/office/drawing/2014/main" id="{C27EDBFE-3E71-EFF9-AD32-34D847648A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72" r="9651"/>
          <a:stretch/>
        </p:blipFill>
        <p:spPr bwMode="auto">
          <a:xfrm>
            <a:off x="677334" y="2159331"/>
            <a:ext cx="5423429"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620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F047B-D9B6-9673-00FA-5E91C2B75D21}"/>
              </a:ext>
            </a:extLst>
          </p:cNvPr>
          <p:cNvSpPr>
            <a:spLocks noGrp="1"/>
          </p:cNvSpPr>
          <p:nvPr>
            <p:ph type="title"/>
          </p:nvPr>
        </p:nvSpPr>
        <p:spPr/>
        <p:txBody>
          <a:bodyPr>
            <a:normAutofit/>
          </a:bodyPr>
          <a:lstStyle/>
          <a:p>
            <a:r>
              <a:rPr lang="en-US" b="1" dirty="0">
                <a:solidFill>
                  <a:schemeClr val="accent2">
                    <a:lumMod val="60000"/>
                    <a:lumOff val="40000"/>
                  </a:schemeClr>
                </a:solidFill>
              </a:rPr>
              <a:t>CDSS </a:t>
            </a:r>
            <a:r>
              <a:rPr lang="en-US" b="1" i="0" dirty="0">
                <a:solidFill>
                  <a:schemeClr val="accent2">
                    <a:lumMod val="60000"/>
                    <a:lumOff val="40000"/>
                  </a:schemeClr>
                </a:solidFill>
                <a:effectLst/>
                <a:latin typeface="plus jakarta sans"/>
              </a:rPr>
              <a:t>Advantages and Disadvantages</a:t>
            </a:r>
            <a:endParaRPr lang="en-IN" b="1" dirty="0">
              <a:solidFill>
                <a:schemeClr val="accent2">
                  <a:lumMod val="60000"/>
                  <a:lumOff val="40000"/>
                </a:schemeClr>
              </a:solidFill>
            </a:endParaRPr>
          </a:p>
        </p:txBody>
      </p:sp>
      <p:sp>
        <p:nvSpPr>
          <p:cNvPr id="3" name="Text Placeholder 2">
            <a:extLst>
              <a:ext uri="{FF2B5EF4-FFF2-40B4-BE49-F238E27FC236}">
                <a16:creationId xmlns:a16="http://schemas.microsoft.com/office/drawing/2014/main" id="{B23EDF9A-17A0-CBB3-3606-F89CE6122FA3}"/>
              </a:ext>
            </a:extLst>
          </p:cNvPr>
          <p:cNvSpPr>
            <a:spLocks noGrp="1"/>
          </p:cNvSpPr>
          <p:nvPr>
            <p:ph type="body" idx="1"/>
          </p:nvPr>
        </p:nvSpPr>
        <p:spPr/>
        <p:txBody>
          <a:bodyPr/>
          <a:lstStyle/>
          <a:p>
            <a:r>
              <a:rPr lang="en-US" b="1" i="0" dirty="0">
                <a:solidFill>
                  <a:srgbClr val="1E1E25"/>
                </a:solidFill>
                <a:effectLst/>
                <a:latin typeface="plus jakarta sans"/>
              </a:rPr>
              <a:t>              Advantages</a:t>
            </a:r>
            <a:endParaRPr lang="en-IN" dirty="0"/>
          </a:p>
        </p:txBody>
      </p:sp>
      <p:sp>
        <p:nvSpPr>
          <p:cNvPr id="4" name="Content Placeholder 3">
            <a:extLst>
              <a:ext uri="{FF2B5EF4-FFF2-40B4-BE49-F238E27FC236}">
                <a16:creationId xmlns:a16="http://schemas.microsoft.com/office/drawing/2014/main" id="{E5149DCF-1A05-ABE2-2642-68CAC1DD52F6}"/>
              </a:ext>
            </a:extLst>
          </p:cNvPr>
          <p:cNvSpPr>
            <a:spLocks noGrp="1"/>
          </p:cNvSpPr>
          <p:nvPr>
            <p:ph sz="half" idx="2"/>
          </p:nvPr>
        </p:nvSpPr>
        <p:spPr/>
        <p:txBody>
          <a:bodyPr/>
          <a:lstStyle/>
          <a:p>
            <a:r>
              <a:rPr lang="en-IN" b="1" i="0" dirty="0">
                <a:solidFill>
                  <a:srgbClr val="1E1E25"/>
                </a:solidFill>
                <a:effectLst/>
                <a:latin typeface="plus jakarta sans"/>
              </a:rPr>
              <a:t>Enhanced Decision-Making</a:t>
            </a:r>
          </a:p>
          <a:p>
            <a:r>
              <a:rPr lang="en-IN" b="1" i="0" dirty="0">
                <a:solidFill>
                  <a:srgbClr val="1E1E25"/>
                </a:solidFill>
                <a:effectLst/>
                <a:latin typeface="plus jakarta sans"/>
              </a:rPr>
              <a:t> Better Patient Outcomes</a:t>
            </a:r>
            <a:endParaRPr lang="en-IN" b="1" dirty="0">
              <a:solidFill>
                <a:srgbClr val="1E1E25"/>
              </a:solidFill>
              <a:latin typeface="plus jakarta sans"/>
            </a:endParaRPr>
          </a:p>
          <a:p>
            <a:r>
              <a:rPr lang="en-IN" b="1" i="0" dirty="0">
                <a:solidFill>
                  <a:srgbClr val="1E1E25"/>
                </a:solidFill>
                <a:effectLst/>
                <a:latin typeface="plus jakarta sans"/>
              </a:rPr>
              <a:t> Healthcare Preventative</a:t>
            </a:r>
          </a:p>
          <a:p>
            <a:r>
              <a:rPr lang="en-IN" b="1" i="0" dirty="0">
                <a:solidFill>
                  <a:srgbClr val="1E1E25"/>
                </a:solidFill>
                <a:effectLst/>
                <a:latin typeface="plus jakarta sans"/>
              </a:rPr>
              <a:t>Efficiency and Time Savings</a:t>
            </a:r>
            <a:endParaRPr lang="en-IN" b="1" dirty="0">
              <a:solidFill>
                <a:srgbClr val="1E1E25"/>
              </a:solidFill>
              <a:latin typeface="plus jakarta sans"/>
            </a:endParaRPr>
          </a:p>
          <a:p>
            <a:r>
              <a:rPr lang="en-IN" b="1" i="0" dirty="0">
                <a:solidFill>
                  <a:srgbClr val="1E1E25"/>
                </a:solidFill>
                <a:effectLst/>
                <a:latin typeface="plus jakarta sans"/>
              </a:rPr>
              <a:t>Drug Safety</a:t>
            </a:r>
            <a:endParaRPr lang="en-IN" dirty="0"/>
          </a:p>
        </p:txBody>
      </p:sp>
      <p:sp>
        <p:nvSpPr>
          <p:cNvPr id="5" name="Text Placeholder 4">
            <a:extLst>
              <a:ext uri="{FF2B5EF4-FFF2-40B4-BE49-F238E27FC236}">
                <a16:creationId xmlns:a16="http://schemas.microsoft.com/office/drawing/2014/main" id="{68292975-07DD-5877-D3CF-0A8436FD4642}"/>
              </a:ext>
            </a:extLst>
          </p:cNvPr>
          <p:cNvSpPr>
            <a:spLocks noGrp="1"/>
          </p:cNvSpPr>
          <p:nvPr>
            <p:ph type="body" sz="quarter" idx="3"/>
          </p:nvPr>
        </p:nvSpPr>
        <p:spPr/>
        <p:txBody>
          <a:bodyPr/>
          <a:lstStyle/>
          <a:p>
            <a:r>
              <a:rPr lang="en-US" b="1" dirty="0">
                <a:solidFill>
                  <a:srgbClr val="1E1E25"/>
                </a:solidFill>
                <a:latin typeface="plus jakarta sans"/>
              </a:rPr>
              <a:t>            </a:t>
            </a:r>
            <a:r>
              <a:rPr lang="en-US" b="1" i="0" dirty="0">
                <a:solidFill>
                  <a:srgbClr val="1E1E25"/>
                </a:solidFill>
                <a:effectLst/>
                <a:latin typeface="plus jakarta sans"/>
              </a:rPr>
              <a:t> Disadvantages</a:t>
            </a:r>
            <a:endParaRPr lang="en-IN" dirty="0"/>
          </a:p>
        </p:txBody>
      </p:sp>
      <p:sp>
        <p:nvSpPr>
          <p:cNvPr id="6" name="Content Placeholder 5">
            <a:extLst>
              <a:ext uri="{FF2B5EF4-FFF2-40B4-BE49-F238E27FC236}">
                <a16:creationId xmlns:a16="http://schemas.microsoft.com/office/drawing/2014/main" id="{11AFC01F-B4C8-9E88-B8E1-6F23CEC78297}"/>
              </a:ext>
            </a:extLst>
          </p:cNvPr>
          <p:cNvSpPr>
            <a:spLocks noGrp="1"/>
          </p:cNvSpPr>
          <p:nvPr>
            <p:ph sz="quarter" idx="4"/>
          </p:nvPr>
        </p:nvSpPr>
        <p:spPr/>
        <p:txBody>
          <a:bodyPr/>
          <a:lstStyle/>
          <a:p>
            <a:r>
              <a:rPr lang="en-IN" b="1" i="0" dirty="0">
                <a:solidFill>
                  <a:srgbClr val="1E1E25"/>
                </a:solidFill>
                <a:effectLst/>
                <a:latin typeface="plus jakarta sans"/>
              </a:rPr>
              <a:t>Alert Fatigue</a:t>
            </a:r>
          </a:p>
          <a:p>
            <a:r>
              <a:rPr lang="en-IN" b="1" i="0" dirty="0">
                <a:solidFill>
                  <a:srgbClr val="1E1E25"/>
                </a:solidFill>
                <a:effectLst/>
                <a:latin typeface="plus jakarta sans"/>
              </a:rPr>
              <a:t>Integration Complexity</a:t>
            </a:r>
            <a:endParaRPr lang="en-IN" b="1" dirty="0">
              <a:solidFill>
                <a:srgbClr val="1E1E25"/>
              </a:solidFill>
              <a:latin typeface="plus jakarta sans"/>
            </a:endParaRPr>
          </a:p>
          <a:p>
            <a:r>
              <a:rPr lang="en-US" b="1" i="0" dirty="0">
                <a:solidFill>
                  <a:srgbClr val="1E1E25"/>
                </a:solidFill>
                <a:effectLst/>
                <a:latin typeface="plus jakarta sans"/>
              </a:rPr>
              <a:t>Problems with Data Quality and Interoperability</a:t>
            </a:r>
            <a:endParaRPr lang="en-IN" b="1" i="0" dirty="0">
              <a:solidFill>
                <a:srgbClr val="1E1E25"/>
              </a:solidFill>
              <a:effectLst/>
              <a:latin typeface="plus jakarta sans"/>
            </a:endParaRPr>
          </a:p>
          <a:p>
            <a:r>
              <a:rPr lang="en-IN" b="1" i="0" dirty="0">
                <a:solidFill>
                  <a:srgbClr val="1E1E25"/>
                </a:solidFill>
                <a:effectLst/>
                <a:latin typeface="plus jakarta sans"/>
              </a:rPr>
              <a:t> Cost and Resource Implications</a:t>
            </a:r>
            <a:endParaRPr lang="en-IN" dirty="0"/>
          </a:p>
        </p:txBody>
      </p:sp>
    </p:spTree>
    <p:extLst>
      <p:ext uri="{BB962C8B-B14F-4D97-AF65-F5344CB8AC3E}">
        <p14:creationId xmlns:p14="http://schemas.microsoft.com/office/powerpoint/2010/main" val="127408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32" name="Content Placeholder 4131">
            <a:extLst>
              <a:ext uri="{FF2B5EF4-FFF2-40B4-BE49-F238E27FC236}">
                <a16:creationId xmlns:a16="http://schemas.microsoft.com/office/drawing/2014/main" id="{DA7862D9-1C9A-236B-AB8F-76E36CD50E25}"/>
              </a:ext>
            </a:extLst>
          </p:cNvPr>
          <p:cNvSpPr>
            <a:spLocks noGrp="1"/>
          </p:cNvSpPr>
          <p:nvPr>
            <p:ph idx="1"/>
          </p:nvPr>
        </p:nvSpPr>
        <p:spPr>
          <a:xfrm>
            <a:off x="6336287" y="2160589"/>
            <a:ext cx="4974138" cy="3880773"/>
          </a:xfrm>
        </p:spPr>
        <p:txBody>
          <a:bodyPr>
            <a:normAutofit/>
          </a:bodyPr>
          <a:lstStyle/>
          <a:p>
            <a:pPr>
              <a:lnSpc>
                <a:spcPct val="90000"/>
              </a:lnSpc>
            </a:pPr>
            <a:r>
              <a:rPr lang="en-IN" sz="2400" b="1" i="0" dirty="0">
                <a:effectLst/>
                <a:latin typeface="futura-pt"/>
              </a:rPr>
              <a:t>Improved patient outcomes</a:t>
            </a:r>
          </a:p>
          <a:p>
            <a:pPr>
              <a:lnSpc>
                <a:spcPct val="90000"/>
              </a:lnSpc>
            </a:pPr>
            <a:r>
              <a:rPr lang="en-US" sz="2400" b="1" i="0" dirty="0">
                <a:effectLst/>
                <a:latin typeface="futura-pt"/>
              </a:rPr>
              <a:t>Enhanced accuracy and efficiency of diagnosis and treatment</a:t>
            </a:r>
          </a:p>
          <a:p>
            <a:pPr>
              <a:lnSpc>
                <a:spcPct val="90000"/>
              </a:lnSpc>
            </a:pPr>
            <a:r>
              <a:rPr lang="en-IN" sz="2400" b="1" i="0" dirty="0">
                <a:effectLst/>
                <a:latin typeface="futura-pt"/>
              </a:rPr>
              <a:t>Reduction in medical errors</a:t>
            </a:r>
          </a:p>
          <a:p>
            <a:pPr>
              <a:lnSpc>
                <a:spcPct val="90000"/>
              </a:lnSpc>
            </a:pPr>
            <a:r>
              <a:rPr lang="en-IN" sz="2400" b="1" i="0" dirty="0">
                <a:effectLst/>
                <a:latin typeface="futura-pt"/>
              </a:rPr>
              <a:t>Increased patient safety</a:t>
            </a:r>
          </a:p>
          <a:p>
            <a:pPr>
              <a:lnSpc>
                <a:spcPct val="90000"/>
              </a:lnSpc>
            </a:pPr>
            <a:r>
              <a:rPr lang="en-US" sz="2400" b="1" i="0" dirty="0">
                <a:effectLst/>
                <a:latin typeface="futura-pt"/>
              </a:rPr>
              <a:t>Cost savings for patients and healthcare providers</a:t>
            </a:r>
          </a:p>
          <a:p>
            <a:pPr>
              <a:lnSpc>
                <a:spcPct val="90000"/>
              </a:lnSpc>
            </a:pPr>
            <a:endParaRPr lang="en-US" dirty="0"/>
          </a:p>
        </p:txBody>
      </p:sp>
      <p:pic>
        <p:nvPicPr>
          <p:cNvPr id="4098" name="Picture 2" descr="CDSS">
            <a:extLst>
              <a:ext uri="{FF2B5EF4-FFF2-40B4-BE49-F238E27FC236}">
                <a16:creationId xmlns:a16="http://schemas.microsoft.com/office/drawing/2014/main" id="{8A3359A5-8DBA-88A5-8389-4502173135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756" b="2"/>
          <a:stretch/>
        </p:blipFill>
        <p:spPr bwMode="auto">
          <a:xfrm>
            <a:off x="677334" y="168812"/>
            <a:ext cx="5423429" cy="6386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174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39C27-E057-9CB8-404C-9B3586E50CA2}"/>
              </a:ext>
            </a:extLst>
          </p:cNvPr>
          <p:cNvSpPr>
            <a:spLocks noGrp="1"/>
          </p:cNvSpPr>
          <p:nvPr>
            <p:ph type="title"/>
          </p:nvPr>
        </p:nvSpPr>
        <p:spPr/>
        <p:txBody>
          <a:bodyPr>
            <a:normAutofit/>
          </a:bodyPr>
          <a:lstStyle/>
          <a:p>
            <a:pPr>
              <a:lnSpc>
                <a:spcPct val="90000"/>
              </a:lnSpc>
            </a:pPr>
            <a:r>
              <a:rPr lang="en-US" sz="2800" b="0" i="0">
                <a:effectLst/>
                <a:latin typeface="futura-pt"/>
              </a:rPr>
              <a:t>Importance of CDSS in the Healthcare Sector</a:t>
            </a:r>
            <a:br>
              <a:rPr lang="en-US" sz="2800" b="0" i="0">
                <a:effectLst/>
                <a:latin typeface="futura-pt"/>
              </a:rPr>
            </a:br>
            <a:endParaRPr lang="en-IN" sz="2800"/>
          </a:p>
        </p:txBody>
      </p:sp>
      <p:graphicFrame>
        <p:nvGraphicFramePr>
          <p:cNvPr id="24" name="Content Placeholder 2">
            <a:extLst>
              <a:ext uri="{FF2B5EF4-FFF2-40B4-BE49-F238E27FC236}">
                <a16:creationId xmlns:a16="http://schemas.microsoft.com/office/drawing/2014/main" id="{00FBE1F4-D66A-101C-7735-82E2662F7FD2}"/>
              </a:ext>
            </a:extLst>
          </p:cNvPr>
          <p:cNvGraphicFramePr>
            <a:graphicFrameLocks noGrp="1"/>
          </p:cNvGraphicFramePr>
          <p:nvPr>
            <p:ph idx="1"/>
            <p:extLst>
              <p:ext uri="{D42A27DB-BD31-4B8C-83A1-F6EECF244321}">
                <p14:modId xmlns:p14="http://schemas.microsoft.com/office/powerpoint/2010/main" val="126972236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4710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82AEF-543F-6F57-58F9-5F4F46AA792B}"/>
              </a:ext>
            </a:extLst>
          </p:cNvPr>
          <p:cNvSpPr>
            <a:spLocks noGrp="1"/>
          </p:cNvSpPr>
          <p:nvPr>
            <p:ph type="title"/>
          </p:nvPr>
        </p:nvSpPr>
        <p:spPr>
          <a:xfrm>
            <a:off x="1286933" y="609600"/>
            <a:ext cx="10197494" cy="1099457"/>
          </a:xfrm>
        </p:spPr>
        <p:txBody>
          <a:bodyPr>
            <a:normAutofit/>
          </a:bodyPr>
          <a:lstStyle/>
          <a:p>
            <a:pPr>
              <a:lnSpc>
                <a:spcPct val="90000"/>
              </a:lnSpc>
            </a:pPr>
            <a:r>
              <a:rPr lang="en-US" b="1" i="0" dirty="0">
                <a:effectLst/>
                <a:latin typeface="futura-pt"/>
              </a:rPr>
              <a:t>Overview – Healthcare Sector in India</a:t>
            </a:r>
            <a:br>
              <a:rPr lang="en-US" b="0" i="0" dirty="0">
                <a:effectLst/>
                <a:latin typeface="futura-pt"/>
              </a:rPr>
            </a:br>
            <a:endParaRPr lang="en-IN" dirty="0"/>
          </a:p>
        </p:txBody>
      </p:sp>
      <p:graphicFrame>
        <p:nvGraphicFramePr>
          <p:cNvPr id="5" name="Content Placeholder 2">
            <a:extLst>
              <a:ext uri="{FF2B5EF4-FFF2-40B4-BE49-F238E27FC236}">
                <a16:creationId xmlns:a16="http://schemas.microsoft.com/office/drawing/2014/main" id="{08B4932D-B5BB-653E-7C5C-17C6207848EB}"/>
              </a:ext>
            </a:extLst>
          </p:cNvPr>
          <p:cNvGraphicFramePr>
            <a:graphicFrameLocks noGrp="1"/>
          </p:cNvGraphicFramePr>
          <p:nvPr>
            <p:ph idx="1"/>
            <p:extLst>
              <p:ext uri="{D42A27DB-BD31-4B8C-83A1-F6EECF244321}">
                <p14:modId xmlns:p14="http://schemas.microsoft.com/office/powerpoint/2010/main" val="337377136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28009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137</TotalTime>
  <Words>724</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futura-pt</vt:lpstr>
      <vt:lpstr>Istok Web</vt:lpstr>
      <vt:lpstr>itcfranklingothicstd-demi</vt:lpstr>
      <vt:lpstr>Open Sans</vt:lpstr>
      <vt:lpstr>plus jakarta sans</vt:lpstr>
      <vt:lpstr>Trebuchet MS</vt:lpstr>
      <vt:lpstr>Wingdings 3</vt:lpstr>
      <vt:lpstr>Facet</vt:lpstr>
      <vt:lpstr>CLINICAL DECISION SUPPORT SYSTEM </vt:lpstr>
      <vt:lpstr>AGENDA</vt:lpstr>
      <vt:lpstr>         Introduction</vt:lpstr>
      <vt:lpstr> Benefits of CDSS in healthcare sector</vt:lpstr>
      <vt:lpstr> Functions of Clinical Decision Support System </vt:lpstr>
      <vt:lpstr>CDSS Advantages and Disadvantages</vt:lpstr>
      <vt:lpstr>PowerPoint Presentation</vt:lpstr>
      <vt:lpstr>Importance of CDSS in the Healthcare Sector </vt:lpstr>
      <vt:lpstr>Overview – Healthcare Sector in India </vt:lpstr>
      <vt:lpstr> Need for CDSS in India </vt:lpstr>
      <vt:lpstr>Challenges to CDSS implementation in India </vt:lpstr>
      <vt:lpstr>Successful CDSS implementation in India </vt:lpstr>
      <vt:lpstr>Importance of CDSS in addressing healthcare challenges in India </vt:lpstr>
      <vt:lpstr>Clinical Decision Support Systems Market Report Scope </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DECISION SUPPORT SYSTEM</dc:title>
  <dc:creator>Office</dc:creator>
  <cp:lastModifiedBy>Office</cp:lastModifiedBy>
  <cp:revision>3</cp:revision>
  <dcterms:created xsi:type="dcterms:W3CDTF">2024-03-17T12:30:24Z</dcterms:created>
  <dcterms:modified xsi:type="dcterms:W3CDTF">2024-03-18T06:37:53Z</dcterms:modified>
</cp:coreProperties>
</file>