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899" autoAdjust="0"/>
  </p:normalViewPr>
  <p:slideViewPr>
    <p:cSldViewPr>
      <p:cViewPr varScale="1">
        <p:scale>
          <a:sx n="75" d="100"/>
          <a:sy n="75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FE35-4BAA-4194-B9DE-99F265F8BB23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FC50-DC23-44F1-A224-DFA31745C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2D535F-8C65-4251-90F1-180D7591D3B7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CB32036-C113-4DC0-BBFD-A1CFB97CA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69162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SmartGate</a:t>
            </a:r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with Microsoft Dynamic  CRM 365 for Face </a:t>
            </a:r>
            <a:r>
              <a:rPr lang="en-US" b="1" cap="none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Recognization</a:t>
            </a:r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" y="0"/>
            <a:ext cx="3124199" cy="612616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The Face recognition powered Dynamics CRM suite allows you to track returning visitors and </a:t>
            </a:r>
          </a:p>
          <a:p>
            <a:r>
              <a:rPr lang="en-US" sz="1800" dirty="0" smtClean="0"/>
              <a:t>recognize customers.</a:t>
            </a:r>
          </a:p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It simply matches the    photos that are already in the system with client’s face captured in real time. </a:t>
            </a:r>
          </a:p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Face detection can also identify attributes, including face landmarks (nose, eyes, etc.), gender, age, and other machine-predicted facial features</a:t>
            </a:r>
            <a:endParaRPr 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3124200" y="0"/>
            <a:ext cx="6019800" cy="608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0200"/>
            <a:ext cx="9144000" cy="35394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How it works 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r>
              <a:rPr lang="en-US" sz="2800" dirty="0" smtClean="0">
                <a:solidFill>
                  <a:schemeClr val="accent2"/>
                </a:solidFill>
              </a:rPr>
              <a:t>The process can be divided into 2 flows</a:t>
            </a:r>
          </a:p>
          <a:p>
            <a:endParaRPr lang="en-US" sz="2800" dirty="0"/>
          </a:p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 Creating repository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 2 Face recognition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1"/>
            <a:ext cx="6934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Reception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Security Control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How to use our solution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31241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228</TotalTime>
  <Words>102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SmartGate with Microsoft Dynamic  CRM 365 for Face Recognization </vt:lpstr>
      <vt:lpstr>Slide 2</vt:lpstr>
      <vt:lpstr>Slide 3</vt:lpstr>
      <vt:lpstr>Slide 4</vt:lpstr>
      <vt:lpstr>Slide 5</vt:lpstr>
      <vt:lpstr>Slide 6</vt:lpstr>
      <vt:lpstr>       How to use our solution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Recognization with Microsoft Dynamic 365</dc:title>
  <dc:creator>pc</dc:creator>
  <cp:lastModifiedBy>pc</cp:lastModifiedBy>
  <cp:revision>8</cp:revision>
  <dcterms:created xsi:type="dcterms:W3CDTF">2024-03-19T09:07:54Z</dcterms:created>
  <dcterms:modified xsi:type="dcterms:W3CDTF">2024-03-22T05:23:02Z</dcterms:modified>
</cp:coreProperties>
</file>