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5"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3/1/2024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3/1/2024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3/1/2024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3/1/2024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3/1/2024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3/1/2024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693B5-1700-F2B0-E375-B383F48ACA5A}"/>
              </a:ext>
            </a:extLst>
          </p:cNvPr>
          <p:cNvSpPr>
            <a:spLocks noGrp="1"/>
          </p:cNvSpPr>
          <p:nvPr>
            <p:ph type="ctrTitle"/>
          </p:nvPr>
        </p:nvSpPr>
        <p:spPr/>
        <p:txBody>
          <a:bodyPr/>
          <a:lstStyle/>
          <a:p>
            <a:r>
              <a:rPr lang="en-US" dirty="0"/>
              <a:t>AWS SERVICES FOR PACKAGING AN APPLICATION</a:t>
            </a:r>
            <a:endParaRPr lang="en-IN" dirty="0"/>
          </a:p>
        </p:txBody>
      </p:sp>
      <p:sp>
        <p:nvSpPr>
          <p:cNvPr id="3" name="Subtitle 2">
            <a:extLst>
              <a:ext uri="{FF2B5EF4-FFF2-40B4-BE49-F238E27FC236}">
                <a16:creationId xmlns:a16="http://schemas.microsoft.com/office/drawing/2014/main" id="{52AA34E2-EEB2-42A0-3B2C-77A55407992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5761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7F69-27F4-C3B1-CF38-8EE53EACBADA}"/>
              </a:ext>
            </a:extLst>
          </p:cNvPr>
          <p:cNvSpPr>
            <a:spLocks noGrp="1"/>
          </p:cNvSpPr>
          <p:nvPr>
            <p:ph type="ctrTitle"/>
          </p:nvPr>
        </p:nvSpPr>
        <p:spPr/>
        <p:txBody>
          <a:bodyPr>
            <a:normAutofit fontScale="90000"/>
          </a:bodyPr>
          <a:lstStyle/>
          <a:p>
            <a:r>
              <a:rPr lang="en-US" dirty="0"/>
              <a:t>          THANK  YOU  </a:t>
            </a:r>
            <a:br>
              <a:rPr lang="en-US" dirty="0"/>
            </a:br>
            <a:br>
              <a:rPr lang="en-US" dirty="0"/>
            </a:br>
            <a:br>
              <a:rPr lang="en-US" dirty="0"/>
            </a:br>
            <a:endParaRPr lang="en-IN" dirty="0"/>
          </a:p>
        </p:txBody>
      </p:sp>
      <p:sp>
        <p:nvSpPr>
          <p:cNvPr id="3" name="Subtitle 2">
            <a:extLst>
              <a:ext uri="{FF2B5EF4-FFF2-40B4-BE49-F238E27FC236}">
                <a16:creationId xmlns:a16="http://schemas.microsoft.com/office/drawing/2014/main" id="{1A9DAD0D-2046-A104-8F6C-547FE65B4CB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70109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9BC04-7A0F-E309-1837-8649057870C4}"/>
              </a:ext>
            </a:extLst>
          </p:cNvPr>
          <p:cNvSpPr>
            <a:spLocks noGrp="1"/>
          </p:cNvSpPr>
          <p:nvPr>
            <p:ph type="title"/>
          </p:nvPr>
        </p:nvSpPr>
        <p:spPr/>
        <p:txBody>
          <a:bodyPr/>
          <a:lstStyle/>
          <a:p>
            <a:r>
              <a:rPr lang="en-US" dirty="0"/>
              <a:t>AWS services used for packaging an application</a:t>
            </a:r>
            <a:endParaRPr lang="en-IN" dirty="0"/>
          </a:p>
        </p:txBody>
      </p:sp>
      <p:sp>
        <p:nvSpPr>
          <p:cNvPr id="3" name="Content Placeholder 2">
            <a:extLst>
              <a:ext uri="{FF2B5EF4-FFF2-40B4-BE49-F238E27FC236}">
                <a16:creationId xmlns:a16="http://schemas.microsoft.com/office/drawing/2014/main" id="{17794FBA-694C-8FB7-E9FF-9F8FE35F3AEC}"/>
              </a:ext>
            </a:extLst>
          </p:cNvPr>
          <p:cNvSpPr>
            <a:spLocks noGrp="1"/>
          </p:cNvSpPr>
          <p:nvPr>
            <p:ph idx="1"/>
          </p:nvPr>
        </p:nvSpPr>
        <p:spPr/>
        <p:txBody>
          <a:bodyPr/>
          <a:lstStyle/>
          <a:p>
            <a:r>
              <a:rPr lang="en-US" dirty="0"/>
              <a:t>AWS EBS</a:t>
            </a:r>
          </a:p>
          <a:p>
            <a:r>
              <a:rPr lang="en-US" dirty="0"/>
              <a:t>AWS Code deploy</a:t>
            </a:r>
          </a:p>
          <a:p>
            <a:r>
              <a:rPr lang="en-US" dirty="0"/>
              <a:t>AWS Cloud formation</a:t>
            </a:r>
          </a:p>
          <a:p>
            <a:r>
              <a:rPr lang="en-US" dirty="0"/>
              <a:t>Containerization(Docker)</a:t>
            </a:r>
          </a:p>
          <a:p>
            <a:r>
              <a:rPr lang="en-US" dirty="0"/>
              <a:t>VM ware(Ec2 instances)</a:t>
            </a:r>
          </a:p>
          <a:p>
            <a:r>
              <a:rPr lang="en-US" dirty="0"/>
              <a:t>Serverless application model</a:t>
            </a:r>
            <a:endParaRPr lang="en-IN" dirty="0"/>
          </a:p>
        </p:txBody>
      </p:sp>
    </p:spTree>
    <p:extLst>
      <p:ext uri="{BB962C8B-B14F-4D97-AF65-F5344CB8AC3E}">
        <p14:creationId xmlns:p14="http://schemas.microsoft.com/office/powerpoint/2010/main" val="1452661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71B0D-D6C4-D410-94A5-D13FC93F0650}"/>
              </a:ext>
            </a:extLst>
          </p:cNvPr>
          <p:cNvSpPr>
            <a:spLocks noGrp="1"/>
          </p:cNvSpPr>
          <p:nvPr>
            <p:ph type="title"/>
          </p:nvPr>
        </p:nvSpPr>
        <p:spPr/>
        <p:txBody>
          <a:bodyPr/>
          <a:lstStyle/>
          <a:p>
            <a:r>
              <a:rPr lang="en-US" dirty="0"/>
              <a:t>E.B.S-Elastic Block storage</a:t>
            </a:r>
            <a:endParaRPr lang="en-IN" dirty="0"/>
          </a:p>
        </p:txBody>
      </p:sp>
      <p:sp>
        <p:nvSpPr>
          <p:cNvPr id="3" name="Content Placeholder 2">
            <a:extLst>
              <a:ext uri="{FF2B5EF4-FFF2-40B4-BE49-F238E27FC236}">
                <a16:creationId xmlns:a16="http://schemas.microsoft.com/office/drawing/2014/main" id="{53EE8ACC-4A58-39A0-48A7-36609C0DB06D}"/>
              </a:ext>
            </a:extLst>
          </p:cNvPr>
          <p:cNvSpPr>
            <a:spLocks noGrp="1"/>
          </p:cNvSpPr>
          <p:nvPr>
            <p:ph idx="1"/>
          </p:nvPr>
        </p:nvSpPr>
        <p:spPr/>
        <p:txBody>
          <a:bodyPr/>
          <a:lstStyle/>
          <a:p>
            <a:r>
              <a:rPr lang="en-US" dirty="0"/>
              <a:t>It is a PAAS , which allows you to deploy and manage applications easily.</a:t>
            </a:r>
          </a:p>
          <a:p>
            <a:r>
              <a:rPr lang="en-US" dirty="0"/>
              <a:t>Create a ZIP file containing your application code , configuration files and any dependencies.</a:t>
            </a:r>
          </a:p>
          <a:p>
            <a:r>
              <a:rPr lang="en-US" dirty="0"/>
              <a:t>By using A.W.S management console to upload and deploy the ZIP file to E.B.S.</a:t>
            </a:r>
          </a:p>
          <a:p>
            <a:endParaRPr lang="en-US" dirty="0"/>
          </a:p>
          <a:p>
            <a:r>
              <a:rPr lang="en-US" dirty="0"/>
              <a:t>Pricing is based on the provisioned storage capacity (per GB-month) and the number of I/O requests made against your volume</a:t>
            </a:r>
            <a:endParaRPr lang="en-IN" dirty="0"/>
          </a:p>
        </p:txBody>
      </p:sp>
    </p:spTree>
    <p:extLst>
      <p:ext uri="{BB962C8B-B14F-4D97-AF65-F5344CB8AC3E}">
        <p14:creationId xmlns:p14="http://schemas.microsoft.com/office/powerpoint/2010/main" val="682269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709FC-7EE5-B853-E496-D210DDB5E02C}"/>
              </a:ext>
            </a:extLst>
          </p:cNvPr>
          <p:cNvSpPr>
            <a:spLocks noGrp="1"/>
          </p:cNvSpPr>
          <p:nvPr>
            <p:ph type="title"/>
          </p:nvPr>
        </p:nvSpPr>
        <p:spPr/>
        <p:txBody>
          <a:bodyPr/>
          <a:lstStyle/>
          <a:p>
            <a:r>
              <a:rPr lang="en-US" dirty="0"/>
              <a:t>AWS Code deploy</a:t>
            </a:r>
            <a:endParaRPr lang="en-IN" dirty="0"/>
          </a:p>
        </p:txBody>
      </p:sp>
      <p:sp>
        <p:nvSpPr>
          <p:cNvPr id="3" name="Content Placeholder 2">
            <a:extLst>
              <a:ext uri="{FF2B5EF4-FFF2-40B4-BE49-F238E27FC236}">
                <a16:creationId xmlns:a16="http://schemas.microsoft.com/office/drawing/2014/main" id="{A8F4EC65-BB5C-D182-86A4-DCA3EF938408}"/>
              </a:ext>
            </a:extLst>
          </p:cNvPr>
          <p:cNvSpPr>
            <a:spLocks noGrp="1"/>
          </p:cNvSpPr>
          <p:nvPr>
            <p:ph idx="1"/>
          </p:nvPr>
        </p:nvSpPr>
        <p:spPr/>
        <p:txBody>
          <a:bodyPr/>
          <a:lstStyle/>
          <a:p>
            <a:r>
              <a:rPr lang="en-US" dirty="0"/>
              <a:t>It automates code deployments to any instance(EC2) and instances running on-premises.</a:t>
            </a:r>
          </a:p>
          <a:p>
            <a:r>
              <a:rPr lang="en-US" dirty="0"/>
              <a:t>Create a deployment package containing your application code and necessary files.</a:t>
            </a:r>
          </a:p>
          <a:p>
            <a:r>
              <a:rPr lang="en-US" dirty="0"/>
              <a:t>By using AWS code build/Jenkins you can build and package your application &amp; use code deploy CLI/AWS management console to deploy the package to your instances.</a:t>
            </a:r>
          </a:p>
          <a:p>
            <a:r>
              <a:rPr lang="en-US" dirty="0"/>
              <a:t>Code Deploy itself is free; you only pay for the AWS resources (e.g., EC2 instances, Lambda functions) you use to run your application.</a:t>
            </a:r>
            <a:endParaRPr lang="en-IN" dirty="0"/>
          </a:p>
        </p:txBody>
      </p:sp>
    </p:spTree>
    <p:extLst>
      <p:ext uri="{BB962C8B-B14F-4D97-AF65-F5344CB8AC3E}">
        <p14:creationId xmlns:p14="http://schemas.microsoft.com/office/powerpoint/2010/main" val="1002539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50105-260F-206C-0872-0DDBB435D657}"/>
              </a:ext>
            </a:extLst>
          </p:cNvPr>
          <p:cNvSpPr>
            <a:spLocks noGrp="1"/>
          </p:cNvSpPr>
          <p:nvPr>
            <p:ph type="title"/>
          </p:nvPr>
        </p:nvSpPr>
        <p:spPr/>
        <p:txBody>
          <a:bodyPr/>
          <a:lstStyle/>
          <a:p>
            <a:r>
              <a:rPr lang="en-US" dirty="0"/>
              <a:t>AWS CLOUD FORMATION</a:t>
            </a:r>
            <a:endParaRPr lang="en-IN" dirty="0"/>
          </a:p>
        </p:txBody>
      </p:sp>
      <p:sp>
        <p:nvSpPr>
          <p:cNvPr id="3" name="Content Placeholder 2">
            <a:extLst>
              <a:ext uri="{FF2B5EF4-FFF2-40B4-BE49-F238E27FC236}">
                <a16:creationId xmlns:a16="http://schemas.microsoft.com/office/drawing/2014/main" id="{B8F68943-958F-F152-47B3-17A359CE1AC7}"/>
              </a:ext>
            </a:extLst>
          </p:cNvPr>
          <p:cNvSpPr>
            <a:spLocks noGrp="1"/>
          </p:cNvSpPr>
          <p:nvPr>
            <p:ph idx="1"/>
          </p:nvPr>
        </p:nvSpPr>
        <p:spPr/>
        <p:txBody>
          <a:bodyPr/>
          <a:lstStyle/>
          <a:p>
            <a:r>
              <a:rPr lang="en-US" dirty="0"/>
              <a:t>AWS CloudFormation is an Infrastructure as Code(IAAC) service that allows you to define your AWS infrastructure in code using templates.</a:t>
            </a:r>
          </a:p>
          <a:p>
            <a:r>
              <a:rPr lang="en-US" dirty="0"/>
              <a:t>To package an application with AWS CloudFormation, you would typically include your application code and configuration in a CloudFormation template.</a:t>
            </a:r>
          </a:p>
          <a:p>
            <a:r>
              <a:rPr lang="en-US" dirty="0"/>
              <a:t>You can use AWS CloudFormation's built-in functions and resources to define how your application should be deployed and configured.</a:t>
            </a:r>
          </a:p>
          <a:p>
            <a:r>
              <a:rPr lang="en-US" dirty="0"/>
              <a:t>CloudFormation itself does not incur additional charges; you pay for the AWS resources provisioned by the CloudFormation templates.</a:t>
            </a:r>
          </a:p>
          <a:p>
            <a:r>
              <a:rPr lang="en-US" dirty="0"/>
              <a:t>Cost considerations involve the resources provisioned by CloudFormation, including EC2 instances, EBS volumes, load balancers, etc. Ensure efficient resource usage and consider using Reserved Instances for predictable workloads to save costs.</a:t>
            </a:r>
            <a:endParaRPr lang="en-IN" dirty="0"/>
          </a:p>
        </p:txBody>
      </p:sp>
    </p:spTree>
    <p:extLst>
      <p:ext uri="{BB962C8B-B14F-4D97-AF65-F5344CB8AC3E}">
        <p14:creationId xmlns:p14="http://schemas.microsoft.com/office/powerpoint/2010/main" val="228785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C1998-D1EE-63C4-2F97-394AFCBDC886}"/>
              </a:ext>
            </a:extLst>
          </p:cNvPr>
          <p:cNvSpPr>
            <a:spLocks noGrp="1"/>
          </p:cNvSpPr>
          <p:nvPr>
            <p:ph type="title"/>
          </p:nvPr>
        </p:nvSpPr>
        <p:spPr/>
        <p:txBody>
          <a:bodyPr/>
          <a:lstStyle/>
          <a:p>
            <a:r>
              <a:rPr lang="en-US" dirty="0"/>
              <a:t>Containerization(Docker)</a:t>
            </a:r>
            <a:endParaRPr lang="en-IN" dirty="0"/>
          </a:p>
        </p:txBody>
      </p:sp>
      <p:sp>
        <p:nvSpPr>
          <p:cNvPr id="3" name="Content Placeholder 2">
            <a:extLst>
              <a:ext uri="{FF2B5EF4-FFF2-40B4-BE49-F238E27FC236}">
                <a16:creationId xmlns:a16="http://schemas.microsoft.com/office/drawing/2014/main" id="{00A0E9E4-88CA-9393-50ED-4C76DE069821}"/>
              </a:ext>
            </a:extLst>
          </p:cNvPr>
          <p:cNvSpPr>
            <a:spLocks noGrp="1"/>
          </p:cNvSpPr>
          <p:nvPr>
            <p:ph idx="1"/>
          </p:nvPr>
        </p:nvSpPr>
        <p:spPr/>
        <p:txBody>
          <a:bodyPr/>
          <a:lstStyle/>
          <a:p>
            <a:r>
              <a:rPr lang="en-US" dirty="0"/>
              <a:t>It allows you to package applications and their dependencies into containers.</a:t>
            </a:r>
          </a:p>
          <a:p>
            <a:r>
              <a:rPr lang="en-US" dirty="0"/>
              <a:t>Create a docker file , which specifies the environment and dependencies for your application.</a:t>
            </a:r>
          </a:p>
          <a:p>
            <a:r>
              <a:rPr lang="en-US" dirty="0"/>
              <a:t>Build a docker image from the docker file &amp; create docker containers.</a:t>
            </a:r>
          </a:p>
          <a:p>
            <a:r>
              <a:rPr lang="en-US" dirty="0"/>
              <a:t>AWS provides Amazon ECS &amp; EKS which allows you to deploy and manage docker container in the cloud.</a:t>
            </a:r>
          </a:p>
          <a:p>
            <a:r>
              <a:rPr lang="en-US" dirty="0"/>
              <a:t>Docker itself is open-source and free to use.</a:t>
            </a:r>
          </a:p>
          <a:p>
            <a:r>
              <a:rPr lang="en-US" dirty="0"/>
              <a:t>Cost considerations mainly revolve around the infrastructure where Docker containers are deployed (e.g., EC2 instances, ECS, EKS)</a:t>
            </a:r>
            <a:endParaRPr lang="en-IN" dirty="0"/>
          </a:p>
        </p:txBody>
      </p:sp>
    </p:spTree>
    <p:extLst>
      <p:ext uri="{BB962C8B-B14F-4D97-AF65-F5344CB8AC3E}">
        <p14:creationId xmlns:p14="http://schemas.microsoft.com/office/powerpoint/2010/main" val="3989486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9F44F-7C62-7378-E4B9-2495C6A92141}"/>
              </a:ext>
            </a:extLst>
          </p:cNvPr>
          <p:cNvSpPr>
            <a:spLocks noGrp="1"/>
          </p:cNvSpPr>
          <p:nvPr>
            <p:ph type="title"/>
          </p:nvPr>
        </p:nvSpPr>
        <p:spPr/>
        <p:txBody>
          <a:bodyPr/>
          <a:lstStyle/>
          <a:p>
            <a:r>
              <a:rPr lang="en-US" dirty="0"/>
              <a:t>VM(EC2 instances)</a:t>
            </a:r>
            <a:endParaRPr lang="en-IN" dirty="0"/>
          </a:p>
        </p:txBody>
      </p:sp>
      <p:sp>
        <p:nvSpPr>
          <p:cNvPr id="3" name="Content Placeholder 2">
            <a:extLst>
              <a:ext uri="{FF2B5EF4-FFF2-40B4-BE49-F238E27FC236}">
                <a16:creationId xmlns:a16="http://schemas.microsoft.com/office/drawing/2014/main" id="{A691E206-FCF1-F898-E15F-8114B9428B39}"/>
              </a:ext>
            </a:extLst>
          </p:cNvPr>
          <p:cNvSpPr>
            <a:spLocks noGrp="1"/>
          </p:cNvSpPr>
          <p:nvPr>
            <p:ph idx="1"/>
          </p:nvPr>
        </p:nvSpPr>
        <p:spPr/>
        <p:txBody>
          <a:bodyPr/>
          <a:lstStyle/>
          <a:p>
            <a:r>
              <a:rPr lang="en-US" dirty="0"/>
              <a:t>AWS provides pre-configured templates ,where you can customize the O.S.,AMI , server applications &amp; your dependencies.</a:t>
            </a:r>
          </a:p>
          <a:p>
            <a:r>
              <a:rPr lang="en-US" dirty="0"/>
              <a:t>It is used for deploying applications which require a specific runtime or configuration.</a:t>
            </a:r>
          </a:p>
          <a:p>
            <a:r>
              <a:rPr lang="en-US" dirty="0"/>
              <a:t>EC2 pricing varies based on instance type, region, operating system, and usage (on-demand, reserved, or spot instances).</a:t>
            </a:r>
            <a:endParaRPr lang="en-IN" dirty="0"/>
          </a:p>
        </p:txBody>
      </p:sp>
    </p:spTree>
    <p:extLst>
      <p:ext uri="{BB962C8B-B14F-4D97-AF65-F5344CB8AC3E}">
        <p14:creationId xmlns:p14="http://schemas.microsoft.com/office/powerpoint/2010/main" val="2795315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76662-6DEF-36F7-45DB-FEF655BA9B30}"/>
              </a:ext>
            </a:extLst>
          </p:cNvPr>
          <p:cNvSpPr>
            <a:spLocks noGrp="1"/>
          </p:cNvSpPr>
          <p:nvPr>
            <p:ph type="title"/>
          </p:nvPr>
        </p:nvSpPr>
        <p:spPr/>
        <p:txBody>
          <a:bodyPr/>
          <a:lstStyle/>
          <a:p>
            <a:r>
              <a:rPr lang="en-US" dirty="0"/>
              <a:t>Serverless Application Model(SAM)</a:t>
            </a:r>
            <a:endParaRPr lang="en-IN" dirty="0"/>
          </a:p>
        </p:txBody>
      </p:sp>
      <p:sp>
        <p:nvSpPr>
          <p:cNvPr id="3" name="Content Placeholder 2">
            <a:extLst>
              <a:ext uri="{FF2B5EF4-FFF2-40B4-BE49-F238E27FC236}">
                <a16:creationId xmlns:a16="http://schemas.microsoft.com/office/drawing/2014/main" id="{54D0F27D-2A2C-7108-E7E7-F8A4BD2FEE58}"/>
              </a:ext>
            </a:extLst>
          </p:cNvPr>
          <p:cNvSpPr>
            <a:spLocks noGrp="1"/>
          </p:cNvSpPr>
          <p:nvPr>
            <p:ph idx="1"/>
          </p:nvPr>
        </p:nvSpPr>
        <p:spPr/>
        <p:txBody>
          <a:bodyPr>
            <a:normAutofit fontScale="92500" lnSpcReduction="10000"/>
          </a:bodyPr>
          <a:lstStyle/>
          <a:p>
            <a:r>
              <a:rPr lang="en-US" dirty="0"/>
              <a:t>You can package your application code &amp; dependencies and deploy it by using AWS Lambda.</a:t>
            </a:r>
          </a:p>
          <a:p>
            <a:r>
              <a:rPr lang="en-US" dirty="0"/>
              <a:t>Deployment packages , lambda functions are typically ZIP archives which contains the function code and necessary dependencies.</a:t>
            </a:r>
          </a:p>
          <a:p>
            <a:r>
              <a:rPr lang="en-US" dirty="0"/>
              <a:t>You can upload the deployment package to Lambda using AWS management console/CLI/SDK.</a:t>
            </a:r>
          </a:p>
          <a:p>
            <a:r>
              <a:rPr lang="en-US" dirty="0"/>
              <a:t>Create S3 bucket and configure triggers &amp; permissions for the function.</a:t>
            </a:r>
          </a:p>
          <a:p>
            <a:r>
              <a:rPr lang="en-US" dirty="0"/>
              <a:t>Lambda pricing is based on the number of requests and the duration of the compute time.</a:t>
            </a:r>
          </a:p>
          <a:p>
            <a:r>
              <a:rPr lang="en-US" dirty="0"/>
              <a:t>For intermittent workloads or event-driven applications, Lambda can be cost-effective due to its pay-per-use model. However, for long-running or consistently high-traffic workloads, EC2 or container-based solutions may be more cost-efficient.</a:t>
            </a:r>
          </a:p>
          <a:p>
            <a:r>
              <a:rPr lang="en-US" dirty="0"/>
              <a:t>When making cost-conscious decisions, consider factors such as the scale of your application, performance requirements, expected traffic patterns, and any specific features or integrations required.</a:t>
            </a:r>
            <a:endParaRPr lang="en-IN" dirty="0"/>
          </a:p>
        </p:txBody>
      </p:sp>
    </p:spTree>
    <p:extLst>
      <p:ext uri="{BB962C8B-B14F-4D97-AF65-F5344CB8AC3E}">
        <p14:creationId xmlns:p14="http://schemas.microsoft.com/office/powerpoint/2010/main" val="937560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7C60F-BB87-0908-3A99-FCCCA8B5F91C}"/>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2DB7F94-1265-E7E4-7B4C-D23986A42CA2}"/>
              </a:ext>
            </a:extLst>
          </p:cNvPr>
          <p:cNvSpPr>
            <a:spLocks noGrp="1"/>
          </p:cNvSpPr>
          <p:nvPr>
            <p:ph idx="1"/>
          </p:nvPr>
        </p:nvSpPr>
        <p:spPr/>
        <p:txBody>
          <a:bodyPr/>
          <a:lstStyle/>
          <a:p>
            <a:r>
              <a:rPr lang="en-US" dirty="0"/>
              <a:t>If the application is </a:t>
            </a:r>
            <a:r>
              <a:rPr lang="en-US" dirty="0" err="1"/>
              <a:t>apk</a:t>
            </a:r>
            <a:r>
              <a:rPr lang="en-US" dirty="0"/>
              <a:t> then we will deploy it on the </a:t>
            </a:r>
            <a:r>
              <a:rPr lang="en-US" dirty="0" err="1"/>
              <a:t>playstore</a:t>
            </a:r>
            <a:r>
              <a:rPr lang="en-US" dirty="0"/>
              <a:t>.</a:t>
            </a:r>
          </a:p>
          <a:p>
            <a:r>
              <a:rPr lang="en-US" dirty="0"/>
              <a:t>If the application is </a:t>
            </a:r>
            <a:r>
              <a:rPr lang="en-US" dirty="0" err="1"/>
              <a:t>ios</a:t>
            </a:r>
            <a:r>
              <a:rPr lang="en-US" dirty="0"/>
              <a:t> then we will deploy it on the Apple play store.</a:t>
            </a:r>
          </a:p>
          <a:p>
            <a:r>
              <a:rPr lang="en-US" dirty="0"/>
              <a:t>If the application is JAVA based then we package it as jar/war and deploy it  using docker.</a:t>
            </a:r>
          </a:p>
          <a:p>
            <a:r>
              <a:rPr lang="en-US" dirty="0"/>
              <a:t>In the above services choose the service that best fit  for your application requirements , budget requirements  and workflow preferences.</a:t>
            </a:r>
            <a:endParaRPr lang="en-IN" dirty="0"/>
          </a:p>
        </p:txBody>
      </p:sp>
    </p:spTree>
    <p:extLst>
      <p:ext uri="{BB962C8B-B14F-4D97-AF65-F5344CB8AC3E}">
        <p14:creationId xmlns:p14="http://schemas.microsoft.com/office/powerpoint/2010/main" val="38682495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73</TotalTime>
  <Words>726</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Corbel</vt:lpstr>
      <vt:lpstr>Wingdings 2</vt:lpstr>
      <vt:lpstr>Frame</vt:lpstr>
      <vt:lpstr>AWS SERVICES FOR PACKAGING AN APPLICATION</vt:lpstr>
      <vt:lpstr>AWS services used for packaging an application</vt:lpstr>
      <vt:lpstr>E.B.S-Elastic Block storage</vt:lpstr>
      <vt:lpstr>AWS Code deploy</vt:lpstr>
      <vt:lpstr>AWS CLOUD FORMATION</vt:lpstr>
      <vt:lpstr>Containerization(Docker)</vt:lpstr>
      <vt:lpstr>VM(EC2 instances)</vt:lpstr>
      <vt:lpstr>Serverless Application Model(SAM)</vt:lpstr>
      <vt:lpstr>Conclusion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SERVICES FOR PACKAGING AN APPLICATION</dc:title>
  <dc:creator>Office</dc:creator>
  <cp:lastModifiedBy>Office</cp:lastModifiedBy>
  <cp:revision>1</cp:revision>
  <dcterms:created xsi:type="dcterms:W3CDTF">2024-03-01T07:44:55Z</dcterms:created>
  <dcterms:modified xsi:type="dcterms:W3CDTF">2024-03-01T08:58:26Z</dcterms:modified>
</cp:coreProperties>
</file>