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420" r:id="rId4"/>
  </p:sldMasterIdLst>
  <p:sldIdLst>
    <p:sldId id="256" r:id="rId5"/>
    <p:sldId id="257" r:id="rId6"/>
    <p:sldId id="258" r:id="rId7"/>
    <p:sldId id="259" r:id="rId8"/>
    <p:sldId id="260" r:id="rId9"/>
    <p:sldId id="277" r:id="rId10"/>
    <p:sldId id="262" r:id="rId11"/>
    <p:sldId id="271" r:id="rId12"/>
    <p:sldId id="273" r:id="rId13"/>
    <p:sldId id="268" r:id="rId14"/>
    <p:sldId id="276" r:id="rId15"/>
    <p:sldId id="274"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7B7EDF-2DCE-49E3-A081-006B0332B981}" v="153" dt="2024-03-13T07:02:03.2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5.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6404C5-57F9-4B65-A0AC-8585D2F5B03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C5842B8-F7D7-4179-9412-CF931CD585F9}">
      <dgm:prSet/>
      <dgm:spPr/>
      <dgm:t>
        <a:bodyPr/>
        <a:lstStyle/>
        <a:p>
          <a:r>
            <a:rPr lang="en-US"/>
            <a:t>Stake holder is person,group,organization or system who affect and can be affected by an organizational action.</a:t>
          </a:r>
        </a:p>
      </dgm:t>
    </dgm:pt>
    <dgm:pt modelId="{C7B7C759-72D3-47D0-BD65-A8947182C4E9}" type="parTrans" cxnId="{9F1CF330-AD2D-4541-96A2-158EC096DBD9}">
      <dgm:prSet/>
      <dgm:spPr/>
      <dgm:t>
        <a:bodyPr/>
        <a:lstStyle/>
        <a:p>
          <a:endParaRPr lang="en-US"/>
        </a:p>
      </dgm:t>
    </dgm:pt>
    <dgm:pt modelId="{84B5AF5B-2530-4007-B371-2A371927C1A4}" type="sibTrans" cxnId="{9F1CF330-AD2D-4541-96A2-158EC096DBD9}">
      <dgm:prSet/>
      <dgm:spPr/>
      <dgm:t>
        <a:bodyPr/>
        <a:lstStyle/>
        <a:p>
          <a:endParaRPr lang="en-US"/>
        </a:p>
      </dgm:t>
    </dgm:pt>
    <dgm:pt modelId="{4C5B654C-249B-4361-B286-5DCF1145B534}">
      <dgm:prSet/>
      <dgm:spPr/>
      <dgm:t>
        <a:bodyPr/>
        <a:lstStyle/>
        <a:p>
          <a:r>
            <a:rPr lang="en-US"/>
            <a:t>The healthcare delivery system is intended to provide services and resources for better health . It includes hospitals,clinics,healthcentres,nursing homes and special health programs in school,community and industry.</a:t>
          </a:r>
        </a:p>
      </dgm:t>
    </dgm:pt>
    <dgm:pt modelId="{1208CF24-C01E-49DE-903C-CB3B2FFC3FD7}" type="parTrans" cxnId="{20D0C3BA-F7DE-4462-A54B-E54A94702BBA}">
      <dgm:prSet/>
      <dgm:spPr/>
      <dgm:t>
        <a:bodyPr/>
        <a:lstStyle/>
        <a:p>
          <a:endParaRPr lang="en-US"/>
        </a:p>
      </dgm:t>
    </dgm:pt>
    <dgm:pt modelId="{C815FA7E-C11B-4649-8472-BF429C6A0BB0}" type="sibTrans" cxnId="{20D0C3BA-F7DE-4462-A54B-E54A94702BBA}">
      <dgm:prSet/>
      <dgm:spPr/>
      <dgm:t>
        <a:bodyPr/>
        <a:lstStyle/>
        <a:p>
          <a:endParaRPr lang="en-US"/>
        </a:p>
      </dgm:t>
    </dgm:pt>
    <dgm:pt modelId="{F2F1C4F8-1F84-4C21-9375-54525430A65C}">
      <dgm:prSet/>
      <dgm:spPr/>
      <dgm:t>
        <a:bodyPr/>
        <a:lstStyle/>
        <a:p>
          <a:r>
            <a:rPr lang="en-US"/>
            <a:t>Stakeholders consists of a wide sector of society including consumer or patient,community healthcare professionals,hospital healthcare professionals,pharmacists,non governmental organizations,supplier etc.</a:t>
          </a:r>
        </a:p>
      </dgm:t>
    </dgm:pt>
    <dgm:pt modelId="{4F67B5B4-4AC3-40D7-8BC0-0F3EC83AEF02}" type="parTrans" cxnId="{8D579952-75B6-4CFC-826B-EAE8638A5C5D}">
      <dgm:prSet/>
      <dgm:spPr/>
      <dgm:t>
        <a:bodyPr/>
        <a:lstStyle/>
        <a:p>
          <a:endParaRPr lang="en-US"/>
        </a:p>
      </dgm:t>
    </dgm:pt>
    <dgm:pt modelId="{0EC2B472-4053-43BA-A14D-F6E05BF54B8C}" type="sibTrans" cxnId="{8D579952-75B6-4CFC-826B-EAE8638A5C5D}">
      <dgm:prSet/>
      <dgm:spPr/>
      <dgm:t>
        <a:bodyPr/>
        <a:lstStyle/>
        <a:p>
          <a:endParaRPr lang="en-US"/>
        </a:p>
      </dgm:t>
    </dgm:pt>
    <dgm:pt modelId="{0B02FD8E-2EF3-4DFE-8618-111063CC1B45}" type="pres">
      <dgm:prSet presAssocID="{A36404C5-57F9-4B65-A0AC-8585D2F5B039}" presName="root" presStyleCnt="0">
        <dgm:presLayoutVars>
          <dgm:dir/>
          <dgm:resizeHandles val="exact"/>
        </dgm:presLayoutVars>
      </dgm:prSet>
      <dgm:spPr/>
    </dgm:pt>
    <dgm:pt modelId="{B1162767-187A-4F37-81E5-9BDDA2AC37A0}" type="pres">
      <dgm:prSet presAssocID="{DC5842B8-F7D7-4179-9412-CF931CD585F9}" presName="compNode" presStyleCnt="0"/>
      <dgm:spPr/>
    </dgm:pt>
    <dgm:pt modelId="{C966B065-D940-4FB6-B92C-91ABD5DD1C7B}" type="pres">
      <dgm:prSet presAssocID="{DC5842B8-F7D7-4179-9412-CF931CD585F9}" presName="bgRect" presStyleLbl="bgShp" presStyleIdx="0" presStyleCnt="3"/>
      <dgm:spPr/>
    </dgm:pt>
    <dgm:pt modelId="{DA296E73-83CC-434B-8B6F-236840507F45}" type="pres">
      <dgm:prSet presAssocID="{DC5842B8-F7D7-4179-9412-CF931CD585F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are With Person"/>
        </a:ext>
      </dgm:extLst>
    </dgm:pt>
    <dgm:pt modelId="{639DDDA9-04CF-49CF-92B7-1D0B727259AD}" type="pres">
      <dgm:prSet presAssocID="{DC5842B8-F7D7-4179-9412-CF931CD585F9}" presName="spaceRect" presStyleCnt="0"/>
      <dgm:spPr/>
    </dgm:pt>
    <dgm:pt modelId="{47E42803-7F2B-4FC1-8D10-DC7DE4B48C5A}" type="pres">
      <dgm:prSet presAssocID="{DC5842B8-F7D7-4179-9412-CF931CD585F9}" presName="parTx" presStyleLbl="revTx" presStyleIdx="0" presStyleCnt="3">
        <dgm:presLayoutVars>
          <dgm:chMax val="0"/>
          <dgm:chPref val="0"/>
        </dgm:presLayoutVars>
      </dgm:prSet>
      <dgm:spPr/>
    </dgm:pt>
    <dgm:pt modelId="{2804283B-A52C-47BA-B788-E6346410187E}" type="pres">
      <dgm:prSet presAssocID="{84B5AF5B-2530-4007-B371-2A371927C1A4}" presName="sibTrans" presStyleCnt="0"/>
      <dgm:spPr/>
    </dgm:pt>
    <dgm:pt modelId="{BCDB5A91-222A-4CA2-814C-96DCA5A53269}" type="pres">
      <dgm:prSet presAssocID="{4C5B654C-249B-4361-B286-5DCF1145B534}" presName="compNode" presStyleCnt="0"/>
      <dgm:spPr/>
    </dgm:pt>
    <dgm:pt modelId="{AE5F39F0-66FB-43B6-BDCA-4C9E0F03E590}" type="pres">
      <dgm:prSet presAssocID="{4C5B654C-249B-4361-B286-5DCF1145B534}" presName="bgRect" presStyleLbl="bgShp" presStyleIdx="1" presStyleCnt="3"/>
      <dgm:spPr/>
    </dgm:pt>
    <dgm:pt modelId="{25FC5514-B4E1-40EA-B866-809B3EF5D762}" type="pres">
      <dgm:prSet presAssocID="{4C5B654C-249B-4361-B286-5DCF1145B53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spital"/>
        </a:ext>
      </dgm:extLst>
    </dgm:pt>
    <dgm:pt modelId="{0344EF27-B92F-4675-8060-8CD07F0B13A3}" type="pres">
      <dgm:prSet presAssocID="{4C5B654C-249B-4361-B286-5DCF1145B534}" presName="spaceRect" presStyleCnt="0"/>
      <dgm:spPr/>
    </dgm:pt>
    <dgm:pt modelId="{D9C8B877-D360-4068-BA0C-112E2712A4BE}" type="pres">
      <dgm:prSet presAssocID="{4C5B654C-249B-4361-B286-5DCF1145B534}" presName="parTx" presStyleLbl="revTx" presStyleIdx="1" presStyleCnt="3">
        <dgm:presLayoutVars>
          <dgm:chMax val="0"/>
          <dgm:chPref val="0"/>
        </dgm:presLayoutVars>
      </dgm:prSet>
      <dgm:spPr/>
    </dgm:pt>
    <dgm:pt modelId="{4B7B59FB-1DA5-4C0E-B2CC-F2F82C5C9659}" type="pres">
      <dgm:prSet presAssocID="{C815FA7E-C11B-4649-8472-BF429C6A0BB0}" presName="sibTrans" presStyleCnt="0"/>
      <dgm:spPr/>
    </dgm:pt>
    <dgm:pt modelId="{4FBC37DB-EE47-46B8-9A4E-872E5121E05E}" type="pres">
      <dgm:prSet presAssocID="{F2F1C4F8-1F84-4C21-9375-54525430A65C}" presName="compNode" presStyleCnt="0"/>
      <dgm:spPr/>
    </dgm:pt>
    <dgm:pt modelId="{F622B132-D11D-4136-82B0-6143BA6A4846}" type="pres">
      <dgm:prSet presAssocID="{F2F1C4F8-1F84-4C21-9375-54525430A65C}" presName="bgRect" presStyleLbl="bgShp" presStyleIdx="2" presStyleCnt="3"/>
      <dgm:spPr/>
    </dgm:pt>
    <dgm:pt modelId="{BFEB5EF2-B9F8-4E10-89D0-2C4C5DC0F158}" type="pres">
      <dgm:prSet presAssocID="{F2F1C4F8-1F84-4C21-9375-54525430A65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dicine"/>
        </a:ext>
      </dgm:extLst>
    </dgm:pt>
    <dgm:pt modelId="{1D69BDF4-A9C2-437C-92DF-09A5E0480B77}" type="pres">
      <dgm:prSet presAssocID="{F2F1C4F8-1F84-4C21-9375-54525430A65C}" presName="spaceRect" presStyleCnt="0"/>
      <dgm:spPr/>
    </dgm:pt>
    <dgm:pt modelId="{8D373EC2-9540-4C5E-A754-BD5EE32C86ED}" type="pres">
      <dgm:prSet presAssocID="{F2F1C4F8-1F84-4C21-9375-54525430A65C}" presName="parTx" presStyleLbl="revTx" presStyleIdx="2" presStyleCnt="3">
        <dgm:presLayoutVars>
          <dgm:chMax val="0"/>
          <dgm:chPref val="0"/>
        </dgm:presLayoutVars>
      </dgm:prSet>
      <dgm:spPr/>
    </dgm:pt>
  </dgm:ptLst>
  <dgm:cxnLst>
    <dgm:cxn modelId="{9F1CF330-AD2D-4541-96A2-158EC096DBD9}" srcId="{A36404C5-57F9-4B65-A0AC-8585D2F5B039}" destId="{DC5842B8-F7D7-4179-9412-CF931CD585F9}" srcOrd="0" destOrd="0" parTransId="{C7B7C759-72D3-47D0-BD65-A8947182C4E9}" sibTransId="{84B5AF5B-2530-4007-B371-2A371927C1A4}"/>
    <dgm:cxn modelId="{B2A4D235-BDE3-4285-A14B-871E55288A8C}" type="presOf" srcId="{4C5B654C-249B-4361-B286-5DCF1145B534}" destId="{D9C8B877-D360-4068-BA0C-112E2712A4BE}" srcOrd="0" destOrd="0" presId="urn:microsoft.com/office/officeart/2018/2/layout/IconVerticalSolidList"/>
    <dgm:cxn modelId="{E535943C-F7E3-463C-BD62-05DC1B619196}" type="presOf" srcId="{A36404C5-57F9-4B65-A0AC-8585D2F5B039}" destId="{0B02FD8E-2EF3-4DFE-8618-111063CC1B45}" srcOrd="0" destOrd="0" presId="urn:microsoft.com/office/officeart/2018/2/layout/IconVerticalSolidList"/>
    <dgm:cxn modelId="{8D579952-75B6-4CFC-826B-EAE8638A5C5D}" srcId="{A36404C5-57F9-4B65-A0AC-8585D2F5B039}" destId="{F2F1C4F8-1F84-4C21-9375-54525430A65C}" srcOrd="2" destOrd="0" parTransId="{4F67B5B4-4AC3-40D7-8BC0-0F3EC83AEF02}" sibTransId="{0EC2B472-4053-43BA-A14D-F6E05BF54B8C}"/>
    <dgm:cxn modelId="{20D0C3BA-F7DE-4462-A54B-E54A94702BBA}" srcId="{A36404C5-57F9-4B65-A0AC-8585D2F5B039}" destId="{4C5B654C-249B-4361-B286-5DCF1145B534}" srcOrd="1" destOrd="0" parTransId="{1208CF24-C01E-49DE-903C-CB3B2FFC3FD7}" sibTransId="{C815FA7E-C11B-4649-8472-BF429C6A0BB0}"/>
    <dgm:cxn modelId="{293A02D3-DBB5-4CD5-9E1F-D83B6C9C83C8}" type="presOf" srcId="{DC5842B8-F7D7-4179-9412-CF931CD585F9}" destId="{47E42803-7F2B-4FC1-8D10-DC7DE4B48C5A}" srcOrd="0" destOrd="0" presId="urn:microsoft.com/office/officeart/2018/2/layout/IconVerticalSolidList"/>
    <dgm:cxn modelId="{626437EB-CF23-4C03-9131-7FAF99143C66}" type="presOf" srcId="{F2F1C4F8-1F84-4C21-9375-54525430A65C}" destId="{8D373EC2-9540-4C5E-A754-BD5EE32C86ED}" srcOrd="0" destOrd="0" presId="urn:microsoft.com/office/officeart/2018/2/layout/IconVerticalSolidList"/>
    <dgm:cxn modelId="{9D71324C-27CA-48A8-9D09-1B81C0D31F95}" type="presParOf" srcId="{0B02FD8E-2EF3-4DFE-8618-111063CC1B45}" destId="{B1162767-187A-4F37-81E5-9BDDA2AC37A0}" srcOrd="0" destOrd="0" presId="urn:microsoft.com/office/officeart/2018/2/layout/IconVerticalSolidList"/>
    <dgm:cxn modelId="{41FC76CA-0BA0-49A0-8873-52668E88ACD5}" type="presParOf" srcId="{B1162767-187A-4F37-81E5-9BDDA2AC37A0}" destId="{C966B065-D940-4FB6-B92C-91ABD5DD1C7B}" srcOrd="0" destOrd="0" presId="urn:microsoft.com/office/officeart/2018/2/layout/IconVerticalSolidList"/>
    <dgm:cxn modelId="{213F693E-DFC7-4036-8846-0FAB5C70C0B9}" type="presParOf" srcId="{B1162767-187A-4F37-81E5-9BDDA2AC37A0}" destId="{DA296E73-83CC-434B-8B6F-236840507F45}" srcOrd="1" destOrd="0" presId="urn:microsoft.com/office/officeart/2018/2/layout/IconVerticalSolidList"/>
    <dgm:cxn modelId="{3246CC37-8CB4-4A63-9F9D-78481E556280}" type="presParOf" srcId="{B1162767-187A-4F37-81E5-9BDDA2AC37A0}" destId="{639DDDA9-04CF-49CF-92B7-1D0B727259AD}" srcOrd="2" destOrd="0" presId="urn:microsoft.com/office/officeart/2018/2/layout/IconVerticalSolidList"/>
    <dgm:cxn modelId="{F84296E1-8775-455D-9392-B1C30208F324}" type="presParOf" srcId="{B1162767-187A-4F37-81E5-9BDDA2AC37A0}" destId="{47E42803-7F2B-4FC1-8D10-DC7DE4B48C5A}" srcOrd="3" destOrd="0" presId="urn:microsoft.com/office/officeart/2018/2/layout/IconVerticalSolidList"/>
    <dgm:cxn modelId="{EA88EF44-6EAE-456D-ABA1-DC45331A5DD1}" type="presParOf" srcId="{0B02FD8E-2EF3-4DFE-8618-111063CC1B45}" destId="{2804283B-A52C-47BA-B788-E6346410187E}" srcOrd="1" destOrd="0" presId="urn:microsoft.com/office/officeart/2018/2/layout/IconVerticalSolidList"/>
    <dgm:cxn modelId="{6538B92B-A208-4027-B1F0-C5036B6F1C99}" type="presParOf" srcId="{0B02FD8E-2EF3-4DFE-8618-111063CC1B45}" destId="{BCDB5A91-222A-4CA2-814C-96DCA5A53269}" srcOrd="2" destOrd="0" presId="urn:microsoft.com/office/officeart/2018/2/layout/IconVerticalSolidList"/>
    <dgm:cxn modelId="{DBE2CD75-3B57-4B7B-A20F-8A867AD30E68}" type="presParOf" srcId="{BCDB5A91-222A-4CA2-814C-96DCA5A53269}" destId="{AE5F39F0-66FB-43B6-BDCA-4C9E0F03E590}" srcOrd="0" destOrd="0" presId="urn:microsoft.com/office/officeart/2018/2/layout/IconVerticalSolidList"/>
    <dgm:cxn modelId="{3ACCBB63-20FD-4355-BDE3-B85E4CBD6A6B}" type="presParOf" srcId="{BCDB5A91-222A-4CA2-814C-96DCA5A53269}" destId="{25FC5514-B4E1-40EA-B866-809B3EF5D762}" srcOrd="1" destOrd="0" presId="urn:microsoft.com/office/officeart/2018/2/layout/IconVerticalSolidList"/>
    <dgm:cxn modelId="{A863F794-7309-44D2-AB07-7F8AB6985373}" type="presParOf" srcId="{BCDB5A91-222A-4CA2-814C-96DCA5A53269}" destId="{0344EF27-B92F-4675-8060-8CD07F0B13A3}" srcOrd="2" destOrd="0" presId="urn:microsoft.com/office/officeart/2018/2/layout/IconVerticalSolidList"/>
    <dgm:cxn modelId="{D6BF2A97-86E4-4804-BAC6-46DDDFEE2CCA}" type="presParOf" srcId="{BCDB5A91-222A-4CA2-814C-96DCA5A53269}" destId="{D9C8B877-D360-4068-BA0C-112E2712A4BE}" srcOrd="3" destOrd="0" presId="urn:microsoft.com/office/officeart/2018/2/layout/IconVerticalSolidList"/>
    <dgm:cxn modelId="{D96DE588-6418-4A39-B1EB-98FC1100AAC5}" type="presParOf" srcId="{0B02FD8E-2EF3-4DFE-8618-111063CC1B45}" destId="{4B7B59FB-1DA5-4C0E-B2CC-F2F82C5C9659}" srcOrd="3" destOrd="0" presId="urn:microsoft.com/office/officeart/2018/2/layout/IconVerticalSolidList"/>
    <dgm:cxn modelId="{4452982C-CBB3-47F9-A4DD-4A16381076F2}" type="presParOf" srcId="{0B02FD8E-2EF3-4DFE-8618-111063CC1B45}" destId="{4FBC37DB-EE47-46B8-9A4E-872E5121E05E}" srcOrd="4" destOrd="0" presId="urn:microsoft.com/office/officeart/2018/2/layout/IconVerticalSolidList"/>
    <dgm:cxn modelId="{71173CBF-1D3F-48F5-BAFF-09D7D617CB1E}" type="presParOf" srcId="{4FBC37DB-EE47-46B8-9A4E-872E5121E05E}" destId="{F622B132-D11D-4136-82B0-6143BA6A4846}" srcOrd="0" destOrd="0" presId="urn:microsoft.com/office/officeart/2018/2/layout/IconVerticalSolidList"/>
    <dgm:cxn modelId="{AD7A93F8-1551-4A23-ADC9-D059E13DA492}" type="presParOf" srcId="{4FBC37DB-EE47-46B8-9A4E-872E5121E05E}" destId="{BFEB5EF2-B9F8-4E10-89D0-2C4C5DC0F158}" srcOrd="1" destOrd="0" presId="urn:microsoft.com/office/officeart/2018/2/layout/IconVerticalSolidList"/>
    <dgm:cxn modelId="{D93CA6D6-D518-4EF5-918A-D78D0740A450}" type="presParOf" srcId="{4FBC37DB-EE47-46B8-9A4E-872E5121E05E}" destId="{1D69BDF4-A9C2-437C-92DF-09A5E0480B77}" srcOrd="2" destOrd="0" presId="urn:microsoft.com/office/officeart/2018/2/layout/IconVerticalSolidList"/>
    <dgm:cxn modelId="{0CA1B29D-8E3E-4975-A900-E382E6DC85A9}" type="presParOf" srcId="{4FBC37DB-EE47-46B8-9A4E-872E5121E05E}" destId="{8D373EC2-9540-4C5E-A754-BD5EE32C86E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DBA105-C3DC-420E-BEA7-DDED7AC3BA9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A3552B1-07D0-4E13-BF88-795E3795E2F4}">
      <dgm:prSet/>
      <dgm:spPr/>
      <dgm:t>
        <a:bodyPr/>
        <a:lstStyle/>
        <a:p>
          <a:r>
            <a:rPr lang="en-US"/>
            <a:t>Government</a:t>
          </a:r>
        </a:p>
      </dgm:t>
    </dgm:pt>
    <dgm:pt modelId="{5B5A675F-D635-4A81-961D-3C19F8DCA17B}" type="parTrans" cxnId="{90088929-44D0-45B4-96AE-CDB331289CB8}">
      <dgm:prSet/>
      <dgm:spPr/>
      <dgm:t>
        <a:bodyPr/>
        <a:lstStyle/>
        <a:p>
          <a:endParaRPr lang="en-US"/>
        </a:p>
      </dgm:t>
    </dgm:pt>
    <dgm:pt modelId="{B3BA48CB-529E-46D7-9BD5-7E483D058BD2}" type="sibTrans" cxnId="{90088929-44D0-45B4-96AE-CDB331289CB8}">
      <dgm:prSet/>
      <dgm:spPr/>
      <dgm:t>
        <a:bodyPr/>
        <a:lstStyle/>
        <a:p>
          <a:endParaRPr lang="en-US"/>
        </a:p>
      </dgm:t>
    </dgm:pt>
    <dgm:pt modelId="{BF1C1321-8247-49B6-948D-952CA7E1957C}">
      <dgm:prSet/>
      <dgm:spPr/>
      <dgm:t>
        <a:bodyPr/>
        <a:lstStyle/>
        <a:p>
          <a:r>
            <a:rPr lang="en-US"/>
            <a:t>Public</a:t>
          </a:r>
        </a:p>
      </dgm:t>
    </dgm:pt>
    <dgm:pt modelId="{6FDF56D3-85FF-458E-A48A-003FF0C07A64}" type="parTrans" cxnId="{3BAA20F3-C236-4E89-868F-E42A54E11E9B}">
      <dgm:prSet/>
      <dgm:spPr/>
      <dgm:t>
        <a:bodyPr/>
        <a:lstStyle/>
        <a:p>
          <a:endParaRPr lang="en-US"/>
        </a:p>
      </dgm:t>
    </dgm:pt>
    <dgm:pt modelId="{9672AA2A-864C-4F1E-84E2-0FF203C17845}" type="sibTrans" cxnId="{3BAA20F3-C236-4E89-868F-E42A54E11E9B}">
      <dgm:prSet/>
      <dgm:spPr/>
      <dgm:t>
        <a:bodyPr/>
        <a:lstStyle/>
        <a:p>
          <a:endParaRPr lang="en-US"/>
        </a:p>
      </dgm:t>
    </dgm:pt>
    <dgm:pt modelId="{9963CA26-2BF9-4F5B-AC5D-F5A39CAB35E0}">
      <dgm:prSet/>
      <dgm:spPr/>
      <dgm:t>
        <a:bodyPr/>
        <a:lstStyle/>
        <a:p>
          <a:r>
            <a:rPr lang="en-US"/>
            <a:t>Providers</a:t>
          </a:r>
        </a:p>
      </dgm:t>
    </dgm:pt>
    <dgm:pt modelId="{55A7A1B5-5970-4198-A912-BED3247ACEF6}" type="parTrans" cxnId="{F676A233-4C04-4A81-BC14-E58A6402A006}">
      <dgm:prSet/>
      <dgm:spPr/>
      <dgm:t>
        <a:bodyPr/>
        <a:lstStyle/>
        <a:p>
          <a:endParaRPr lang="en-US"/>
        </a:p>
      </dgm:t>
    </dgm:pt>
    <dgm:pt modelId="{BDF6C09E-C28E-4064-9EAD-C5C80B5EDDF5}" type="sibTrans" cxnId="{F676A233-4C04-4A81-BC14-E58A6402A006}">
      <dgm:prSet/>
      <dgm:spPr/>
      <dgm:t>
        <a:bodyPr/>
        <a:lstStyle/>
        <a:p>
          <a:endParaRPr lang="en-US"/>
        </a:p>
      </dgm:t>
    </dgm:pt>
    <dgm:pt modelId="{60C24FDD-F9D2-4279-B9B1-279DC87326B8}">
      <dgm:prSet/>
      <dgm:spPr/>
      <dgm:t>
        <a:bodyPr/>
        <a:lstStyle/>
        <a:p>
          <a:r>
            <a:rPr lang="en-US"/>
            <a:t>Hospital administrator and governing bodies</a:t>
          </a:r>
        </a:p>
      </dgm:t>
    </dgm:pt>
    <dgm:pt modelId="{E3520FA8-D78F-4FE8-B69A-D246962A70C8}" type="parTrans" cxnId="{722596EB-B66C-4831-B493-2C0BD0E596B6}">
      <dgm:prSet/>
      <dgm:spPr/>
      <dgm:t>
        <a:bodyPr/>
        <a:lstStyle/>
        <a:p>
          <a:endParaRPr lang="en-US"/>
        </a:p>
      </dgm:t>
    </dgm:pt>
    <dgm:pt modelId="{7B5CC2AA-944D-45C4-AEBF-1511EE410B5F}" type="sibTrans" cxnId="{722596EB-B66C-4831-B493-2C0BD0E596B6}">
      <dgm:prSet/>
      <dgm:spPr/>
      <dgm:t>
        <a:bodyPr/>
        <a:lstStyle/>
        <a:p>
          <a:endParaRPr lang="en-US"/>
        </a:p>
      </dgm:t>
    </dgm:pt>
    <dgm:pt modelId="{12C3DB3A-0D35-4C50-BF36-C21C28D09748}">
      <dgm:prSet/>
      <dgm:spPr/>
      <dgm:t>
        <a:bodyPr/>
        <a:lstStyle/>
        <a:p>
          <a:r>
            <a:rPr lang="en-US"/>
            <a:t>Non-Governmental</a:t>
          </a:r>
        </a:p>
      </dgm:t>
    </dgm:pt>
    <dgm:pt modelId="{6E2E4B4D-FCCC-46C1-9EC8-7B5B9D54F1FC}" type="parTrans" cxnId="{B1E4341E-06F2-41D3-BCD3-0268EA9ADF14}">
      <dgm:prSet/>
      <dgm:spPr/>
      <dgm:t>
        <a:bodyPr/>
        <a:lstStyle/>
        <a:p>
          <a:endParaRPr lang="en-US"/>
        </a:p>
      </dgm:t>
    </dgm:pt>
    <dgm:pt modelId="{3739CDDA-625D-4516-8418-06E3421D3F4F}" type="sibTrans" cxnId="{B1E4341E-06F2-41D3-BCD3-0268EA9ADF14}">
      <dgm:prSet/>
      <dgm:spPr/>
      <dgm:t>
        <a:bodyPr/>
        <a:lstStyle/>
        <a:p>
          <a:endParaRPr lang="en-US"/>
        </a:p>
      </dgm:t>
    </dgm:pt>
    <dgm:pt modelId="{8AA07386-1B21-4C84-95B1-3A793564AD23}" type="pres">
      <dgm:prSet presAssocID="{3CDBA105-C3DC-420E-BEA7-DDED7AC3BA9E}" presName="root" presStyleCnt="0">
        <dgm:presLayoutVars>
          <dgm:dir/>
          <dgm:resizeHandles val="exact"/>
        </dgm:presLayoutVars>
      </dgm:prSet>
      <dgm:spPr/>
    </dgm:pt>
    <dgm:pt modelId="{CF304E5C-0361-4737-B422-5BCB72E94447}" type="pres">
      <dgm:prSet presAssocID="{EA3552B1-07D0-4E13-BF88-795E3795E2F4}" presName="compNode" presStyleCnt="0"/>
      <dgm:spPr/>
    </dgm:pt>
    <dgm:pt modelId="{BCCE541C-D223-4A23-977C-1510AA8A71ED}" type="pres">
      <dgm:prSet presAssocID="{EA3552B1-07D0-4E13-BF88-795E3795E2F4}" presName="bgRect" presStyleLbl="bgShp" presStyleIdx="0" presStyleCnt="5"/>
      <dgm:spPr/>
    </dgm:pt>
    <dgm:pt modelId="{D8B8694B-F471-44B0-BB0C-057E7461032E}" type="pres">
      <dgm:prSet presAssocID="{EA3552B1-07D0-4E13-BF88-795E3795E2F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8A78DBD0-C6BD-4EEB-A7CD-CB4E31F32506}" type="pres">
      <dgm:prSet presAssocID="{EA3552B1-07D0-4E13-BF88-795E3795E2F4}" presName="spaceRect" presStyleCnt="0"/>
      <dgm:spPr/>
    </dgm:pt>
    <dgm:pt modelId="{4774185E-CE8E-4F9F-B276-18298EFB94BC}" type="pres">
      <dgm:prSet presAssocID="{EA3552B1-07D0-4E13-BF88-795E3795E2F4}" presName="parTx" presStyleLbl="revTx" presStyleIdx="0" presStyleCnt="5">
        <dgm:presLayoutVars>
          <dgm:chMax val="0"/>
          <dgm:chPref val="0"/>
        </dgm:presLayoutVars>
      </dgm:prSet>
      <dgm:spPr/>
    </dgm:pt>
    <dgm:pt modelId="{97131D40-8C88-437C-B966-ECF1A80D9688}" type="pres">
      <dgm:prSet presAssocID="{B3BA48CB-529E-46D7-9BD5-7E483D058BD2}" presName="sibTrans" presStyleCnt="0"/>
      <dgm:spPr/>
    </dgm:pt>
    <dgm:pt modelId="{75C2F78A-50F0-4D06-B967-E38805874195}" type="pres">
      <dgm:prSet presAssocID="{BF1C1321-8247-49B6-948D-952CA7E1957C}" presName="compNode" presStyleCnt="0"/>
      <dgm:spPr/>
    </dgm:pt>
    <dgm:pt modelId="{DD33D6D7-2160-4283-96F5-924007D99D3B}" type="pres">
      <dgm:prSet presAssocID="{BF1C1321-8247-49B6-948D-952CA7E1957C}" presName="bgRect" presStyleLbl="bgShp" presStyleIdx="1" presStyleCnt="5"/>
      <dgm:spPr/>
    </dgm:pt>
    <dgm:pt modelId="{27189EE0-60EC-4202-8B4D-EE43C03F916E}" type="pres">
      <dgm:prSet presAssocID="{BF1C1321-8247-49B6-948D-952CA7E1957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88E3249B-A61D-4E0D-AF53-16D594C804CF}" type="pres">
      <dgm:prSet presAssocID="{BF1C1321-8247-49B6-948D-952CA7E1957C}" presName="spaceRect" presStyleCnt="0"/>
      <dgm:spPr/>
    </dgm:pt>
    <dgm:pt modelId="{D401AFC7-46BE-40D6-839D-DF4A3A86C747}" type="pres">
      <dgm:prSet presAssocID="{BF1C1321-8247-49B6-948D-952CA7E1957C}" presName="parTx" presStyleLbl="revTx" presStyleIdx="1" presStyleCnt="5">
        <dgm:presLayoutVars>
          <dgm:chMax val="0"/>
          <dgm:chPref val="0"/>
        </dgm:presLayoutVars>
      </dgm:prSet>
      <dgm:spPr/>
    </dgm:pt>
    <dgm:pt modelId="{268A3920-44FF-48A7-9305-260DDBE6C7CC}" type="pres">
      <dgm:prSet presAssocID="{9672AA2A-864C-4F1E-84E2-0FF203C17845}" presName="sibTrans" presStyleCnt="0"/>
      <dgm:spPr/>
    </dgm:pt>
    <dgm:pt modelId="{FBC7ACC7-A416-4062-9513-0B0970368229}" type="pres">
      <dgm:prSet presAssocID="{9963CA26-2BF9-4F5B-AC5D-F5A39CAB35E0}" presName="compNode" presStyleCnt="0"/>
      <dgm:spPr/>
    </dgm:pt>
    <dgm:pt modelId="{2B4D3AF0-1610-4ADB-9412-63B1560A8009}" type="pres">
      <dgm:prSet presAssocID="{9963CA26-2BF9-4F5B-AC5D-F5A39CAB35E0}" presName="bgRect" presStyleLbl="bgShp" presStyleIdx="2" presStyleCnt="5"/>
      <dgm:spPr/>
    </dgm:pt>
    <dgm:pt modelId="{3C255E3B-BCA3-4737-9AD7-B2BEA6F2FEBD}" type="pres">
      <dgm:prSet presAssocID="{9963CA26-2BF9-4F5B-AC5D-F5A39CAB35E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ethoscope"/>
        </a:ext>
      </dgm:extLst>
    </dgm:pt>
    <dgm:pt modelId="{C7BB2923-71C0-4CB1-95FF-08301A872DBE}" type="pres">
      <dgm:prSet presAssocID="{9963CA26-2BF9-4F5B-AC5D-F5A39CAB35E0}" presName="spaceRect" presStyleCnt="0"/>
      <dgm:spPr/>
    </dgm:pt>
    <dgm:pt modelId="{1133B470-3D89-4437-8B7B-4C403507EC89}" type="pres">
      <dgm:prSet presAssocID="{9963CA26-2BF9-4F5B-AC5D-F5A39CAB35E0}" presName="parTx" presStyleLbl="revTx" presStyleIdx="2" presStyleCnt="5">
        <dgm:presLayoutVars>
          <dgm:chMax val="0"/>
          <dgm:chPref val="0"/>
        </dgm:presLayoutVars>
      </dgm:prSet>
      <dgm:spPr/>
    </dgm:pt>
    <dgm:pt modelId="{05E8A92D-C9E3-459E-942D-C24C9858F546}" type="pres">
      <dgm:prSet presAssocID="{BDF6C09E-C28E-4064-9EAD-C5C80B5EDDF5}" presName="sibTrans" presStyleCnt="0"/>
      <dgm:spPr/>
    </dgm:pt>
    <dgm:pt modelId="{246277BB-02CC-4FDC-B5BC-D313738E550A}" type="pres">
      <dgm:prSet presAssocID="{60C24FDD-F9D2-4279-B9B1-279DC87326B8}" presName="compNode" presStyleCnt="0"/>
      <dgm:spPr/>
    </dgm:pt>
    <dgm:pt modelId="{333199C9-94CB-48F5-944E-AD8CA0E18C74}" type="pres">
      <dgm:prSet presAssocID="{60C24FDD-F9D2-4279-B9B1-279DC87326B8}" presName="bgRect" presStyleLbl="bgShp" presStyleIdx="3" presStyleCnt="5"/>
      <dgm:spPr/>
    </dgm:pt>
    <dgm:pt modelId="{07678E92-50DE-4E21-8CB9-4FFF0F18D672}" type="pres">
      <dgm:prSet presAssocID="{60C24FDD-F9D2-4279-B9B1-279DC87326B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dical"/>
        </a:ext>
      </dgm:extLst>
    </dgm:pt>
    <dgm:pt modelId="{F1D85A41-B380-48F2-B818-668AA502002E}" type="pres">
      <dgm:prSet presAssocID="{60C24FDD-F9D2-4279-B9B1-279DC87326B8}" presName="spaceRect" presStyleCnt="0"/>
      <dgm:spPr/>
    </dgm:pt>
    <dgm:pt modelId="{33CD421F-633A-43E8-B128-97263856E7B6}" type="pres">
      <dgm:prSet presAssocID="{60C24FDD-F9D2-4279-B9B1-279DC87326B8}" presName="parTx" presStyleLbl="revTx" presStyleIdx="3" presStyleCnt="5">
        <dgm:presLayoutVars>
          <dgm:chMax val="0"/>
          <dgm:chPref val="0"/>
        </dgm:presLayoutVars>
      </dgm:prSet>
      <dgm:spPr/>
    </dgm:pt>
    <dgm:pt modelId="{6689D82F-5F11-4FD8-B0FB-14E3BB42B26F}" type="pres">
      <dgm:prSet presAssocID="{7B5CC2AA-944D-45C4-AEBF-1511EE410B5F}" presName="sibTrans" presStyleCnt="0"/>
      <dgm:spPr/>
    </dgm:pt>
    <dgm:pt modelId="{2CA7E69A-3101-49F0-ABAB-F9A661611DA9}" type="pres">
      <dgm:prSet presAssocID="{12C3DB3A-0D35-4C50-BF36-C21C28D09748}" presName="compNode" presStyleCnt="0"/>
      <dgm:spPr/>
    </dgm:pt>
    <dgm:pt modelId="{20BF5CBC-34FC-4438-BEC0-1FB1F675DB95}" type="pres">
      <dgm:prSet presAssocID="{12C3DB3A-0D35-4C50-BF36-C21C28D09748}" presName="bgRect" presStyleLbl="bgShp" presStyleIdx="4" presStyleCnt="5"/>
      <dgm:spPr/>
    </dgm:pt>
    <dgm:pt modelId="{27002A16-477D-4909-83D4-F7A1BF8E5AF9}" type="pres">
      <dgm:prSet presAssocID="{12C3DB3A-0D35-4C50-BF36-C21C28D0974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ospital"/>
        </a:ext>
      </dgm:extLst>
    </dgm:pt>
    <dgm:pt modelId="{4BB832B3-69CD-497D-8DF1-3A6AE0392880}" type="pres">
      <dgm:prSet presAssocID="{12C3DB3A-0D35-4C50-BF36-C21C28D09748}" presName="spaceRect" presStyleCnt="0"/>
      <dgm:spPr/>
    </dgm:pt>
    <dgm:pt modelId="{5CEA1E09-420A-432B-9137-9346FD5389A2}" type="pres">
      <dgm:prSet presAssocID="{12C3DB3A-0D35-4C50-BF36-C21C28D09748}" presName="parTx" presStyleLbl="revTx" presStyleIdx="4" presStyleCnt="5">
        <dgm:presLayoutVars>
          <dgm:chMax val="0"/>
          <dgm:chPref val="0"/>
        </dgm:presLayoutVars>
      </dgm:prSet>
      <dgm:spPr/>
    </dgm:pt>
  </dgm:ptLst>
  <dgm:cxnLst>
    <dgm:cxn modelId="{BE1D680F-3660-49F8-93CD-F74DD56538F9}" type="presOf" srcId="{60C24FDD-F9D2-4279-B9B1-279DC87326B8}" destId="{33CD421F-633A-43E8-B128-97263856E7B6}" srcOrd="0" destOrd="0" presId="urn:microsoft.com/office/officeart/2018/2/layout/IconVerticalSolidList"/>
    <dgm:cxn modelId="{B1E4341E-06F2-41D3-BCD3-0268EA9ADF14}" srcId="{3CDBA105-C3DC-420E-BEA7-DDED7AC3BA9E}" destId="{12C3DB3A-0D35-4C50-BF36-C21C28D09748}" srcOrd="4" destOrd="0" parTransId="{6E2E4B4D-FCCC-46C1-9EC8-7B5B9D54F1FC}" sibTransId="{3739CDDA-625D-4516-8418-06E3421D3F4F}"/>
    <dgm:cxn modelId="{90088929-44D0-45B4-96AE-CDB331289CB8}" srcId="{3CDBA105-C3DC-420E-BEA7-DDED7AC3BA9E}" destId="{EA3552B1-07D0-4E13-BF88-795E3795E2F4}" srcOrd="0" destOrd="0" parTransId="{5B5A675F-D635-4A81-961D-3C19F8DCA17B}" sibTransId="{B3BA48CB-529E-46D7-9BD5-7E483D058BD2}"/>
    <dgm:cxn modelId="{F676A233-4C04-4A81-BC14-E58A6402A006}" srcId="{3CDBA105-C3DC-420E-BEA7-DDED7AC3BA9E}" destId="{9963CA26-2BF9-4F5B-AC5D-F5A39CAB35E0}" srcOrd="2" destOrd="0" parTransId="{55A7A1B5-5970-4198-A912-BED3247ACEF6}" sibTransId="{BDF6C09E-C28E-4064-9EAD-C5C80B5EDDF5}"/>
    <dgm:cxn modelId="{752C7962-BE73-4AC1-B6F4-47728A806706}" type="presOf" srcId="{3CDBA105-C3DC-420E-BEA7-DDED7AC3BA9E}" destId="{8AA07386-1B21-4C84-95B1-3A793564AD23}" srcOrd="0" destOrd="0" presId="urn:microsoft.com/office/officeart/2018/2/layout/IconVerticalSolidList"/>
    <dgm:cxn modelId="{ACEE1C55-FBC0-40AF-9156-9ACFE006301B}" type="presOf" srcId="{EA3552B1-07D0-4E13-BF88-795E3795E2F4}" destId="{4774185E-CE8E-4F9F-B276-18298EFB94BC}" srcOrd="0" destOrd="0" presId="urn:microsoft.com/office/officeart/2018/2/layout/IconVerticalSolidList"/>
    <dgm:cxn modelId="{DBDC667C-13DD-4C6F-9D7F-457706EC370F}" type="presOf" srcId="{12C3DB3A-0D35-4C50-BF36-C21C28D09748}" destId="{5CEA1E09-420A-432B-9137-9346FD5389A2}" srcOrd="0" destOrd="0" presId="urn:microsoft.com/office/officeart/2018/2/layout/IconVerticalSolidList"/>
    <dgm:cxn modelId="{FC751DAF-6F19-4154-A775-428CE04F31A6}" type="presOf" srcId="{BF1C1321-8247-49B6-948D-952CA7E1957C}" destId="{D401AFC7-46BE-40D6-839D-DF4A3A86C747}" srcOrd="0" destOrd="0" presId="urn:microsoft.com/office/officeart/2018/2/layout/IconVerticalSolidList"/>
    <dgm:cxn modelId="{722596EB-B66C-4831-B493-2C0BD0E596B6}" srcId="{3CDBA105-C3DC-420E-BEA7-DDED7AC3BA9E}" destId="{60C24FDD-F9D2-4279-B9B1-279DC87326B8}" srcOrd="3" destOrd="0" parTransId="{E3520FA8-D78F-4FE8-B69A-D246962A70C8}" sibTransId="{7B5CC2AA-944D-45C4-AEBF-1511EE410B5F}"/>
    <dgm:cxn modelId="{6BF327EC-0F65-46DB-9B25-1CB028D767BC}" type="presOf" srcId="{9963CA26-2BF9-4F5B-AC5D-F5A39CAB35E0}" destId="{1133B470-3D89-4437-8B7B-4C403507EC89}" srcOrd="0" destOrd="0" presId="urn:microsoft.com/office/officeart/2018/2/layout/IconVerticalSolidList"/>
    <dgm:cxn modelId="{3BAA20F3-C236-4E89-868F-E42A54E11E9B}" srcId="{3CDBA105-C3DC-420E-BEA7-DDED7AC3BA9E}" destId="{BF1C1321-8247-49B6-948D-952CA7E1957C}" srcOrd="1" destOrd="0" parTransId="{6FDF56D3-85FF-458E-A48A-003FF0C07A64}" sibTransId="{9672AA2A-864C-4F1E-84E2-0FF203C17845}"/>
    <dgm:cxn modelId="{FD41E148-F4A0-493D-92F8-D2F4A96064F5}" type="presParOf" srcId="{8AA07386-1B21-4C84-95B1-3A793564AD23}" destId="{CF304E5C-0361-4737-B422-5BCB72E94447}" srcOrd="0" destOrd="0" presId="urn:microsoft.com/office/officeart/2018/2/layout/IconVerticalSolidList"/>
    <dgm:cxn modelId="{71BB9F7A-A78B-4CD3-B8FE-E32D7454AE05}" type="presParOf" srcId="{CF304E5C-0361-4737-B422-5BCB72E94447}" destId="{BCCE541C-D223-4A23-977C-1510AA8A71ED}" srcOrd="0" destOrd="0" presId="urn:microsoft.com/office/officeart/2018/2/layout/IconVerticalSolidList"/>
    <dgm:cxn modelId="{D769B88B-BF81-470E-A25E-16A826420AF2}" type="presParOf" srcId="{CF304E5C-0361-4737-B422-5BCB72E94447}" destId="{D8B8694B-F471-44B0-BB0C-057E7461032E}" srcOrd="1" destOrd="0" presId="urn:microsoft.com/office/officeart/2018/2/layout/IconVerticalSolidList"/>
    <dgm:cxn modelId="{B0390664-3E66-4E52-9318-C49D81A9A34F}" type="presParOf" srcId="{CF304E5C-0361-4737-B422-5BCB72E94447}" destId="{8A78DBD0-C6BD-4EEB-A7CD-CB4E31F32506}" srcOrd="2" destOrd="0" presId="urn:microsoft.com/office/officeart/2018/2/layout/IconVerticalSolidList"/>
    <dgm:cxn modelId="{120D559A-2C7A-4002-AAEF-C0051F8C61C4}" type="presParOf" srcId="{CF304E5C-0361-4737-B422-5BCB72E94447}" destId="{4774185E-CE8E-4F9F-B276-18298EFB94BC}" srcOrd="3" destOrd="0" presId="urn:microsoft.com/office/officeart/2018/2/layout/IconVerticalSolidList"/>
    <dgm:cxn modelId="{29BF7186-92B9-4440-8B04-C4C5DD6D216B}" type="presParOf" srcId="{8AA07386-1B21-4C84-95B1-3A793564AD23}" destId="{97131D40-8C88-437C-B966-ECF1A80D9688}" srcOrd="1" destOrd="0" presId="urn:microsoft.com/office/officeart/2018/2/layout/IconVerticalSolidList"/>
    <dgm:cxn modelId="{715A94D0-D69A-43D2-A1BA-08C53354CF5C}" type="presParOf" srcId="{8AA07386-1B21-4C84-95B1-3A793564AD23}" destId="{75C2F78A-50F0-4D06-B967-E38805874195}" srcOrd="2" destOrd="0" presId="urn:microsoft.com/office/officeart/2018/2/layout/IconVerticalSolidList"/>
    <dgm:cxn modelId="{CF86E15B-A2CE-477A-A5B3-22338E52C84E}" type="presParOf" srcId="{75C2F78A-50F0-4D06-B967-E38805874195}" destId="{DD33D6D7-2160-4283-96F5-924007D99D3B}" srcOrd="0" destOrd="0" presId="urn:microsoft.com/office/officeart/2018/2/layout/IconVerticalSolidList"/>
    <dgm:cxn modelId="{C63DA758-111C-4E1E-BC12-496CB7B4966C}" type="presParOf" srcId="{75C2F78A-50F0-4D06-B967-E38805874195}" destId="{27189EE0-60EC-4202-8B4D-EE43C03F916E}" srcOrd="1" destOrd="0" presId="urn:microsoft.com/office/officeart/2018/2/layout/IconVerticalSolidList"/>
    <dgm:cxn modelId="{9CAB4D75-0E0B-4530-A93A-F64A3AB48962}" type="presParOf" srcId="{75C2F78A-50F0-4D06-B967-E38805874195}" destId="{88E3249B-A61D-4E0D-AF53-16D594C804CF}" srcOrd="2" destOrd="0" presId="urn:microsoft.com/office/officeart/2018/2/layout/IconVerticalSolidList"/>
    <dgm:cxn modelId="{6BD8056B-8C9B-47EB-9A70-17C3D2CCE898}" type="presParOf" srcId="{75C2F78A-50F0-4D06-B967-E38805874195}" destId="{D401AFC7-46BE-40D6-839D-DF4A3A86C747}" srcOrd="3" destOrd="0" presId="urn:microsoft.com/office/officeart/2018/2/layout/IconVerticalSolidList"/>
    <dgm:cxn modelId="{71449974-31C8-4AEC-9861-D542B2C4E637}" type="presParOf" srcId="{8AA07386-1B21-4C84-95B1-3A793564AD23}" destId="{268A3920-44FF-48A7-9305-260DDBE6C7CC}" srcOrd="3" destOrd="0" presId="urn:microsoft.com/office/officeart/2018/2/layout/IconVerticalSolidList"/>
    <dgm:cxn modelId="{EC1E5E54-A0CA-4666-AAE1-98A0327E16B8}" type="presParOf" srcId="{8AA07386-1B21-4C84-95B1-3A793564AD23}" destId="{FBC7ACC7-A416-4062-9513-0B0970368229}" srcOrd="4" destOrd="0" presId="urn:microsoft.com/office/officeart/2018/2/layout/IconVerticalSolidList"/>
    <dgm:cxn modelId="{9B582794-B20D-43FB-B624-F4E5743A2903}" type="presParOf" srcId="{FBC7ACC7-A416-4062-9513-0B0970368229}" destId="{2B4D3AF0-1610-4ADB-9412-63B1560A8009}" srcOrd="0" destOrd="0" presId="urn:microsoft.com/office/officeart/2018/2/layout/IconVerticalSolidList"/>
    <dgm:cxn modelId="{314A4C85-A03A-409E-9C57-621C16D306E4}" type="presParOf" srcId="{FBC7ACC7-A416-4062-9513-0B0970368229}" destId="{3C255E3B-BCA3-4737-9AD7-B2BEA6F2FEBD}" srcOrd="1" destOrd="0" presId="urn:microsoft.com/office/officeart/2018/2/layout/IconVerticalSolidList"/>
    <dgm:cxn modelId="{8E7B3FD0-2124-4CD2-A379-F173823DF492}" type="presParOf" srcId="{FBC7ACC7-A416-4062-9513-0B0970368229}" destId="{C7BB2923-71C0-4CB1-95FF-08301A872DBE}" srcOrd="2" destOrd="0" presId="urn:microsoft.com/office/officeart/2018/2/layout/IconVerticalSolidList"/>
    <dgm:cxn modelId="{5F40E04A-C350-4C8C-AFBF-1886FF108C10}" type="presParOf" srcId="{FBC7ACC7-A416-4062-9513-0B0970368229}" destId="{1133B470-3D89-4437-8B7B-4C403507EC89}" srcOrd="3" destOrd="0" presId="urn:microsoft.com/office/officeart/2018/2/layout/IconVerticalSolidList"/>
    <dgm:cxn modelId="{F74B8095-84ED-4BDC-B963-226F177CE572}" type="presParOf" srcId="{8AA07386-1B21-4C84-95B1-3A793564AD23}" destId="{05E8A92D-C9E3-459E-942D-C24C9858F546}" srcOrd="5" destOrd="0" presId="urn:microsoft.com/office/officeart/2018/2/layout/IconVerticalSolidList"/>
    <dgm:cxn modelId="{C127C540-78E2-4C55-AE54-0B97C04437BD}" type="presParOf" srcId="{8AA07386-1B21-4C84-95B1-3A793564AD23}" destId="{246277BB-02CC-4FDC-B5BC-D313738E550A}" srcOrd="6" destOrd="0" presId="urn:microsoft.com/office/officeart/2018/2/layout/IconVerticalSolidList"/>
    <dgm:cxn modelId="{894E7D3A-512A-4AC7-9E12-72CC3E06D2C0}" type="presParOf" srcId="{246277BB-02CC-4FDC-B5BC-D313738E550A}" destId="{333199C9-94CB-48F5-944E-AD8CA0E18C74}" srcOrd="0" destOrd="0" presId="urn:microsoft.com/office/officeart/2018/2/layout/IconVerticalSolidList"/>
    <dgm:cxn modelId="{C4ACE248-9F2D-45EB-9394-5008B42E130B}" type="presParOf" srcId="{246277BB-02CC-4FDC-B5BC-D313738E550A}" destId="{07678E92-50DE-4E21-8CB9-4FFF0F18D672}" srcOrd="1" destOrd="0" presId="urn:microsoft.com/office/officeart/2018/2/layout/IconVerticalSolidList"/>
    <dgm:cxn modelId="{5ECEE86C-1088-45A7-A3CF-9365F38BACCB}" type="presParOf" srcId="{246277BB-02CC-4FDC-B5BC-D313738E550A}" destId="{F1D85A41-B380-48F2-B818-668AA502002E}" srcOrd="2" destOrd="0" presId="urn:microsoft.com/office/officeart/2018/2/layout/IconVerticalSolidList"/>
    <dgm:cxn modelId="{B96B2809-4F33-4F83-9F84-4084DC7EC0DB}" type="presParOf" srcId="{246277BB-02CC-4FDC-B5BC-D313738E550A}" destId="{33CD421F-633A-43E8-B128-97263856E7B6}" srcOrd="3" destOrd="0" presId="urn:microsoft.com/office/officeart/2018/2/layout/IconVerticalSolidList"/>
    <dgm:cxn modelId="{C664E792-D5C1-4F4C-B63C-4BCEE75D81E8}" type="presParOf" srcId="{8AA07386-1B21-4C84-95B1-3A793564AD23}" destId="{6689D82F-5F11-4FD8-B0FB-14E3BB42B26F}" srcOrd="7" destOrd="0" presId="urn:microsoft.com/office/officeart/2018/2/layout/IconVerticalSolidList"/>
    <dgm:cxn modelId="{C7A66ADB-9046-49CC-8445-79E38EEA8C7F}" type="presParOf" srcId="{8AA07386-1B21-4C84-95B1-3A793564AD23}" destId="{2CA7E69A-3101-49F0-ABAB-F9A661611DA9}" srcOrd="8" destOrd="0" presId="urn:microsoft.com/office/officeart/2018/2/layout/IconVerticalSolidList"/>
    <dgm:cxn modelId="{A3F6AFA3-BB07-4713-B8DC-D732FF4A8F2F}" type="presParOf" srcId="{2CA7E69A-3101-49F0-ABAB-F9A661611DA9}" destId="{20BF5CBC-34FC-4438-BEC0-1FB1F675DB95}" srcOrd="0" destOrd="0" presId="urn:microsoft.com/office/officeart/2018/2/layout/IconVerticalSolidList"/>
    <dgm:cxn modelId="{B6C0BBBE-3BBA-4659-A0C0-D9D571C139F5}" type="presParOf" srcId="{2CA7E69A-3101-49F0-ABAB-F9A661611DA9}" destId="{27002A16-477D-4909-83D4-F7A1BF8E5AF9}" srcOrd="1" destOrd="0" presId="urn:microsoft.com/office/officeart/2018/2/layout/IconVerticalSolidList"/>
    <dgm:cxn modelId="{72322FC4-63DC-4AD6-B983-EFBE1BBB5D81}" type="presParOf" srcId="{2CA7E69A-3101-49F0-ABAB-F9A661611DA9}" destId="{4BB832B3-69CD-497D-8DF1-3A6AE0392880}" srcOrd="2" destOrd="0" presId="urn:microsoft.com/office/officeart/2018/2/layout/IconVerticalSolidList"/>
    <dgm:cxn modelId="{AAC4342A-7BCE-4F96-A764-6F215283BD0D}" type="presParOf" srcId="{2CA7E69A-3101-49F0-ABAB-F9A661611DA9}" destId="{5CEA1E09-420A-432B-9137-9346FD5389A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98B6EB-EF1A-4C73-A69D-465234BF431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9610A1C8-55CA-426B-A006-35556720BB6A}">
      <dgm:prSet/>
      <dgm:spPr/>
      <dgm:t>
        <a:bodyPr/>
        <a:lstStyle/>
        <a:p>
          <a:r>
            <a:rPr lang="en-IN" b="1" i="0"/>
            <a:t>Practo</a:t>
          </a:r>
          <a:endParaRPr lang="en-US"/>
        </a:p>
      </dgm:t>
    </dgm:pt>
    <dgm:pt modelId="{15F1B836-E871-44D6-AB10-153F5511E99F}" type="parTrans" cxnId="{A0A1BB56-0EFA-4EB6-B788-BC04030BB39D}">
      <dgm:prSet/>
      <dgm:spPr/>
      <dgm:t>
        <a:bodyPr/>
        <a:lstStyle/>
        <a:p>
          <a:endParaRPr lang="en-US"/>
        </a:p>
      </dgm:t>
    </dgm:pt>
    <dgm:pt modelId="{91D00C51-9B0D-4D4D-A69A-AE0167A7F6FC}" type="sibTrans" cxnId="{A0A1BB56-0EFA-4EB6-B788-BC04030BB39D}">
      <dgm:prSet/>
      <dgm:spPr/>
      <dgm:t>
        <a:bodyPr/>
        <a:lstStyle/>
        <a:p>
          <a:endParaRPr lang="en-US"/>
        </a:p>
      </dgm:t>
    </dgm:pt>
    <dgm:pt modelId="{6907023C-2012-4B9A-8F81-8BFA23464BA3}">
      <dgm:prSet/>
      <dgm:spPr/>
      <dgm:t>
        <a:bodyPr/>
        <a:lstStyle/>
        <a:p>
          <a:r>
            <a:rPr lang="en-IN" b="1" i="0"/>
            <a:t>Lybrate</a:t>
          </a:r>
          <a:endParaRPr lang="en-US"/>
        </a:p>
      </dgm:t>
    </dgm:pt>
    <dgm:pt modelId="{454EBEA7-B5A3-4BF4-87BA-CDFCD0750651}" type="parTrans" cxnId="{98AF9120-5DDB-46F3-9ED7-BED3296B1800}">
      <dgm:prSet/>
      <dgm:spPr/>
      <dgm:t>
        <a:bodyPr/>
        <a:lstStyle/>
        <a:p>
          <a:endParaRPr lang="en-US"/>
        </a:p>
      </dgm:t>
    </dgm:pt>
    <dgm:pt modelId="{26769308-2D83-412D-AB5B-93ECA3EE69A2}" type="sibTrans" cxnId="{98AF9120-5DDB-46F3-9ED7-BED3296B1800}">
      <dgm:prSet/>
      <dgm:spPr/>
      <dgm:t>
        <a:bodyPr/>
        <a:lstStyle/>
        <a:p>
          <a:endParaRPr lang="en-US"/>
        </a:p>
      </dgm:t>
    </dgm:pt>
    <dgm:pt modelId="{AE226E30-C043-45C7-9608-9985F5B58BEF}">
      <dgm:prSet/>
      <dgm:spPr/>
      <dgm:t>
        <a:bodyPr/>
        <a:lstStyle/>
        <a:p>
          <a:r>
            <a:rPr lang="en-IN" b="1" i="0"/>
            <a:t>Mfine</a:t>
          </a:r>
          <a:endParaRPr lang="en-US"/>
        </a:p>
      </dgm:t>
    </dgm:pt>
    <dgm:pt modelId="{C11F0BF1-9B97-4E0C-8873-A3DB0D3EEB7C}" type="parTrans" cxnId="{96B2E08D-1B6A-4786-8F69-B8145F009CBA}">
      <dgm:prSet/>
      <dgm:spPr/>
      <dgm:t>
        <a:bodyPr/>
        <a:lstStyle/>
        <a:p>
          <a:endParaRPr lang="en-US"/>
        </a:p>
      </dgm:t>
    </dgm:pt>
    <dgm:pt modelId="{F22751DD-EFF0-4D7C-BB5F-EA9152D88339}" type="sibTrans" cxnId="{96B2E08D-1B6A-4786-8F69-B8145F009CBA}">
      <dgm:prSet/>
      <dgm:spPr/>
      <dgm:t>
        <a:bodyPr/>
        <a:lstStyle/>
        <a:p>
          <a:endParaRPr lang="en-US"/>
        </a:p>
      </dgm:t>
    </dgm:pt>
    <dgm:pt modelId="{69DEB62B-D1F1-44BF-965C-D126D0FD6737}">
      <dgm:prSet/>
      <dgm:spPr/>
      <dgm:t>
        <a:bodyPr/>
        <a:lstStyle/>
        <a:p>
          <a:r>
            <a:rPr lang="en-IN" b="1" i="0"/>
            <a:t>Tata Health</a:t>
          </a:r>
          <a:endParaRPr lang="en-US"/>
        </a:p>
      </dgm:t>
    </dgm:pt>
    <dgm:pt modelId="{251E1B21-2522-4450-9A95-95F8792BE895}" type="parTrans" cxnId="{645B1FA7-41DD-42D6-A442-AB716F1961AD}">
      <dgm:prSet/>
      <dgm:spPr/>
      <dgm:t>
        <a:bodyPr/>
        <a:lstStyle/>
        <a:p>
          <a:endParaRPr lang="en-US"/>
        </a:p>
      </dgm:t>
    </dgm:pt>
    <dgm:pt modelId="{52DE3C68-5E14-4703-A947-D6482477C94C}" type="sibTrans" cxnId="{645B1FA7-41DD-42D6-A442-AB716F1961AD}">
      <dgm:prSet/>
      <dgm:spPr/>
      <dgm:t>
        <a:bodyPr/>
        <a:lstStyle/>
        <a:p>
          <a:endParaRPr lang="en-US"/>
        </a:p>
      </dgm:t>
    </dgm:pt>
    <dgm:pt modelId="{5D5ABF75-4E19-4646-9A73-A44EEBD785A6}">
      <dgm:prSet/>
      <dgm:spPr/>
      <dgm:t>
        <a:bodyPr/>
        <a:lstStyle/>
        <a:p>
          <a:r>
            <a:rPr lang="en-IN" b="1" i="0"/>
            <a:t>Doctor 24×7</a:t>
          </a:r>
          <a:endParaRPr lang="en-US"/>
        </a:p>
      </dgm:t>
    </dgm:pt>
    <dgm:pt modelId="{4845F6B9-3959-4207-8BC2-1E8A64DCA8B6}" type="parTrans" cxnId="{E1FE8EDF-25EF-4A7E-BE54-65E9D70FDCC3}">
      <dgm:prSet/>
      <dgm:spPr/>
      <dgm:t>
        <a:bodyPr/>
        <a:lstStyle/>
        <a:p>
          <a:endParaRPr lang="en-US"/>
        </a:p>
      </dgm:t>
    </dgm:pt>
    <dgm:pt modelId="{5D9B6E52-24B5-4208-9A50-E73684A4BFC4}" type="sibTrans" cxnId="{E1FE8EDF-25EF-4A7E-BE54-65E9D70FDCC3}">
      <dgm:prSet/>
      <dgm:spPr/>
      <dgm:t>
        <a:bodyPr/>
        <a:lstStyle/>
        <a:p>
          <a:endParaRPr lang="en-US"/>
        </a:p>
      </dgm:t>
    </dgm:pt>
    <dgm:pt modelId="{F1C579FE-F51F-427F-AF69-B5B6310DAF87}">
      <dgm:prSet/>
      <dgm:spPr/>
      <dgm:t>
        <a:bodyPr/>
        <a:lstStyle/>
        <a:p>
          <a:r>
            <a:rPr lang="en-IN" b="1" i="0"/>
            <a:t>DocOnline</a:t>
          </a:r>
          <a:endParaRPr lang="en-US"/>
        </a:p>
      </dgm:t>
    </dgm:pt>
    <dgm:pt modelId="{B8FD3EB6-C31A-43F0-A763-E2F419832D87}" type="parTrans" cxnId="{B28FAB20-344C-46B4-9EFE-416BB4111B08}">
      <dgm:prSet/>
      <dgm:spPr/>
      <dgm:t>
        <a:bodyPr/>
        <a:lstStyle/>
        <a:p>
          <a:endParaRPr lang="en-US"/>
        </a:p>
      </dgm:t>
    </dgm:pt>
    <dgm:pt modelId="{F910A0FE-3D25-4C16-AE8E-F6AC85B553E8}" type="sibTrans" cxnId="{B28FAB20-344C-46B4-9EFE-416BB4111B08}">
      <dgm:prSet/>
      <dgm:spPr/>
      <dgm:t>
        <a:bodyPr/>
        <a:lstStyle/>
        <a:p>
          <a:endParaRPr lang="en-US"/>
        </a:p>
      </dgm:t>
    </dgm:pt>
    <dgm:pt modelId="{12264D16-F600-4D96-9EDC-24D239BB3D4F}">
      <dgm:prSet/>
      <dgm:spPr/>
      <dgm:t>
        <a:bodyPr/>
        <a:lstStyle/>
        <a:p>
          <a:r>
            <a:rPr lang="en-IN" b="1" i="0"/>
            <a:t>1mg</a:t>
          </a:r>
          <a:endParaRPr lang="en-US"/>
        </a:p>
      </dgm:t>
    </dgm:pt>
    <dgm:pt modelId="{220458D0-560A-4F35-861D-37F2EBDCCBDF}" type="parTrans" cxnId="{EA5EECC2-32C0-4A87-B5BB-B625AEF02D9E}">
      <dgm:prSet/>
      <dgm:spPr/>
      <dgm:t>
        <a:bodyPr/>
        <a:lstStyle/>
        <a:p>
          <a:endParaRPr lang="en-US"/>
        </a:p>
      </dgm:t>
    </dgm:pt>
    <dgm:pt modelId="{DC122B1F-F264-418A-813A-985D6BA19051}" type="sibTrans" cxnId="{EA5EECC2-32C0-4A87-B5BB-B625AEF02D9E}">
      <dgm:prSet/>
      <dgm:spPr/>
      <dgm:t>
        <a:bodyPr/>
        <a:lstStyle/>
        <a:p>
          <a:endParaRPr lang="en-US"/>
        </a:p>
      </dgm:t>
    </dgm:pt>
    <dgm:pt modelId="{6DD7795E-A690-4521-9A6E-7FF54F0A2C74}">
      <dgm:prSet/>
      <dgm:spPr/>
      <dgm:t>
        <a:bodyPr/>
        <a:lstStyle/>
        <a:p>
          <a:r>
            <a:rPr lang="en-IN" b="1" i="0"/>
            <a:t>Netmeds</a:t>
          </a:r>
          <a:endParaRPr lang="en-US"/>
        </a:p>
      </dgm:t>
    </dgm:pt>
    <dgm:pt modelId="{63AD63DF-1A0C-4545-8A85-0283B91B490B}" type="parTrans" cxnId="{5F44AB62-C08C-4A5C-A2C2-904E9D2DC18A}">
      <dgm:prSet/>
      <dgm:spPr/>
      <dgm:t>
        <a:bodyPr/>
        <a:lstStyle/>
        <a:p>
          <a:endParaRPr lang="en-US"/>
        </a:p>
      </dgm:t>
    </dgm:pt>
    <dgm:pt modelId="{954315B6-8F19-417E-8C1D-9185F251A265}" type="sibTrans" cxnId="{5F44AB62-C08C-4A5C-A2C2-904E9D2DC18A}">
      <dgm:prSet/>
      <dgm:spPr/>
      <dgm:t>
        <a:bodyPr/>
        <a:lstStyle/>
        <a:p>
          <a:endParaRPr lang="en-US"/>
        </a:p>
      </dgm:t>
    </dgm:pt>
    <dgm:pt modelId="{7D9536DF-F654-480A-8CD6-321799A8FF0F}">
      <dgm:prSet/>
      <dgm:spPr/>
      <dgm:t>
        <a:bodyPr/>
        <a:lstStyle/>
        <a:p>
          <a:r>
            <a:rPr lang="en-IN" b="1" i="0"/>
            <a:t>Portea</a:t>
          </a:r>
          <a:endParaRPr lang="en-US"/>
        </a:p>
      </dgm:t>
    </dgm:pt>
    <dgm:pt modelId="{AC7EB204-4B08-43C7-BAD5-4334EE9EF843}" type="parTrans" cxnId="{07B89B28-C307-4ECF-AC84-2D8775B73972}">
      <dgm:prSet/>
      <dgm:spPr/>
      <dgm:t>
        <a:bodyPr/>
        <a:lstStyle/>
        <a:p>
          <a:endParaRPr lang="en-US"/>
        </a:p>
      </dgm:t>
    </dgm:pt>
    <dgm:pt modelId="{8A5DB48D-E4A8-45C9-B334-C6D0A2028C61}" type="sibTrans" cxnId="{07B89B28-C307-4ECF-AC84-2D8775B73972}">
      <dgm:prSet/>
      <dgm:spPr/>
      <dgm:t>
        <a:bodyPr/>
        <a:lstStyle/>
        <a:p>
          <a:endParaRPr lang="en-US"/>
        </a:p>
      </dgm:t>
    </dgm:pt>
    <dgm:pt modelId="{96F085F5-CB0F-47DC-B0EF-76BF1B972A56}">
      <dgm:prSet/>
      <dgm:spPr/>
      <dgm:t>
        <a:bodyPr/>
        <a:lstStyle/>
        <a:p>
          <a:r>
            <a:rPr lang="en-IN" b="1" i="0"/>
            <a:t>MedPlus</a:t>
          </a:r>
          <a:endParaRPr lang="en-US"/>
        </a:p>
      </dgm:t>
    </dgm:pt>
    <dgm:pt modelId="{487F8063-A9DE-4329-AA82-0340E302CC3F}" type="parTrans" cxnId="{AAFC1081-5877-4187-AD15-7670BFC4136D}">
      <dgm:prSet/>
      <dgm:spPr/>
      <dgm:t>
        <a:bodyPr/>
        <a:lstStyle/>
        <a:p>
          <a:endParaRPr lang="en-US"/>
        </a:p>
      </dgm:t>
    </dgm:pt>
    <dgm:pt modelId="{1356B87E-3116-4999-877B-81A0B697F76A}" type="sibTrans" cxnId="{AAFC1081-5877-4187-AD15-7670BFC4136D}">
      <dgm:prSet/>
      <dgm:spPr/>
      <dgm:t>
        <a:bodyPr/>
        <a:lstStyle/>
        <a:p>
          <a:endParaRPr lang="en-US"/>
        </a:p>
      </dgm:t>
    </dgm:pt>
    <dgm:pt modelId="{8425BCE2-AFC3-4C08-BD44-603046DEA85A}" type="pres">
      <dgm:prSet presAssocID="{0E98B6EB-EF1A-4C73-A69D-465234BF4315}" presName="linear" presStyleCnt="0">
        <dgm:presLayoutVars>
          <dgm:animLvl val="lvl"/>
          <dgm:resizeHandles val="exact"/>
        </dgm:presLayoutVars>
      </dgm:prSet>
      <dgm:spPr/>
    </dgm:pt>
    <dgm:pt modelId="{02D83BF3-3C81-4A62-9754-A9671E2571B2}" type="pres">
      <dgm:prSet presAssocID="{9610A1C8-55CA-426B-A006-35556720BB6A}" presName="parentText" presStyleLbl="node1" presStyleIdx="0" presStyleCnt="10">
        <dgm:presLayoutVars>
          <dgm:chMax val="0"/>
          <dgm:bulletEnabled val="1"/>
        </dgm:presLayoutVars>
      </dgm:prSet>
      <dgm:spPr/>
    </dgm:pt>
    <dgm:pt modelId="{3EEEB1DB-A284-48C4-8B9A-E022A8ABACB0}" type="pres">
      <dgm:prSet presAssocID="{91D00C51-9B0D-4D4D-A69A-AE0167A7F6FC}" presName="spacer" presStyleCnt="0"/>
      <dgm:spPr/>
    </dgm:pt>
    <dgm:pt modelId="{29F268F6-F0AF-4809-BEA1-81A6C2D33A2B}" type="pres">
      <dgm:prSet presAssocID="{6907023C-2012-4B9A-8F81-8BFA23464BA3}" presName="parentText" presStyleLbl="node1" presStyleIdx="1" presStyleCnt="10">
        <dgm:presLayoutVars>
          <dgm:chMax val="0"/>
          <dgm:bulletEnabled val="1"/>
        </dgm:presLayoutVars>
      </dgm:prSet>
      <dgm:spPr/>
    </dgm:pt>
    <dgm:pt modelId="{40C0BCAA-A2E4-4A7C-8C10-3C0B56121EF9}" type="pres">
      <dgm:prSet presAssocID="{26769308-2D83-412D-AB5B-93ECA3EE69A2}" presName="spacer" presStyleCnt="0"/>
      <dgm:spPr/>
    </dgm:pt>
    <dgm:pt modelId="{6F7157EC-DA87-4A03-B3EA-BAFC4D619F2F}" type="pres">
      <dgm:prSet presAssocID="{AE226E30-C043-45C7-9608-9985F5B58BEF}" presName="parentText" presStyleLbl="node1" presStyleIdx="2" presStyleCnt="10">
        <dgm:presLayoutVars>
          <dgm:chMax val="0"/>
          <dgm:bulletEnabled val="1"/>
        </dgm:presLayoutVars>
      </dgm:prSet>
      <dgm:spPr/>
    </dgm:pt>
    <dgm:pt modelId="{A019283E-C8D9-46DF-9A05-0C07FB5A2A78}" type="pres">
      <dgm:prSet presAssocID="{F22751DD-EFF0-4D7C-BB5F-EA9152D88339}" presName="spacer" presStyleCnt="0"/>
      <dgm:spPr/>
    </dgm:pt>
    <dgm:pt modelId="{B2667A22-26D6-4E45-AFB3-70A841958C80}" type="pres">
      <dgm:prSet presAssocID="{69DEB62B-D1F1-44BF-965C-D126D0FD6737}" presName="parentText" presStyleLbl="node1" presStyleIdx="3" presStyleCnt="10">
        <dgm:presLayoutVars>
          <dgm:chMax val="0"/>
          <dgm:bulletEnabled val="1"/>
        </dgm:presLayoutVars>
      </dgm:prSet>
      <dgm:spPr/>
    </dgm:pt>
    <dgm:pt modelId="{767ADE43-836D-47B4-A365-2B5D7CDBC5E3}" type="pres">
      <dgm:prSet presAssocID="{52DE3C68-5E14-4703-A947-D6482477C94C}" presName="spacer" presStyleCnt="0"/>
      <dgm:spPr/>
    </dgm:pt>
    <dgm:pt modelId="{6FF51C1D-24B5-4203-BB96-D4BE2533A7A8}" type="pres">
      <dgm:prSet presAssocID="{5D5ABF75-4E19-4646-9A73-A44EEBD785A6}" presName="parentText" presStyleLbl="node1" presStyleIdx="4" presStyleCnt="10">
        <dgm:presLayoutVars>
          <dgm:chMax val="0"/>
          <dgm:bulletEnabled val="1"/>
        </dgm:presLayoutVars>
      </dgm:prSet>
      <dgm:spPr/>
    </dgm:pt>
    <dgm:pt modelId="{9A9B9FCC-4E59-43DE-9FBE-E2C6642737C0}" type="pres">
      <dgm:prSet presAssocID="{5D9B6E52-24B5-4208-9A50-E73684A4BFC4}" presName="spacer" presStyleCnt="0"/>
      <dgm:spPr/>
    </dgm:pt>
    <dgm:pt modelId="{E24E8543-6D6B-4FAA-913C-CF2DB5DA3AE0}" type="pres">
      <dgm:prSet presAssocID="{F1C579FE-F51F-427F-AF69-B5B6310DAF87}" presName="parentText" presStyleLbl="node1" presStyleIdx="5" presStyleCnt="10">
        <dgm:presLayoutVars>
          <dgm:chMax val="0"/>
          <dgm:bulletEnabled val="1"/>
        </dgm:presLayoutVars>
      </dgm:prSet>
      <dgm:spPr/>
    </dgm:pt>
    <dgm:pt modelId="{2BECC95C-2686-4535-9D2D-2FCE44FFA69A}" type="pres">
      <dgm:prSet presAssocID="{F910A0FE-3D25-4C16-AE8E-F6AC85B553E8}" presName="spacer" presStyleCnt="0"/>
      <dgm:spPr/>
    </dgm:pt>
    <dgm:pt modelId="{28A4C9FE-8693-4C73-927B-D02C8263D60F}" type="pres">
      <dgm:prSet presAssocID="{12264D16-F600-4D96-9EDC-24D239BB3D4F}" presName="parentText" presStyleLbl="node1" presStyleIdx="6" presStyleCnt="10">
        <dgm:presLayoutVars>
          <dgm:chMax val="0"/>
          <dgm:bulletEnabled val="1"/>
        </dgm:presLayoutVars>
      </dgm:prSet>
      <dgm:spPr/>
    </dgm:pt>
    <dgm:pt modelId="{B7A773EE-7E4B-4395-81B2-9DBBBE27F225}" type="pres">
      <dgm:prSet presAssocID="{DC122B1F-F264-418A-813A-985D6BA19051}" presName="spacer" presStyleCnt="0"/>
      <dgm:spPr/>
    </dgm:pt>
    <dgm:pt modelId="{924E7027-AACE-4C0F-9928-BD6B235CFE8D}" type="pres">
      <dgm:prSet presAssocID="{6DD7795E-A690-4521-9A6E-7FF54F0A2C74}" presName="parentText" presStyleLbl="node1" presStyleIdx="7" presStyleCnt="10">
        <dgm:presLayoutVars>
          <dgm:chMax val="0"/>
          <dgm:bulletEnabled val="1"/>
        </dgm:presLayoutVars>
      </dgm:prSet>
      <dgm:spPr/>
    </dgm:pt>
    <dgm:pt modelId="{6D59B533-F7FD-4FC0-88E4-466DC83B2DEB}" type="pres">
      <dgm:prSet presAssocID="{954315B6-8F19-417E-8C1D-9185F251A265}" presName="spacer" presStyleCnt="0"/>
      <dgm:spPr/>
    </dgm:pt>
    <dgm:pt modelId="{17FE2419-4F7E-4D57-B504-CE95E0AFF55F}" type="pres">
      <dgm:prSet presAssocID="{7D9536DF-F654-480A-8CD6-321799A8FF0F}" presName="parentText" presStyleLbl="node1" presStyleIdx="8" presStyleCnt="10">
        <dgm:presLayoutVars>
          <dgm:chMax val="0"/>
          <dgm:bulletEnabled val="1"/>
        </dgm:presLayoutVars>
      </dgm:prSet>
      <dgm:spPr/>
    </dgm:pt>
    <dgm:pt modelId="{E3E9081F-9AC4-4131-AB1D-DA3DB1D89349}" type="pres">
      <dgm:prSet presAssocID="{8A5DB48D-E4A8-45C9-B334-C6D0A2028C61}" presName="spacer" presStyleCnt="0"/>
      <dgm:spPr/>
    </dgm:pt>
    <dgm:pt modelId="{E1564292-6269-4CDA-9366-3B11071BE573}" type="pres">
      <dgm:prSet presAssocID="{96F085F5-CB0F-47DC-B0EF-76BF1B972A56}" presName="parentText" presStyleLbl="node1" presStyleIdx="9" presStyleCnt="10">
        <dgm:presLayoutVars>
          <dgm:chMax val="0"/>
          <dgm:bulletEnabled val="1"/>
        </dgm:presLayoutVars>
      </dgm:prSet>
      <dgm:spPr/>
    </dgm:pt>
  </dgm:ptLst>
  <dgm:cxnLst>
    <dgm:cxn modelId="{C9DB251D-426C-4E76-AFBB-911A603225A1}" type="presOf" srcId="{7D9536DF-F654-480A-8CD6-321799A8FF0F}" destId="{17FE2419-4F7E-4D57-B504-CE95E0AFF55F}" srcOrd="0" destOrd="0" presId="urn:microsoft.com/office/officeart/2005/8/layout/vList2"/>
    <dgm:cxn modelId="{98AF9120-5DDB-46F3-9ED7-BED3296B1800}" srcId="{0E98B6EB-EF1A-4C73-A69D-465234BF4315}" destId="{6907023C-2012-4B9A-8F81-8BFA23464BA3}" srcOrd="1" destOrd="0" parTransId="{454EBEA7-B5A3-4BF4-87BA-CDFCD0750651}" sibTransId="{26769308-2D83-412D-AB5B-93ECA3EE69A2}"/>
    <dgm:cxn modelId="{B28FAB20-344C-46B4-9EFE-416BB4111B08}" srcId="{0E98B6EB-EF1A-4C73-A69D-465234BF4315}" destId="{F1C579FE-F51F-427F-AF69-B5B6310DAF87}" srcOrd="5" destOrd="0" parTransId="{B8FD3EB6-C31A-43F0-A763-E2F419832D87}" sibTransId="{F910A0FE-3D25-4C16-AE8E-F6AC85B553E8}"/>
    <dgm:cxn modelId="{07B89B28-C307-4ECF-AC84-2D8775B73972}" srcId="{0E98B6EB-EF1A-4C73-A69D-465234BF4315}" destId="{7D9536DF-F654-480A-8CD6-321799A8FF0F}" srcOrd="8" destOrd="0" parTransId="{AC7EB204-4B08-43C7-BAD5-4334EE9EF843}" sibTransId="{8A5DB48D-E4A8-45C9-B334-C6D0A2028C61}"/>
    <dgm:cxn modelId="{3CCFE12F-D027-441C-A194-B074972DBC73}" type="presOf" srcId="{12264D16-F600-4D96-9EDC-24D239BB3D4F}" destId="{28A4C9FE-8693-4C73-927B-D02C8263D60F}" srcOrd="0" destOrd="0" presId="urn:microsoft.com/office/officeart/2005/8/layout/vList2"/>
    <dgm:cxn modelId="{13D3755D-407E-4CA2-BB90-E6B1A43F905D}" type="presOf" srcId="{F1C579FE-F51F-427F-AF69-B5B6310DAF87}" destId="{E24E8543-6D6B-4FAA-913C-CF2DB5DA3AE0}" srcOrd="0" destOrd="0" presId="urn:microsoft.com/office/officeart/2005/8/layout/vList2"/>
    <dgm:cxn modelId="{5F44AB62-C08C-4A5C-A2C2-904E9D2DC18A}" srcId="{0E98B6EB-EF1A-4C73-A69D-465234BF4315}" destId="{6DD7795E-A690-4521-9A6E-7FF54F0A2C74}" srcOrd="7" destOrd="0" parTransId="{63AD63DF-1A0C-4545-8A85-0283B91B490B}" sibTransId="{954315B6-8F19-417E-8C1D-9185F251A265}"/>
    <dgm:cxn modelId="{4B521F43-9ACA-4F7D-A217-C9CC7383E1E0}" type="presOf" srcId="{AE226E30-C043-45C7-9608-9985F5B58BEF}" destId="{6F7157EC-DA87-4A03-B3EA-BAFC4D619F2F}" srcOrd="0" destOrd="0" presId="urn:microsoft.com/office/officeart/2005/8/layout/vList2"/>
    <dgm:cxn modelId="{38F83E63-3974-4EA0-81FC-399FC1BC0349}" type="presOf" srcId="{6907023C-2012-4B9A-8F81-8BFA23464BA3}" destId="{29F268F6-F0AF-4809-BEA1-81A6C2D33A2B}" srcOrd="0" destOrd="0" presId="urn:microsoft.com/office/officeart/2005/8/layout/vList2"/>
    <dgm:cxn modelId="{B9D82B4F-3DB7-47C9-8BB3-21F21B7DB2D8}" type="presOf" srcId="{0E98B6EB-EF1A-4C73-A69D-465234BF4315}" destId="{8425BCE2-AFC3-4C08-BD44-603046DEA85A}" srcOrd="0" destOrd="0" presId="urn:microsoft.com/office/officeart/2005/8/layout/vList2"/>
    <dgm:cxn modelId="{A0A1BB56-0EFA-4EB6-B788-BC04030BB39D}" srcId="{0E98B6EB-EF1A-4C73-A69D-465234BF4315}" destId="{9610A1C8-55CA-426B-A006-35556720BB6A}" srcOrd="0" destOrd="0" parTransId="{15F1B836-E871-44D6-AB10-153F5511E99F}" sibTransId="{91D00C51-9B0D-4D4D-A69A-AE0167A7F6FC}"/>
    <dgm:cxn modelId="{F16C3C7E-56D0-4982-B049-7483BE3C3D9F}" type="presOf" srcId="{9610A1C8-55CA-426B-A006-35556720BB6A}" destId="{02D83BF3-3C81-4A62-9754-A9671E2571B2}" srcOrd="0" destOrd="0" presId="urn:microsoft.com/office/officeart/2005/8/layout/vList2"/>
    <dgm:cxn modelId="{AAFC1081-5877-4187-AD15-7670BFC4136D}" srcId="{0E98B6EB-EF1A-4C73-A69D-465234BF4315}" destId="{96F085F5-CB0F-47DC-B0EF-76BF1B972A56}" srcOrd="9" destOrd="0" parTransId="{487F8063-A9DE-4329-AA82-0340E302CC3F}" sibTransId="{1356B87E-3116-4999-877B-81A0B697F76A}"/>
    <dgm:cxn modelId="{96B2E08D-1B6A-4786-8F69-B8145F009CBA}" srcId="{0E98B6EB-EF1A-4C73-A69D-465234BF4315}" destId="{AE226E30-C043-45C7-9608-9985F5B58BEF}" srcOrd="2" destOrd="0" parTransId="{C11F0BF1-9B97-4E0C-8873-A3DB0D3EEB7C}" sibTransId="{F22751DD-EFF0-4D7C-BB5F-EA9152D88339}"/>
    <dgm:cxn modelId="{D88C5396-6584-4475-BC72-FCBFBEAB342B}" type="presOf" srcId="{5D5ABF75-4E19-4646-9A73-A44EEBD785A6}" destId="{6FF51C1D-24B5-4203-BB96-D4BE2533A7A8}" srcOrd="0" destOrd="0" presId="urn:microsoft.com/office/officeart/2005/8/layout/vList2"/>
    <dgm:cxn modelId="{DDB9B59D-0EE0-4EBD-9888-1A3870B83EE4}" type="presOf" srcId="{69DEB62B-D1F1-44BF-965C-D126D0FD6737}" destId="{B2667A22-26D6-4E45-AFB3-70A841958C80}" srcOrd="0" destOrd="0" presId="urn:microsoft.com/office/officeart/2005/8/layout/vList2"/>
    <dgm:cxn modelId="{645B1FA7-41DD-42D6-A442-AB716F1961AD}" srcId="{0E98B6EB-EF1A-4C73-A69D-465234BF4315}" destId="{69DEB62B-D1F1-44BF-965C-D126D0FD6737}" srcOrd="3" destOrd="0" parTransId="{251E1B21-2522-4450-9A95-95F8792BE895}" sibTransId="{52DE3C68-5E14-4703-A947-D6482477C94C}"/>
    <dgm:cxn modelId="{8628E6B2-60CA-43B5-8EBC-AC83627A69A1}" type="presOf" srcId="{96F085F5-CB0F-47DC-B0EF-76BF1B972A56}" destId="{E1564292-6269-4CDA-9366-3B11071BE573}" srcOrd="0" destOrd="0" presId="urn:microsoft.com/office/officeart/2005/8/layout/vList2"/>
    <dgm:cxn modelId="{EA5EECC2-32C0-4A87-B5BB-B625AEF02D9E}" srcId="{0E98B6EB-EF1A-4C73-A69D-465234BF4315}" destId="{12264D16-F600-4D96-9EDC-24D239BB3D4F}" srcOrd="6" destOrd="0" parTransId="{220458D0-560A-4F35-861D-37F2EBDCCBDF}" sibTransId="{DC122B1F-F264-418A-813A-985D6BA19051}"/>
    <dgm:cxn modelId="{E1FE8EDF-25EF-4A7E-BE54-65E9D70FDCC3}" srcId="{0E98B6EB-EF1A-4C73-A69D-465234BF4315}" destId="{5D5ABF75-4E19-4646-9A73-A44EEBD785A6}" srcOrd="4" destOrd="0" parTransId="{4845F6B9-3959-4207-8BC2-1E8A64DCA8B6}" sibTransId="{5D9B6E52-24B5-4208-9A50-E73684A4BFC4}"/>
    <dgm:cxn modelId="{3361C9F5-052D-435A-8F14-E559DA4A7F61}" type="presOf" srcId="{6DD7795E-A690-4521-9A6E-7FF54F0A2C74}" destId="{924E7027-AACE-4C0F-9928-BD6B235CFE8D}" srcOrd="0" destOrd="0" presId="urn:microsoft.com/office/officeart/2005/8/layout/vList2"/>
    <dgm:cxn modelId="{43FEF3AB-2C43-4BC8-972C-BA132F62546C}" type="presParOf" srcId="{8425BCE2-AFC3-4C08-BD44-603046DEA85A}" destId="{02D83BF3-3C81-4A62-9754-A9671E2571B2}" srcOrd="0" destOrd="0" presId="urn:microsoft.com/office/officeart/2005/8/layout/vList2"/>
    <dgm:cxn modelId="{D5126C75-9147-4A62-8E50-46F95E5BD5DA}" type="presParOf" srcId="{8425BCE2-AFC3-4C08-BD44-603046DEA85A}" destId="{3EEEB1DB-A284-48C4-8B9A-E022A8ABACB0}" srcOrd="1" destOrd="0" presId="urn:microsoft.com/office/officeart/2005/8/layout/vList2"/>
    <dgm:cxn modelId="{D6CB65C3-BE22-4AD7-97BD-0467BFD14C6E}" type="presParOf" srcId="{8425BCE2-AFC3-4C08-BD44-603046DEA85A}" destId="{29F268F6-F0AF-4809-BEA1-81A6C2D33A2B}" srcOrd="2" destOrd="0" presId="urn:microsoft.com/office/officeart/2005/8/layout/vList2"/>
    <dgm:cxn modelId="{03F11889-B87E-4DC2-B0EC-CACD483D2E50}" type="presParOf" srcId="{8425BCE2-AFC3-4C08-BD44-603046DEA85A}" destId="{40C0BCAA-A2E4-4A7C-8C10-3C0B56121EF9}" srcOrd="3" destOrd="0" presId="urn:microsoft.com/office/officeart/2005/8/layout/vList2"/>
    <dgm:cxn modelId="{C661DEB7-1B67-445F-A930-6DA26C88147C}" type="presParOf" srcId="{8425BCE2-AFC3-4C08-BD44-603046DEA85A}" destId="{6F7157EC-DA87-4A03-B3EA-BAFC4D619F2F}" srcOrd="4" destOrd="0" presId="urn:microsoft.com/office/officeart/2005/8/layout/vList2"/>
    <dgm:cxn modelId="{07834651-A454-4573-8414-1E7D69EA6941}" type="presParOf" srcId="{8425BCE2-AFC3-4C08-BD44-603046DEA85A}" destId="{A019283E-C8D9-46DF-9A05-0C07FB5A2A78}" srcOrd="5" destOrd="0" presId="urn:microsoft.com/office/officeart/2005/8/layout/vList2"/>
    <dgm:cxn modelId="{B540DA52-4D48-4B7C-A13A-AB5EFC303C09}" type="presParOf" srcId="{8425BCE2-AFC3-4C08-BD44-603046DEA85A}" destId="{B2667A22-26D6-4E45-AFB3-70A841958C80}" srcOrd="6" destOrd="0" presId="urn:microsoft.com/office/officeart/2005/8/layout/vList2"/>
    <dgm:cxn modelId="{5BAD7B4B-A8FD-40BB-8C59-3F5E0677CF6C}" type="presParOf" srcId="{8425BCE2-AFC3-4C08-BD44-603046DEA85A}" destId="{767ADE43-836D-47B4-A365-2B5D7CDBC5E3}" srcOrd="7" destOrd="0" presId="urn:microsoft.com/office/officeart/2005/8/layout/vList2"/>
    <dgm:cxn modelId="{463CF802-9D8E-4AD3-960F-CF4BE0650834}" type="presParOf" srcId="{8425BCE2-AFC3-4C08-BD44-603046DEA85A}" destId="{6FF51C1D-24B5-4203-BB96-D4BE2533A7A8}" srcOrd="8" destOrd="0" presId="urn:microsoft.com/office/officeart/2005/8/layout/vList2"/>
    <dgm:cxn modelId="{097792F6-9A95-46E8-8561-BC6B36E4ABCA}" type="presParOf" srcId="{8425BCE2-AFC3-4C08-BD44-603046DEA85A}" destId="{9A9B9FCC-4E59-43DE-9FBE-E2C6642737C0}" srcOrd="9" destOrd="0" presId="urn:microsoft.com/office/officeart/2005/8/layout/vList2"/>
    <dgm:cxn modelId="{59AFA65A-91B4-49D9-B4F6-DA38D6916C6A}" type="presParOf" srcId="{8425BCE2-AFC3-4C08-BD44-603046DEA85A}" destId="{E24E8543-6D6B-4FAA-913C-CF2DB5DA3AE0}" srcOrd="10" destOrd="0" presId="urn:microsoft.com/office/officeart/2005/8/layout/vList2"/>
    <dgm:cxn modelId="{3A020857-3B5D-4FA5-84CD-D4980C6C4ECD}" type="presParOf" srcId="{8425BCE2-AFC3-4C08-BD44-603046DEA85A}" destId="{2BECC95C-2686-4535-9D2D-2FCE44FFA69A}" srcOrd="11" destOrd="0" presId="urn:microsoft.com/office/officeart/2005/8/layout/vList2"/>
    <dgm:cxn modelId="{88005624-0B94-4523-970A-E1BCEF791502}" type="presParOf" srcId="{8425BCE2-AFC3-4C08-BD44-603046DEA85A}" destId="{28A4C9FE-8693-4C73-927B-D02C8263D60F}" srcOrd="12" destOrd="0" presId="urn:microsoft.com/office/officeart/2005/8/layout/vList2"/>
    <dgm:cxn modelId="{59BFA13D-8AC8-40C3-A327-8FED5E9A6512}" type="presParOf" srcId="{8425BCE2-AFC3-4C08-BD44-603046DEA85A}" destId="{B7A773EE-7E4B-4395-81B2-9DBBBE27F225}" srcOrd="13" destOrd="0" presId="urn:microsoft.com/office/officeart/2005/8/layout/vList2"/>
    <dgm:cxn modelId="{00D02C02-AF87-4F0E-BA46-E04BDD05C917}" type="presParOf" srcId="{8425BCE2-AFC3-4C08-BD44-603046DEA85A}" destId="{924E7027-AACE-4C0F-9928-BD6B235CFE8D}" srcOrd="14" destOrd="0" presId="urn:microsoft.com/office/officeart/2005/8/layout/vList2"/>
    <dgm:cxn modelId="{CA8097BA-F536-4B72-BEA3-83898834EBBD}" type="presParOf" srcId="{8425BCE2-AFC3-4C08-BD44-603046DEA85A}" destId="{6D59B533-F7FD-4FC0-88E4-466DC83B2DEB}" srcOrd="15" destOrd="0" presId="urn:microsoft.com/office/officeart/2005/8/layout/vList2"/>
    <dgm:cxn modelId="{0A77AE54-3FEB-464F-A574-E28804B5A1A4}" type="presParOf" srcId="{8425BCE2-AFC3-4C08-BD44-603046DEA85A}" destId="{17FE2419-4F7E-4D57-B504-CE95E0AFF55F}" srcOrd="16" destOrd="0" presId="urn:microsoft.com/office/officeart/2005/8/layout/vList2"/>
    <dgm:cxn modelId="{F9613C3B-7A89-4D06-8AAB-3666AD104143}" type="presParOf" srcId="{8425BCE2-AFC3-4C08-BD44-603046DEA85A}" destId="{E3E9081F-9AC4-4131-AB1D-DA3DB1D89349}" srcOrd="17" destOrd="0" presId="urn:microsoft.com/office/officeart/2005/8/layout/vList2"/>
    <dgm:cxn modelId="{E6274B64-992C-4381-8912-D5078E2C88AA}" type="presParOf" srcId="{8425BCE2-AFC3-4C08-BD44-603046DEA85A}" destId="{E1564292-6269-4CDA-9366-3B11071BE573}"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3978B1-AEFB-4219-B880-F37CFB19C781}"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D63DA42A-13C1-463A-AFA7-928D6795A0FC}">
      <dgm:prSet/>
      <dgm:spPr/>
      <dgm:t>
        <a:bodyPr/>
        <a:lstStyle/>
        <a:p>
          <a:r>
            <a:rPr lang="en-US"/>
            <a:t>ABDM-Ayushman bharat digital mission</a:t>
          </a:r>
        </a:p>
      </dgm:t>
    </dgm:pt>
    <dgm:pt modelId="{7BB72D21-EC0A-43CE-B000-EDD8147A35E1}" type="parTrans" cxnId="{2CF0A3B5-BB1C-478D-ADB7-DFD81332F60D}">
      <dgm:prSet/>
      <dgm:spPr/>
      <dgm:t>
        <a:bodyPr/>
        <a:lstStyle/>
        <a:p>
          <a:endParaRPr lang="en-US"/>
        </a:p>
      </dgm:t>
    </dgm:pt>
    <dgm:pt modelId="{0A795D01-1C13-41DC-821F-0462C520655E}" type="sibTrans" cxnId="{2CF0A3B5-BB1C-478D-ADB7-DFD81332F60D}">
      <dgm:prSet/>
      <dgm:spPr/>
      <dgm:t>
        <a:bodyPr/>
        <a:lstStyle/>
        <a:p>
          <a:endParaRPr lang="en-US"/>
        </a:p>
      </dgm:t>
    </dgm:pt>
    <dgm:pt modelId="{5219EAAF-1472-4857-952F-CD8E917284FE}">
      <dgm:prSet/>
      <dgm:spPr/>
      <dgm:t>
        <a:bodyPr/>
        <a:lstStyle/>
        <a:p>
          <a:r>
            <a:rPr lang="en-US"/>
            <a:t>Aarogya setu</a:t>
          </a:r>
        </a:p>
      </dgm:t>
    </dgm:pt>
    <dgm:pt modelId="{B05F0EA2-0D6E-4C6E-891F-DA86CF3E5665}" type="parTrans" cxnId="{9A43294C-FDFC-4284-B0B3-5448DBCA3F80}">
      <dgm:prSet/>
      <dgm:spPr/>
      <dgm:t>
        <a:bodyPr/>
        <a:lstStyle/>
        <a:p>
          <a:endParaRPr lang="en-US"/>
        </a:p>
      </dgm:t>
    </dgm:pt>
    <dgm:pt modelId="{BB2AB436-8C76-4461-B0D7-05043FD91172}" type="sibTrans" cxnId="{9A43294C-FDFC-4284-B0B3-5448DBCA3F80}">
      <dgm:prSet/>
      <dgm:spPr/>
      <dgm:t>
        <a:bodyPr/>
        <a:lstStyle/>
        <a:p>
          <a:endParaRPr lang="en-US"/>
        </a:p>
      </dgm:t>
    </dgm:pt>
    <dgm:pt modelId="{8D8845D9-1920-4AC1-BE71-3814C5EEF02E}">
      <dgm:prSet/>
      <dgm:spPr/>
      <dgm:t>
        <a:bodyPr/>
        <a:lstStyle/>
        <a:p>
          <a:r>
            <a:rPr lang="en-US"/>
            <a:t>e-sanjeevani</a:t>
          </a:r>
        </a:p>
      </dgm:t>
    </dgm:pt>
    <dgm:pt modelId="{43B65C19-96B5-427B-BD23-A6AFCAC7440F}" type="parTrans" cxnId="{4EF5D730-5208-4F8E-B938-456F8585AC8A}">
      <dgm:prSet/>
      <dgm:spPr/>
      <dgm:t>
        <a:bodyPr/>
        <a:lstStyle/>
        <a:p>
          <a:endParaRPr lang="en-US"/>
        </a:p>
      </dgm:t>
    </dgm:pt>
    <dgm:pt modelId="{0DE64DF2-D4A2-499A-8425-6DF1247C52C2}" type="sibTrans" cxnId="{4EF5D730-5208-4F8E-B938-456F8585AC8A}">
      <dgm:prSet/>
      <dgm:spPr/>
      <dgm:t>
        <a:bodyPr/>
        <a:lstStyle/>
        <a:p>
          <a:endParaRPr lang="en-US"/>
        </a:p>
      </dgm:t>
    </dgm:pt>
    <dgm:pt modelId="{805AD0F3-79F8-4B3D-B885-BA5C2AA216A5}">
      <dgm:prSet/>
      <dgm:spPr/>
      <dgm:t>
        <a:bodyPr/>
        <a:lstStyle/>
        <a:p>
          <a:r>
            <a:rPr lang="en-US"/>
            <a:t>Co-WIN</a:t>
          </a:r>
        </a:p>
      </dgm:t>
    </dgm:pt>
    <dgm:pt modelId="{9DB6867F-DCD3-4F13-80A1-11C534F8BC19}" type="parTrans" cxnId="{97BBF913-328F-46CD-9A5F-6190B0E45483}">
      <dgm:prSet/>
      <dgm:spPr/>
      <dgm:t>
        <a:bodyPr/>
        <a:lstStyle/>
        <a:p>
          <a:endParaRPr lang="en-US"/>
        </a:p>
      </dgm:t>
    </dgm:pt>
    <dgm:pt modelId="{082ED99C-9092-4AF6-BCD9-C7A89CEDBD4D}" type="sibTrans" cxnId="{97BBF913-328F-46CD-9A5F-6190B0E45483}">
      <dgm:prSet/>
      <dgm:spPr/>
      <dgm:t>
        <a:bodyPr/>
        <a:lstStyle/>
        <a:p>
          <a:endParaRPr lang="en-US"/>
        </a:p>
      </dgm:t>
    </dgm:pt>
    <dgm:pt modelId="{559DC333-A6B7-4146-A4EB-8D8CF51A5CD5}">
      <dgm:prSet/>
      <dgm:spPr/>
      <dgm:t>
        <a:bodyPr/>
        <a:lstStyle/>
        <a:p>
          <a:r>
            <a:rPr lang="en-US"/>
            <a:t>e-hospital</a:t>
          </a:r>
        </a:p>
      </dgm:t>
    </dgm:pt>
    <dgm:pt modelId="{155E8CFC-9273-42AD-B483-48916EA03058}" type="parTrans" cxnId="{DF284D97-6FEB-4FCB-B798-C2AC71970E9C}">
      <dgm:prSet/>
      <dgm:spPr/>
      <dgm:t>
        <a:bodyPr/>
        <a:lstStyle/>
        <a:p>
          <a:endParaRPr lang="en-US"/>
        </a:p>
      </dgm:t>
    </dgm:pt>
    <dgm:pt modelId="{B1F7039E-C5EF-424B-B5FB-96E2266B45D9}" type="sibTrans" cxnId="{DF284D97-6FEB-4FCB-B798-C2AC71970E9C}">
      <dgm:prSet/>
      <dgm:spPr/>
      <dgm:t>
        <a:bodyPr/>
        <a:lstStyle/>
        <a:p>
          <a:endParaRPr lang="en-US"/>
        </a:p>
      </dgm:t>
    </dgm:pt>
    <dgm:pt modelId="{A59ECCAE-89E7-476B-B8C9-B87EBB94642B}">
      <dgm:prSet/>
      <dgm:spPr/>
      <dgm:t>
        <a:bodyPr/>
        <a:lstStyle/>
        <a:p>
          <a:r>
            <a:rPr lang="en-US"/>
            <a:t>e-bloodbank</a:t>
          </a:r>
        </a:p>
      </dgm:t>
    </dgm:pt>
    <dgm:pt modelId="{A99F5E75-35E4-4F3A-96FC-BCC8F7D8C31D}" type="parTrans" cxnId="{C61EB59F-DEC0-4FF4-8252-D62B374318FD}">
      <dgm:prSet/>
      <dgm:spPr/>
      <dgm:t>
        <a:bodyPr/>
        <a:lstStyle/>
        <a:p>
          <a:endParaRPr lang="en-US"/>
        </a:p>
      </dgm:t>
    </dgm:pt>
    <dgm:pt modelId="{12E73B1A-B4C5-44AB-93B3-277F39C0953A}" type="sibTrans" cxnId="{C61EB59F-DEC0-4FF4-8252-D62B374318FD}">
      <dgm:prSet/>
      <dgm:spPr/>
      <dgm:t>
        <a:bodyPr/>
        <a:lstStyle/>
        <a:p>
          <a:endParaRPr lang="en-US"/>
        </a:p>
      </dgm:t>
    </dgm:pt>
    <dgm:pt modelId="{2C07FC46-E2F9-4943-94EB-7935C5A4AB19}">
      <dgm:prSet/>
      <dgm:spPr/>
      <dgm:t>
        <a:bodyPr/>
        <a:lstStyle/>
        <a:p>
          <a:r>
            <a:rPr lang="en-US"/>
            <a:t>Online registration system(ORS)</a:t>
          </a:r>
        </a:p>
      </dgm:t>
    </dgm:pt>
    <dgm:pt modelId="{4F4913E1-768D-4BE4-AC47-5184AFC5D924}" type="parTrans" cxnId="{8BC773CE-0B22-4D39-B565-0ED0E2A1AE60}">
      <dgm:prSet/>
      <dgm:spPr/>
      <dgm:t>
        <a:bodyPr/>
        <a:lstStyle/>
        <a:p>
          <a:endParaRPr lang="en-US"/>
        </a:p>
      </dgm:t>
    </dgm:pt>
    <dgm:pt modelId="{03D445F8-F65F-440E-8BD8-2B7368FD4BEE}" type="sibTrans" cxnId="{8BC773CE-0B22-4D39-B565-0ED0E2A1AE60}">
      <dgm:prSet/>
      <dgm:spPr/>
      <dgm:t>
        <a:bodyPr/>
        <a:lstStyle/>
        <a:p>
          <a:endParaRPr lang="en-US"/>
        </a:p>
      </dgm:t>
    </dgm:pt>
    <dgm:pt modelId="{FC1DBC36-71B2-4336-AF51-E29D645A2C55}">
      <dgm:prSet/>
      <dgm:spPr/>
      <dgm:t>
        <a:bodyPr/>
        <a:lstStyle/>
        <a:p>
          <a:r>
            <a:rPr lang="en-US" b="0" i="0"/>
            <a:t>Services e-Health Assistance and Teleconsultation (SeHAT) </a:t>
          </a:r>
          <a:endParaRPr lang="en-US"/>
        </a:p>
      </dgm:t>
    </dgm:pt>
    <dgm:pt modelId="{18FF31DC-FAC2-444B-A1C7-89A714D701F2}" type="parTrans" cxnId="{E956C4CA-6E7F-49AF-832B-7B870BBB7CEA}">
      <dgm:prSet/>
      <dgm:spPr/>
      <dgm:t>
        <a:bodyPr/>
        <a:lstStyle/>
        <a:p>
          <a:endParaRPr lang="en-US"/>
        </a:p>
      </dgm:t>
    </dgm:pt>
    <dgm:pt modelId="{492BE762-549F-46B9-96D1-0F0A1319E3FD}" type="sibTrans" cxnId="{E956C4CA-6E7F-49AF-832B-7B870BBB7CEA}">
      <dgm:prSet/>
      <dgm:spPr/>
      <dgm:t>
        <a:bodyPr/>
        <a:lstStyle/>
        <a:p>
          <a:endParaRPr lang="en-US"/>
        </a:p>
      </dgm:t>
    </dgm:pt>
    <dgm:pt modelId="{E932F04C-B6EB-4B70-BAC8-27F035D93C97}">
      <dgm:prSet/>
      <dgm:spPr/>
      <dgm:t>
        <a:bodyPr/>
        <a:lstStyle/>
        <a:p>
          <a:r>
            <a:rPr lang="en-IN"/>
            <a:t>eRaktKosh</a:t>
          </a:r>
          <a:endParaRPr lang="en-US"/>
        </a:p>
      </dgm:t>
    </dgm:pt>
    <dgm:pt modelId="{2EC002C0-D073-42D2-9CF7-E63237DC7802}" type="parTrans" cxnId="{55ED25B6-6500-4A18-BF91-9B7C3C86E5F7}">
      <dgm:prSet/>
      <dgm:spPr/>
      <dgm:t>
        <a:bodyPr/>
        <a:lstStyle/>
        <a:p>
          <a:endParaRPr lang="en-US"/>
        </a:p>
      </dgm:t>
    </dgm:pt>
    <dgm:pt modelId="{635EF9C8-E0D3-4DDB-86CC-84482EF24D38}" type="sibTrans" cxnId="{55ED25B6-6500-4A18-BF91-9B7C3C86E5F7}">
      <dgm:prSet/>
      <dgm:spPr/>
      <dgm:t>
        <a:bodyPr/>
        <a:lstStyle/>
        <a:p>
          <a:endParaRPr lang="en-US"/>
        </a:p>
      </dgm:t>
    </dgm:pt>
    <dgm:pt modelId="{1D1EE7D0-06F5-4693-BC4A-5A93E0221FAB}" type="pres">
      <dgm:prSet presAssocID="{9D3978B1-AEFB-4219-B880-F37CFB19C781}" presName="diagram" presStyleCnt="0">
        <dgm:presLayoutVars>
          <dgm:dir/>
          <dgm:resizeHandles val="exact"/>
        </dgm:presLayoutVars>
      </dgm:prSet>
      <dgm:spPr/>
    </dgm:pt>
    <dgm:pt modelId="{0AE813E4-2EC8-4F8C-8AEA-A1247D92F160}" type="pres">
      <dgm:prSet presAssocID="{D63DA42A-13C1-463A-AFA7-928D6795A0FC}" presName="node" presStyleLbl="node1" presStyleIdx="0" presStyleCnt="9">
        <dgm:presLayoutVars>
          <dgm:bulletEnabled val="1"/>
        </dgm:presLayoutVars>
      </dgm:prSet>
      <dgm:spPr/>
    </dgm:pt>
    <dgm:pt modelId="{31EE6940-FD05-4DF8-9EC0-E822A6C7C945}" type="pres">
      <dgm:prSet presAssocID="{0A795D01-1C13-41DC-821F-0462C520655E}" presName="sibTrans" presStyleCnt="0"/>
      <dgm:spPr/>
    </dgm:pt>
    <dgm:pt modelId="{090BCC63-308D-441F-A478-9B26056A5F31}" type="pres">
      <dgm:prSet presAssocID="{5219EAAF-1472-4857-952F-CD8E917284FE}" presName="node" presStyleLbl="node1" presStyleIdx="1" presStyleCnt="9">
        <dgm:presLayoutVars>
          <dgm:bulletEnabled val="1"/>
        </dgm:presLayoutVars>
      </dgm:prSet>
      <dgm:spPr/>
    </dgm:pt>
    <dgm:pt modelId="{8B65B570-FF0A-4993-B6A9-D66B84DB0E62}" type="pres">
      <dgm:prSet presAssocID="{BB2AB436-8C76-4461-B0D7-05043FD91172}" presName="sibTrans" presStyleCnt="0"/>
      <dgm:spPr/>
    </dgm:pt>
    <dgm:pt modelId="{735F083C-5F6F-40D1-BCE1-301037600D9E}" type="pres">
      <dgm:prSet presAssocID="{8D8845D9-1920-4AC1-BE71-3814C5EEF02E}" presName="node" presStyleLbl="node1" presStyleIdx="2" presStyleCnt="9">
        <dgm:presLayoutVars>
          <dgm:bulletEnabled val="1"/>
        </dgm:presLayoutVars>
      </dgm:prSet>
      <dgm:spPr/>
    </dgm:pt>
    <dgm:pt modelId="{0FBE170D-4028-444F-9103-AD3B4B389D98}" type="pres">
      <dgm:prSet presAssocID="{0DE64DF2-D4A2-499A-8425-6DF1247C52C2}" presName="sibTrans" presStyleCnt="0"/>
      <dgm:spPr/>
    </dgm:pt>
    <dgm:pt modelId="{A3441632-D0AC-4E9A-921F-B571E6032AA1}" type="pres">
      <dgm:prSet presAssocID="{805AD0F3-79F8-4B3D-B885-BA5C2AA216A5}" presName="node" presStyleLbl="node1" presStyleIdx="3" presStyleCnt="9">
        <dgm:presLayoutVars>
          <dgm:bulletEnabled val="1"/>
        </dgm:presLayoutVars>
      </dgm:prSet>
      <dgm:spPr/>
    </dgm:pt>
    <dgm:pt modelId="{9687B627-1338-4346-BE33-9D37D494EF1C}" type="pres">
      <dgm:prSet presAssocID="{082ED99C-9092-4AF6-BCD9-C7A89CEDBD4D}" presName="sibTrans" presStyleCnt="0"/>
      <dgm:spPr/>
    </dgm:pt>
    <dgm:pt modelId="{143D6A97-EAC6-42CE-BF62-62F0A05C1BF4}" type="pres">
      <dgm:prSet presAssocID="{559DC333-A6B7-4146-A4EB-8D8CF51A5CD5}" presName="node" presStyleLbl="node1" presStyleIdx="4" presStyleCnt="9">
        <dgm:presLayoutVars>
          <dgm:bulletEnabled val="1"/>
        </dgm:presLayoutVars>
      </dgm:prSet>
      <dgm:spPr/>
    </dgm:pt>
    <dgm:pt modelId="{6682E8C4-3D07-4D58-AACE-FE7FBF110A93}" type="pres">
      <dgm:prSet presAssocID="{B1F7039E-C5EF-424B-B5FB-96E2266B45D9}" presName="sibTrans" presStyleCnt="0"/>
      <dgm:spPr/>
    </dgm:pt>
    <dgm:pt modelId="{5A47AE07-398C-41D8-8B20-A85D8EDAD7C5}" type="pres">
      <dgm:prSet presAssocID="{A59ECCAE-89E7-476B-B8C9-B87EBB94642B}" presName="node" presStyleLbl="node1" presStyleIdx="5" presStyleCnt="9">
        <dgm:presLayoutVars>
          <dgm:bulletEnabled val="1"/>
        </dgm:presLayoutVars>
      </dgm:prSet>
      <dgm:spPr/>
    </dgm:pt>
    <dgm:pt modelId="{A5AEEA4E-BBBE-48C0-8E39-CF5EDA5F8098}" type="pres">
      <dgm:prSet presAssocID="{12E73B1A-B4C5-44AB-93B3-277F39C0953A}" presName="sibTrans" presStyleCnt="0"/>
      <dgm:spPr/>
    </dgm:pt>
    <dgm:pt modelId="{4A0EFA79-652B-4171-8DDD-3D6905D4C56B}" type="pres">
      <dgm:prSet presAssocID="{2C07FC46-E2F9-4943-94EB-7935C5A4AB19}" presName="node" presStyleLbl="node1" presStyleIdx="6" presStyleCnt="9">
        <dgm:presLayoutVars>
          <dgm:bulletEnabled val="1"/>
        </dgm:presLayoutVars>
      </dgm:prSet>
      <dgm:spPr/>
    </dgm:pt>
    <dgm:pt modelId="{046DA624-298E-4B99-A801-B51A2CF7BFD4}" type="pres">
      <dgm:prSet presAssocID="{03D445F8-F65F-440E-8BD8-2B7368FD4BEE}" presName="sibTrans" presStyleCnt="0"/>
      <dgm:spPr/>
    </dgm:pt>
    <dgm:pt modelId="{D32D73DE-EF73-45D1-A872-6163C0162FFB}" type="pres">
      <dgm:prSet presAssocID="{FC1DBC36-71B2-4336-AF51-E29D645A2C55}" presName="node" presStyleLbl="node1" presStyleIdx="7" presStyleCnt="9">
        <dgm:presLayoutVars>
          <dgm:bulletEnabled val="1"/>
        </dgm:presLayoutVars>
      </dgm:prSet>
      <dgm:spPr/>
    </dgm:pt>
    <dgm:pt modelId="{77B226A2-CDC5-4014-A831-622F4BF42621}" type="pres">
      <dgm:prSet presAssocID="{492BE762-549F-46B9-96D1-0F0A1319E3FD}" presName="sibTrans" presStyleCnt="0"/>
      <dgm:spPr/>
    </dgm:pt>
    <dgm:pt modelId="{3DD5B6AC-5724-4B66-BAC0-675544A18806}" type="pres">
      <dgm:prSet presAssocID="{E932F04C-B6EB-4B70-BAC8-27F035D93C97}" presName="node" presStyleLbl="node1" presStyleIdx="8" presStyleCnt="9">
        <dgm:presLayoutVars>
          <dgm:bulletEnabled val="1"/>
        </dgm:presLayoutVars>
      </dgm:prSet>
      <dgm:spPr/>
    </dgm:pt>
  </dgm:ptLst>
  <dgm:cxnLst>
    <dgm:cxn modelId="{97BBF913-328F-46CD-9A5F-6190B0E45483}" srcId="{9D3978B1-AEFB-4219-B880-F37CFB19C781}" destId="{805AD0F3-79F8-4B3D-B885-BA5C2AA216A5}" srcOrd="3" destOrd="0" parTransId="{9DB6867F-DCD3-4F13-80A1-11C534F8BC19}" sibTransId="{082ED99C-9092-4AF6-BCD9-C7A89CEDBD4D}"/>
    <dgm:cxn modelId="{F42E481A-5C60-44B7-85FC-405C5E3990D1}" type="presOf" srcId="{2C07FC46-E2F9-4943-94EB-7935C5A4AB19}" destId="{4A0EFA79-652B-4171-8DDD-3D6905D4C56B}" srcOrd="0" destOrd="0" presId="urn:microsoft.com/office/officeart/2005/8/layout/default"/>
    <dgm:cxn modelId="{4EF5D730-5208-4F8E-B938-456F8585AC8A}" srcId="{9D3978B1-AEFB-4219-B880-F37CFB19C781}" destId="{8D8845D9-1920-4AC1-BE71-3814C5EEF02E}" srcOrd="2" destOrd="0" parTransId="{43B65C19-96B5-427B-BD23-A6AFCAC7440F}" sibTransId="{0DE64DF2-D4A2-499A-8425-6DF1247C52C2}"/>
    <dgm:cxn modelId="{A92DA060-40B1-4F34-8CA9-63C8EEB448E5}" type="presOf" srcId="{E932F04C-B6EB-4B70-BAC8-27F035D93C97}" destId="{3DD5B6AC-5724-4B66-BAC0-675544A18806}" srcOrd="0" destOrd="0" presId="urn:microsoft.com/office/officeart/2005/8/layout/default"/>
    <dgm:cxn modelId="{B1B6EE48-2F5C-4573-A38C-E6CDA17C5631}" type="presOf" srcId="{8D8845D9-1920-4AC1-BE71-3814C5EEF02E}" destId="{735F083C-5F6F-40D1-BCE1-301037600D9E}" srcOrd="0" destOrd="0" presId="urn:microsoft.com/office/officeart/2005/8/layout/default"/>
    <dgm:cxn modelId="{9A43294C-FDFC-4284-B0B3-5448DBCA3F80}" srcId="{9D3978B1-AEFB-4219-B880-F37CFB19C781}" destId="{5219EAAF-1472-4857-952F-CD8E917284FE}" srcOrd="1" destOrd="0" parTransId="{B05F0EA2-0D6E-4C6E-891F-DA86CF3E5665}" sibTransId="{BB2AB436-8C76-4461-B0D7-05043FD91172}"/>
    <dgm:cxn modelId="{0ED6784E-320F-4D3A-810F-3B03A08AF354}" type="presOf" srcId="{9D3978B1-AEFB-4219-B880-F37CFB19C781}" destId="{1D1EE7D0-06F5-4693-BC4A-5A93E0221FAB}" srcOrd="0" destOrd="0" presId="urn:microsoft.com/office/officeart/2005/8/layout/default"/>
    <dgm:cxn modelId="{EE23A887-0FE5-415A-9BE7-1D52561F720F}" type="presOf" srcId="{5219EAAF-1472-4857-952F-CD8E917284FE}" destId="{090BCC63-308D-441F-A478-9B26056A5F31}" srcOrd="0" destOrd="0" presId="urn:microsoft.com/office/officeart/2005/8/layout/default"/>
    <dgm:cxn modelId="{DF284D97-6FEB-4FCB-B798-C2AC71970E9C}" srcId="{9D3978B1-AEFB-4219-B880-F37CFB19C781}" destId="{559DC333-A6B7-4146-A4EB-8D8CF51A5CD5}" srcOrd="4" destOrd="0" parTransId="{155E8CFC-9273-42AD-B483-48916EA03058}" sibTransId="{B1F7039E-C5EF-424B-B5FB-96E2266B45D9}"/>
    <dgm:cxn modelId="{C61EB59F-DEC0-4FF4-8252-D62B374318FD}" srcId="{9D3978B1-AEFB-4219-B880-F37CFB19C781}" destId="{A59ECCAE-89E7-476B-B8C9-B87EBB94642B}" srcOrd="5" destOrd="0" parTransId="{A99F5E75-35E4-4F3A-96FC-BCC8F7D8C31D}" sibTransId="{12E73B1A-B4C5-44AB-93B3-277F39C0953A}"/>
    <dgm:cxn modelId="{8AE7ECB4-B68E-4670-80DB-0100B929950B}" type="presOf" srcId="{805AD0F3-79F8-4B3D-B885-BA5C2AA216A5}" destId="{A3441632-D0AC-4E9A-921F-B571E6032AA1}" srcOrd="0" destOrd="0" presId="urn:microsoft.com/office/officeart/2005/8/layout/default"/>
    <dgm:cxn modelId="{2CF0A3B5-BB1C-478D-ADB7-DFD81332F60D}" srcId="{9D3978B1-AEFB-4219-B880-F37CFB19C781}" destId="{D63DA42A-13C1-463A-AFA7-928D6795A0FC}" srcOrd="0" destOrd="0" parTransId="{7BB72D21-EC0A-43CE-B000-EDD8147A35E1}" sibTransId="{0A795D01-1C13-41DC-821F-0462C520655E}"/>
    <dgm:cxn modelId="{55ED25B6-6500-4A18-BF91-9B7C3C86E5F7}" srcId="{9D3978B1-AEFB-4219-B880-F37CFB19C781}" destId="{E932F04C-B6EB-4B70-BAC8-27F035D93C97}" srcOrd="8" destOrd="0" parTransId="{2EC002C0-D073-42D2-9CF7-E63237DC7802}" sibTransId="{635EF9C8-E0D3-4DDB-86CC-84482EF24D38}"/>
    <dgm:cxn modelId="{740114C3-7C9B-40F2-B6D2-CC85CF87528C}" type="presOf" srcId="{FC1DBC36-71B2-4336-AF51-E29D645A2C55}" destId="{D32D73DE-EF73-45D1-A872-6163C0162FFB}" srcOrd="0" destOrd="0" presId="urn:microsoft.com/office/officeart/2005/8/layout/default"/>
    <dgm:cxn modelId="{2B174AC9-9ABC-4E02-989A-6943DF7FCDBF}" type="presOf" srcId="{559DC333-A6B7-4146-A4EB-8D8CF51A5CD5}" destId="{143D6A97-EAC6-42CE-BF62-62F0A05C1BF4}" srcOrd="0" destOrd="0" presId="urn:microsoft.com/office/officeart/2005/8/layout/default"/>
    <dgm:cxn modelId="{E956C4CA-6E7F-49AF-832B-7B870BBB7CEA}" srcId="{9D3978B1-AEFB-4219-B880-F37CFB19C781}" destId="{FC1DBC36-71B2-4336-AF51-E29D645A2C55}" srcOrd="7" destOrd="0" parTransId="{18FF31DC-FAC2-444B-A1C7-89A714D701F2}" sibTransId="{492BE762-549F-46B9-96D1-0F0A1319E3FD}"/>
    <dgm:cxn modelId="{8BC773CE-0B22-4D39-B565-0ED0E2A1AE60}" srcId="{9D3978B1-AEFB-4219-B880-F37CFB19C781}" destId="{2C07FC46-E2F9-4943-94EB-7935C5A4AB19}" srcOrd="6" destOrd="0" parTransId="{4F4913E1-768D-4BE4-AC47-5184AFC5D924}" sibTransId="{03D445F8-F65F-440E-8BD8-2B7368FD4BEE}"/>
    <dgm:cxn modelId="{9A2B9BD6-4F36-4928-8B0B-76BC3150DB20}" type="presOf" srcId="{D63DA42A-13C1-463A-AFA7-928D6795A0FC}" destId="{0AE813E4-2EC8-4F8C-8AEA-A1247D92F160}" srcOrd="0" destOrd="0" presId="urn:microsoft.com/office/officeart/2005/8/layout/default"/>
    <dgm:cxn modelId="{A6DAC9FD-A131-45CC-831A-72DEEB468BC0}" type="presOf" srcId="{A59ECCAE-89E7-476B-B8C9-B87EBB94642B}" destId="{5A47AE07-398C-41D8-8B20-A85D8EDAD7C5}" srcOrd="0" destOrd="0" presId="urn:microsoft.com/office/officeart/2005/8/layout/default"/>
    <dgm:cxn modelId="{C5816B76-2BAF-423D-A196-8A68D1472CFA}" type="presParOf" srcId="{1D1EE7D0-06F5-4693-BC4A-5A93E0221FAB}" destId="{0AE813E4-2EC8-4F8C-8AEA-A1247D92F160}" srcOrd="0" destOrd="0" presId="urn:microsoft.com/office/officeart/2005/8/layout/default"/>
    <dgm:cxn modelId="{39E096BA-A291-4957-B51F-552B757607B8}" type="presParOf" srcId="{1D1EE7D0-06F5-4693-BC4A-5A93E0221FAB}" destId="{31EE6940-FD05-4DF8-9EC0-E822A6C7C945}" srcOrd="1" destOrd="0" presId="urn:microsoft.com/office/officeart/2005/8/layout/default"/>
    <dgm:cxn modelId="{6F57C97F-F071-4BF3-B622-ABC6AD4B8407}" type="presParOf" srcId="{1D1EE7D0-06F5-4693-BC4A-5A93E0221FAB}" destId="{090BCC63-308D-441F-A478-9B26056A5F31}" srcOrd="2" destOrd="0" presId="urn:microsoft.com/office/officeart/2005/8/layout/default"/>
    <dgm:cxn modelId="{69B22E49-C727-4F26-B7F0-D6BD1E578C17}" type="presParOf" srcId="{1D1EE7D0-06F5-4693-BC4A-5A93E0221FAB}" destId="{8B65B570-FF0A-4993-B6A9-D66B84DB0E62}" srcOrd="3" destOrd="0" presId="urn:microsoft.com/office/officeart/2005/8/layout/default"/>
    <dgm:cxn modelId="{75751C03-3C8E-4E3A-9AEA-6D2EB00DAB0D}" type="presParOf" srcId="{1D1EE7D0-06F5-4693-BC4A-5A93E0221FAB}" destId="{735F083C-5F6F-40D1-BCE1-301037600D9E}" srcOrd="4" destOrd="0" presId="urn:microsoft.com/office/officeart/2005/8/layout/default"/>
    <dgm:cxn modelId="{3E0E1C0C-A564-4765-BCE5-2B538AFD2BF4}" type="presParOf" srcId="{1D1EE7D0-06F5-4693-BC4A-5A93E0221FAB}" destId="{0FBE170D-4028-444F-9103-AD3B4B389D98}" srcOrd="5" destOrd="0" presId="urn:microsoft.com/office/officeart/2005/8/layout/default"/>
    <dgm:cxn modelId="{2D007611-93B6-497A-8FF9-CDF39457A8B6}" type="presParOf" srcId="{1D1EE7D0-06F5-4693-BC4A-5A93E0221FAB}" destId="{A3441632-D0AC-4E9A-921F-B571E6032AA1}" srcOrd="6" destOrd="0" presId="urn:microsoft.com/office/officeart/2005/8/layout/default"/>
    <dgm:cxn modelId="{F91733A6-99B9-4B0E-A99D-9D4460F7483D}" type="presParOf" srcId="{1D1EE7D0-06F5-4693-BC4A-5A93E0221FAB}" destId="{9687B627-1338-4346-BE33-9D37D494EF1C}" srcOrd="7" destOrd="0" presId="urn:microsoft.com/office/officeart/2005/8/layout/default"/>
    <dgm:cxn modelId="{C429083E-DD28-4F4B-B510-674634B5CB91}" type="presParOf" srcId="{1D1EE7D0-06F5-4693-BC4A-5A93E0221FAB}" destId="{143D6A97-EAC6-42CE-BF62-62F0A05C1BF4}" srcOrd="8" destOrd="0" presId="urn:microsoft.com/office/officeart/2005/8/layout/default"/>
    <dgm:cxn modelId="{9458FF6F-4DD0-4454-B2F4-F8BA2EA52CCA}" type="presParOf" srcId="{1D1EE7D0-06F5-4693-BC4A-5A93E0221FAB}" destId="{6682E8C4-3D07-4D58-AACE-FE7FBF110A93}" srcOrd="9" destOrd="0" presId="urn:microsoft.com/office/officeart/2005/8/layout/default"/>
    <dgm:cxn modelId="{021135BC-A2B9-4D98-95A9-1CA3BF5E3DDD}" type="presParOf" srcId="{1D1EE7D0-06F5-4693-BC4A-5A93E0221FAB}" destId="{5A47AE07-398C-41D8-8B20-A85D8EDAD7C5}" srcOrd="10" destOrd="0" presId="urn:microsoft.com/office/officeart/2005/8/layout/default"/>
    <dgm:cxn modelId="{BA56D02F-0199-44C8-BE85-986E46706625}" type="presParOf" srcId="{1D1EE7D0-06F5-4693-BC4A-5A93E0221FAB}" destId="{A5AEEA4E-BBBE-48C0-8E39-CF5EDA5F8098}" srcOrd="11" destOrd="0" presId="urn:microsoft.com/office/officeart/2005/8/layout/default"/>
    <dgm:cxn modelId="{9AEDBCD5-AD1B-4C7E-A729-AD6A4A3C0B9E}" type="presParOf" srcId="{1D1EE7D0-06F5-4693-BC4A-5A93E0221FAB}" destId="{4A0EFA79-652B-4171-8DDD-3D6905D4C56B}" srcOrd="12" destOrd="0" presId="urn:microsoft.com/office/officeart/2005/8/layout/default"/>
    <dgm:cxn modelId="{A9C9CDF4-CD37-4188-926F-4D015B5C5552}" type="presParOf" srcId="{1D1EE7D0-06F5-4693-BC4A-5A93E0221FAB}" destId="{046DA624-298E-4B99-A801-B51A2CF7BFD4}" srcOrd="13" destOrd="0" presId="urn:microsoft.com/office/officeart/2005/8/layout/default"/>
    <dgm:cxn modelId="{C47DDBB4-206D-4B64-8E72-7369277BF7D3}" type="presParOf" srcId="{1D1EE7D0-06F5-4693-BC4A-5A93E0221FAB}" destId="{D32D73DE-EF73-45D1-A872-6163C0162FFB}" srcOrd="14" destOrd="0" presId="urn:microsoft.com/office/officeart/2005/8/layout/default"/>
    <dgm:cxn modelId="{C7AF85D6-307C-47AA-856A-3E89217DB8B0}" type="presParOf" srcId="{1D1EE7D0-06F5-4693-BC4A-5A93E0221FAB}" destId="{77B226A2-CDC5-4014-A831-622F4BF42621}" srcOrd="15" destOrd="0" presId="urn:microsoft.com/office/officeart/2005/8/layout/default"/>
    <dgm:cxn modelId="{CDCFA561-2818-4941-9742-C46B224B7033}" type="presParOf" srcId="{1D1EE7D0-06F5-4693-BC4A-5A93E0221FAB}" destId="{3DD5B6AC-5724-4B66-BAC0-675544A18806}"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08DAB1-76AF-4ACC-A19F-DB28F9EC4A9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8A1DCEB-7991-4907-99EB-3765883EC8C3}">
      <dgm:prSet/>
      <dgm:spPr/>
      <dgm:t>
        <a:bodyPr/>
        <a:lstStyle/>
        <a:p>
          <a:pPr>
            <a:lnSpc>
              <a:spcPct val="100000"/>
            </a:lnSpc>
          </a:pPr>
          <a:r>
            <a:rPr lang="en-US" b="0" i="0"/>
            <a:t>Connecting patients with any doctor, enables them to make informed decisions about their health care.</a:t>
          </a:r>
          <a:endParaRPr lang="en-US" dirty="0"/>
        </a:p>
      </dgm:t>
    </dgm:pt>
    <dgm:pt modelId="{3D2167F0-8BB4-4A26-9A1B-05E6C5FFB36F}" type="parTrans" cxnId="{17B845B1-FA81-4BAC-A502-F169A322F434}">
      <dgm:prSet/>
      <dgm:spPr/>
      <dgm:t>
        <a:bodyPr/>
        <a:lstStyle/>
        <a:p>
          <a:endParaRPr lang="en-US"/>
        </a:p>
      </dgm:t>
    </dgm:pt>
    <dgm:pt modelId="{761A0EBF-0893-4B28-81F0-010E66B4689B}" type="sibTrans" cxnId="{17B845B1-FA81-4BAC-A502-F169A322F434}">
      <dgm:prSet/>
      <dgm:spPr/>
      <dgm:t>
        <a:bodyPr/>
        <a:lstStyle/>
        <a:p>
          <a:pPr>
            <a:lnSpc>
              <a:spcPct val="100000"/>
            </a:lnSpc>
          </a:pPr>
          <a:endParaRPr lang="en-US"/>
        </a:p>
      </dgm:t>
    </dgm:pt>
    <dgm:pt modelId="{3D223A04-B65E-4CEC-9002-3F823DD81CAC}">
      <dgm:prSet/>
      <dgm:spPr/>
      <dgm:t>
        <a:bodyPr/>
        <a:lstStyle/>
        <a:p>
          <a:pPr>
            <a:lnSpc>
              <a:spcPct val="100000"/>
            </a:lnSpc>
          </a:pPr>
          <a:r>
            <a:rPr lang="en-US" b="0" i="0" dirty="0" err="1"/>
            <a:t>Practo</a:t>
          </a:r>
          <a:r>
            <a:rPr lang="en-US" b="0" i="0" dirty="0"/>
            <a:t> also offers an app that detects and delivers medication based on a prescription image.</a:t>
          </a:r>
          <a:endParaRPr lang="en-US" dirty="0"/>
        </a:p>
      </dgm:t>
    </dgm:pt>
    <dgm:pt modelId="{DC113E36-6A9E-4F6B-8177-F78028E9D5CB}" type="parTrans" cxnId="{4067EBBB-AD74-4CCC-9AAC-A22168C8A7C4}">
      <dgm:prSet/>
      <dgm:spPr/>
      <dgm:t>
        <a:bodyPr/>
        <a:lstStyle/>
        <a:p>
          <a:endParaRPr lang="en-US"/>
        </a:p>
      </dgm:t>
    </dgm:pt>
    <dgm:pt modelId="{8705982F-085F-411F-92E9-BD2AAD99D5B9}" type="sibTrans" cxnId="{4067EBBB-AD74-4CCC-9AAC-A22168C8A7C4}">
      <dgm:prSet/>
      <dgm:spPr/>
      <dgm:t>
        <a:bodyPr/>
        <a:lstStyle/>
        <a:p>
          <a:pPr>
            <a:lnSpc>
              <a:spcPct val="100000"/>
            </a:lnSpc>
          </a:pPr>
          <a:endParaRPr lang="en-US"/>
        </a:p>
      </dgm:t>
    </dgm:pt>
    <dgm:pt modelId="{EAE2BB60-1926-40F9-BCB8-4F094033A443}">
      <dgm:prSet/>
      <dgm:spPr/>
      <dgm:t>
        <a:bodyPr/>
        <a:lstStyle/>
        <a:p>
          <a:pPr>
            <a:lnSpc>
              <a:spcPct val="100000"/>
            </a:lnSpc>
          </a:pPr>
          <a:r>
            <a:rPr lang="en-US" b="0" i="0"/>
            <a:t>Online appointment scheduling, consultations, health records, insurance, and medication ordering have all become available as part of the service.</a:t>
          </a:r>
          <a:endParaRPr lang="en-US"/>
        </a:p>
      </dgm:t>
    </dgm:pt>
    <dgm:pt modelId="{A15C9EDB-AF89-4E7D-8A08-85AC6BDD6DF2}" type="parTrans" cxnId="{9F271965-9ED5-4551-950D-F3AAADD2F24C}">
      <dgm:prSet/>
      <dgm:spPr/>
      <dgm:t>
        <a:bodyPr/>
        <a:lstStyle/>
        <a:p>
          <a:endParaRPr lang="en-US"/>
        </a:p>
      </dgm:t>
    </dgm:pt>
    <dgm:pt modelId="{5A2B23B1-118B-4B0E-B276-FFFED7A0431C}" type="sibTrans" cxnId="{9F271965-9ED5-4551-950D-F3AAADD2F24C}">
      <dgm:prSet/>
      <dgm:spPr/>
      <dgm:t>
        <a:bodyPr/>
        <a:lstStyle/>
        <a:p>
          <a:pPr>
            <a:lnSpc>
              <a:spcPct val="100000"/>
            </a:lnSpc>
          </a:pPr>
          <a:endParaRPr lang="en-US"/>
        </a:p>
      </dgm:t>
    </dgm:pt>
    <dgm:pt modelId="{1DDEE48A-07F2-4094-B292-6F410FE6DDC1}">
      <dgm:prSet/>
      <dgm:spPr/>
      <dgm:t>
        <a:bodyPr/>
        <a:lstStyle/>
        <a:p>
          <a:pPr>
            <a:lnSpc>
              <a:spcPct val="100000"/>
            </a:lnSpc>
          </a:pPr>
          <a:r>
            <a:rPr lang="en-US" b="0" i="0"/>
            <a:t>There is no customer support, there is no communication with the labs about the tests to be performed, there is no tracking, and the status is not updated.</a:t>
          </a:r>
          <a:endParaRPr lang="en-US"/>
        </a:p>
      </dgm:t>
    </dgm:pt>
    <dgm:pt modelId="{FA8D2EA7-D09F-4D93-936D-6A15ABD49E79}" type="parTrans" cxnId="{733D09AC-3263-44D1-B6CF-37316B6C96E0}">
      <dgm:prSet/>
      <dgm:spPr/>
      <dgm:t>
        <a:bodyPr/>
        <a:lstStyle/>
        <a:p>
          <a:endParaRPr lang="en-US"/>
        </a:p>
      </dgm:t>
    </dgm:pt>
    <dgm:pt modelId="{54BF91FD-A3C3-4C45-B3A2-265101D64525}" type="sibTrans" cxnId="{733D09AC-3263-44D1-B6CF-37316B6C96E0}">
      <dgm:prSet/>
      <dgm:spPr/>
      <dgm:t>
        <a:bodyPr/>
        <a:lstStyle/>
        <a:p>
          <a:pPr>
            <a:lnSpc>
              <a:spcPct val="100000"/>
            </a:lnSpc>
          </a:pPr>
          <a:endParaRPr lang="en-US"/>
        </a:p>
      </dgm:t>
    </dgm:pt>
    <dgm:pt modelId="{21FD35AC-2D8F-42D9-AFAF-F54EAA98D463}">
      <dgm:prSet/>
      <dgm:spPr/>
      <dgm:t>
        <a:bodyPr/>
        <a:lstStyle/>
        <a:p>
          <a:pPr>
            <a:lnSpc>
              <a:spcPct val="100000"/>
            </a:lnSpc>
          </a:pPr>
          <a:r>
            <a:rPr lang="en-US" b="0" i="0"/>
            <a:t>There is no prior knowledge of the results or samples in case of problems.</a:t>
          </a:r>
          <a:endParaRPr lang="en-US"/>
        </a:p>
      </dgm:t>
    </dgm:pt>
    <dgm:pt modelId="{7414104F-83B2-4FCE-9D0F-5944897286A3}" type="parTrans" cxnId="{97A945B1-EEE8-4530-8A7B-A1CCB02AC635}">
      <dgm:prSet/>
      <dgm:spPr/>
      <dgm:t>
        <a:bodyPr/>
        <a:lstStyle/>
        <a:p>
          <a:endParaRPr lang="en-US"/>
        </a:p>
      </dgm:t>
    </dgm:pt>
    <dgm:pt modelId="{EA3AAC0D-93FF-4E81-B839-DE6351218D44}" type="sibTrans" cxnId="{97A945B1-EEE8-4530-8A7B-A1CCB02AC635}">
      <dgm:prSet/>
      <dgm:spPr/>
      <dgm:t>
        <a:bodyPr/>
        <a:lstStyle/>
        <a:p>
          <a:endParaRPr lang="en-US"/>
        </a:p>
      </dgm:t>
    </dgm:pt>
    <dgm:pt modelId="{CCAD547B-0B4E-4EC3-9BC5-F3A34C75D80B}" type="pres">
      <dgm:prSet presAssocID="{3708DAB1-76AF-4ACC-A19F-DB28F9EC4A90}" presName="root" presStyleCnt="0">
        <dgm:presLayoutVars>
          <dgm:dir/>
          <dgm:resizeHandles val="exact"/>
        </dgm:presLayoutVars>
      </dgm:prSet>
      <dgm:spPr/>
    </dgm:pt>
    <dgm:pt modelId="{3ECD23E1-BE08-445F-B272-25A3AE629E1D}" type="pres">
      <dgm:prSet presAssocID="{3708DAB1-76AF-4ACC-A19F-DB28F9EC4A90}" presName="container" presStyleCnt="0">
        <dgm:presLayoutVars>
          <dgm:dir/>
          <dgm:resizeHandles val="exact"/>
        </dgm:presLayoutVars>
      </dgm:prSet>
      <dgm:spPr/>
    </dgm:pt>
    <dgm:pt modelId="{72B01A3E-34B3-4557-AE52-35E15C135A49}" type="pres">
      <dgm:prSet presAssocID="{38A1DCEB-7991-4907-99EB-3765883EC8C3}" presName="compNode" presStyleCnt="0"/>
      <dgm:spPr/>
    </dgm:pt>
    <dgm:pt modelId="{12423059-0E03-4B73-91E5-2677EA7175E8}" type="pres">
      <dgm:prSet presAssocID="{38A1DCEB-7991-4907-99EB-3765883EC8C3}" presName="iconBgRect" presStyleLbl="bgShp" presStyleIdx="0" presStyleCnt="5"/>
      <dgm:spPr/>
    </dgm:pt>
    <dgm:pt modelId="{34FD9302-862B-4373-8058-C7DDA66152B2}" type="pres">
      <dgm:prSet presAssocID="{38A1DCEB-7991-4907-99EB-3765883EC8C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ethoscope"/>
        </a:ext>
      </dgm:extLst>
    </dgm:pt>
    <dgm:pt modelId="{F3903660-5E4E-46EB-B100-33D4BC67EBA4}" type="pres">
      <dgm:prSet presAssocID="{38A1DCEB-7991-4907-99EB-3765883EC8C3}" presName="spaceRect" presStyleCnt="0"/>
      <dgm:spPr/>
    </dgm:pt>
    <dgm:pt modelId="{F5C86608-463F-4F29-96A0-A2361BF4999F}" type="pres">
      <dgm:prSet presAssocID="{38A1DCEB-7991-4907-99EB-3765883EC8C3}" presName="textRect" presStyleLbl="revTx" presStyleIdx="0" presStyleCnt="5">
        <dgm:presLayoutVars>
          <dgm:chMax val="1"/>
          <dgm:chPref val="1"/>
        </dgm:presLayoutVars>
      </dgm:prSet>
      <dgm:spPr/>
    </dgm:pt>
    <dgm:pt modelId="{EEAA19B5-00DD-4013-B41C-113085088B93}" type="pres">
      <dgm:prSet presAssocID="{761A0EBF-0893-4B28-81F0-010E66B4689B}" presName="sibTrans" presStyleLbl="sibTrans2D1" presStyleIdx="0" presStyleCnt="0"/>
      <dgm:spPr/>
    </dgm:pt>
    <dgm:pt modelId="{4E089DDE-BCCF-4910-BEA8-6350AD04C886}" type="pres">
      <dgm:prSet presAssocID="{3D223A04-B65E-4CEC-9002-3F823DD81CAC}" presName="compNode" presStyleCnt="0"/>
      <dgm:spPr/>
    </dgm:pt>
    <dgm:pt modelId="{33DBDE02-A12F-41E9-BEC5-A6D15AE3FAEB}" type="pres">
      <dgm:prSet presAssocID="{3D223A04-B65E-4CEC-9002-3F823DD81CAC}" presName="iconBgRect" presStyleLbl="bgShp" presStyleIdx="1" presStyleCnt="5"/>
      <dgm:spPr/>
    </dgm:pt>
    <dgm:pt modelId="{D568F329-EE86-4F61-818A-9D35B9D7D805}" type="pres">
      <dgm:prSet presAssocID="{3D223A04-B65E-4CEC-9002-3F823DD81CA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edicine"/>
        </a:ext>
      </dgm:extLst>
    </dgm:pt>
    <dgm:pt modelId="{4B0BA3DE-B57B-45C7-9DA5-E30D45B44427}" type="pres">
      <dgm:prSet presAssocID="{3D223A04-B65E-4CEC-9002-3F823DD81CAC}" presName="spaceRect" presStyleCnt="0"/>
      <dgm:spPr/>
    </dgm:pt>
    <dgm:pt modelId="{F780F386-D995-4DDD-98D1-880A2729C479}" type="pres">
      <dgm:prSet presAssocID="{3D223A04-B65E-4CEC-9002-3F823DD81CAC}" presName="textRect" presStyleLbl="revTx" presStyleIdx="1" presStyleCnt="5">
        <dgm:presLayoutVars>
          <dgm:chMax val="1"/>
          <dgm:chPref val="1"/>
        </dgm:presLayoutVars>
      </dgm:prSet>
      <dgm:spPr/>
    </dgm:pt>
    <dgm:pt modelId="{29107C4D-F164-430A-AF4D-311EED02B28C}" type="pres">
      <dgm:prSet presAssocID="{8705982F-085F-411F-92E9-BD2AAD99D5B9}" presName="sibTrans" presStyleLbl="sibTrans2D1" presStyleIdx="0" presStyleCnt="0"/>
      <dgm:spPr/>
    </dgm:pt>
    <dgm:pt modelId="{ECD385E5-4F73-4968-B3A3-C9FD78F277B9}" type="pres">
      <dgm:prSet presAssocID="{EAE2BB60-1926-40F9-BCB8-4F094033A443}" presName="compNode" presStyleCnt="0"/>
      <dgm:spPr/>
    </dgm:pt>
    <dgm:pt modelId="{751C6BCF-6CBD-4DE3-84DC-1C200A373A6B}" type="pres">
      <dgm:prSet presAssocID="{EAE2BB60-1926-40F9-BCB8-4F094033A443}" presName="iconBgRect" presStyleLbl="bgShp" presStyleIdx="2" presStyleCnt="5"/>
      <dgm:spPr/>
    </dgm:pt>
    <dgm:pt modelId="{4B3E9C62-9519-4E6E-9EA2-5D7A0D11C1A9}" type="pres">
      <dgm:prSet presAssocID="{EAE2BB60-1926-40F9-BCB8-4F094033A44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tor"/>
        </a:ext>
      </dgm:extLst>
    </dgm:pt>
    <dgm:pt modelId="{8BC2B805-E04A-40B7-B6A2-AD0154BD61D4}" type="pres">
      <dgm:prSet presAssocID="{EAE2BB60-1926-40F9-BCB8-4F094033A443}" presName="spaceRect" presStyleCnt="0"/>
      <dgm:spPr/>
    </dgm:pt>
    <dgm:pt modelId="{22C318DD-24BF-452E-AEF5-76CE70A02C9B}" type="pres">
      <dgm:prSet presAssocID="{EAE2BB60-1926-40F9-BCB8-4F094033A443}" presName="textRect" presStyleLbl="revTx" presStyleIdx="2" presStyleCnt="5">
        <dgm:presLayoutVars>
          <dgm:chMax val="1"/>
          <dgm:chPref val="1"/>
        </dgm:presLayoutVars>
      </dgm:prSet>
      <dgm:spPr/>
    </dgm:pt>
    <dgm:pt modelId="{083D316B-D7FB-409B-AAF6-6CDEB8E1A9D5}" type="pres">
      <dgm:prSet presAssocID="{5A2B23B1-118B-4B0E-B276-FFFED7A0431C}" presName="sibTrans" presStyleLbl="sibTrans2D1" presStyleIdx="0" presStyleCnt="0"/>
      <dgm:spPr/>
    </dgm:pt>
    <dgm:pt modelId="{DCD6F89D-4572-4EBD-9A4E-7FBFBDE7CEE4}" type="pres">
      <dgm:prSet presAssocID="{1DDEE48A-07F2-4094-B292-6F410FE6DDC1}" presName="compNode" presStyleCnt="0"/>
      <dgm:spPr/>
    </dgm:pt>
    <dgm:pt modelId="{C86161AF-2987-4E38-926C-6D3E57C98E29}" type="pres">
      <dgm:prSet presAssocID="{1DDEE48A-07F2-4094-B292-6F410FE6DDC1}" presName="iconBgRect" presStyleLbl="bgShp" presStyleIdx="3" presStyleCnt="5"/>
      <dgm:spPr/>
    </dgm:pt>
    <dgm:pt modelId="{026A4A4D-6B00-4D76-847F-3990E0D761CA}" type="pres">
      <dgm:prSet presAssocID="{1DDEE48A-07F2-4094-B292-6F410FE6DDC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ilter"/>
        </a:ext>
      </dgm:extLst>
    </dgm:pt>
    <dgm:pt modelId="{46D1C726-AD8B-4237-B994-05F5C3FC85B9}" type="pres">
      <dgm:prSet presAssocID="{1DDEE48A-07F2-4094-B292-6F410FE6DDC1}" presName="spaceRect" presStyleCnt="0"/>
      <dgm:spPr/>
    </dgm:pt>
    <dgm:pt modelId="{2B1737EA-9D53-4DFF-B2CA-B606E3F4685C}" type="pres">
      <dgm:prSet presAssocID="{1DDEE48A-07F2-4094-B292-6F410FE6DDC1}" presName="textRect" presStyleLbl="revTx" presStyleIdx="3" presStyleCnt="5">
        <dgm:presLayoutVars>
          <dgm:chMax val="1"/>
          <dgm:chPref val="1"/>
        </dgm:presLayoutVars>
      </dgm:prSet>
      <dgm:spPr/>
    </dgm:pt>
    <dgm:pt modelId="{FC968BB0-26FC-4976-881A-70FEC460887E}" type="pres">
      <dgm:prSet presAssocID="{54BF91FD-A3C3-4C45-B3A2-265101D64525}" presName="sibTrans" presStyleLbl="sibTrans2D1" presStyleIdx="0" presStyleCnt="0"/>
      <dgm:spPr/>
    </dgm:pt>
    <dgm:pt modelId="{4FCDD996-E123-4A36-AA09-2BAB7794B140}" type="pres">
      <dgm:prSet presAssocID="{21FD35AC-2D8F-42D9-AFAF-F54EAA98D463}" presName="compNode" presStyleCnt="0"/>
      <dgm:spPr/>
    </dgm:pt>
    <dgm:pt modelId="{21F2E51D-ACB4-4C07-834F-E2C120D8EECF}" type="pres">
      <dgm:prSet presAssocID="{21FD35AC-2D8F-42D9-AFAF-F54EAA98D463}" presName="iconBgRect" presStyleLbl="bgShp" presStyleIdx="4" presStyleCnt="5"/>
      <dgm:spPr/>
    </dgm:pt>
    <dgm:pt modelId="{E1DF8DB9-BC60-456F-8B61-B417B064F432}" type="pres">
      <dgm:prSet presAssocID="{21FD35AC-2D8F-42D9-AFAF-F54EAA98D46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erson with Idea"/>
        </a:ext>
      </dgm:extLst>
    </dgm:pt>
    <dgm:pt modelId="{EB0338A9-98AD-4FF6-9D9E-9B5641EE2AB7}" type="pres">
      <dgm:prSet presAssocID="{21FD35AC-2D8F-42D9-AFAF-F54EAA98D463}" presName="spaceRect" presStyleCnt="0"/>
      <dgm:spPr/>
    </dgm:pt>
    <dgm:pt modelId="{5A8C81FB-7267-447D-B50E-8B789AF1E9D6}" type="pres">
      <dgm:prSet presAssocID="{21FD35AC-2D8F-42D9-AFAF-F54EAA98D463}" presName="textRect" presStyleLbl="revTx" presStyleIdx="4" presStyleCnt="5">
        <dgm:presLayoutVars>
          <dgm:chMax val="1"/>
          <dgm:chPref val="1"/>
        </dgm:presLayoutVars>
      </dgm:prSet>
      <dgm:spPr/>
    </dgm:pt>
  </dgm:ptLst>
  <dgm:cxnLst>
    <dgm:cxn modelId="{8BBD070F-F1B4-4B6B-B5E3-467A84415B23}" type="presOf" srcId="{3D223A04-B65E-4CEC-9002-3F823DD81CAC}" destId="{F780F386-D995-4DDD-98D1-880A2729C479}" srcOrd="0" destOrd="0" presId="urn:microsoft.com/office/officeart/2018/2/layout/IconCircleList"/>
    <dgm:cxn modelId="{D1C93025-B202-4D1A-9B1C-D4FD6194D288}" type="presOf" srcId="{3708DAB1-76AF-4ACC-A19F-DB28F9EC4A90}" destId="{CCAD547B-0B4E-4EC3-9BC5-F3A34C75D80B}" srcOrd="0" destOrd="0" presId="urn:microsoft.com/office/officeart/2018/2/layout/IconCircleList"/>
    <dgm:cxn modelId="{1A857E2C-734C-4EDE-9354-602A413E6049}" type="presOf" srcId="{761A0EBF-0893-4B28-81F0-010E66B4689B}" destId="{EEAA19B5-00DD-4013-B41C-113085088B93}" srcOrd="0" destOrd="0" presId="urn:microsoft.com/office/officeart/2018/2/layout/IconCircleList"/>
    <dgm:cxn modelId="{0CE8C534-EBD7-46DF-A61E-B041FBFFC4F0}" type="presOf" srcId="{38A1DCEB-7991-4907-99EB-3765883EC8C3}" destId="{F5C86608-463F-4F29-96A0-A2361BF4999F}" srcOrd="0" destOrd="0" presId="urn:microsoft.com/office/officeart/2018/2/layout/IconCircleList"/>
    <dgm:cxn modelId="{9F271965-9ED5-4551-950D-F3AAADD2F24C}" srcId="{3708DAB1-76AF-4ACC-A19F-DB28F9EC4A90}" destId="{EAE2BB60-1926-40F9-BCB8-4F094033A443}" srcOrd="2" destOrd="0" parTransId="{A15C9EDB-AF89-4E7D-8A08-85AC6BDD6DF2}" sibTransId="{5A2B23B1-118B-4B0E-B276-FFFED7A0431C}"/>
    <dgm:cxn modelId="{E38B1B90-70D5-4956-8A3B-D0F7BD5A133E}" type="presOf" srcId="{54BF91FD-A3C3-4C45-B3A2-265101D64525}" destId="{FC968BB0-26FC-4976-881A-70FEC460887E}" srcOrd="0" destOrd="0" presId="urn:microsoft.com/office/officeart/2018/2/layout/IconCircleList"/>
    <dgm:cxn modelId="{733D09AC-3263-44D1-B6CF-37316B6C96E0}" srcId="{3708DAB1-76AF-4ACC-A19F-DB28F9EC4A90}" destId="{1DDEE48A-07F2-4094-B292-6F410FE6DDC1}" srcOrd="3" destOrd="0" parTransId="{FA8D2EA7-D09F-4D93-936D-6A15ABD49E79}" sibTransId="{54BF91FD-A3C3-4C45-B3A2-265101D64525}"/>
    <dgm:cxn modelId="{97A945B1-EEE8-4530-8A7B-A1CCB02AC635}" srcId="{3708DAB1-76AF-4ACC-A19F-DB28F9EC4A90}" destId="{21FD35AC-2D8F-42D9-AFAF-F54EAA98D463}" srcOrd="4" destOrd="0" parTransId="{7414104F-83B2-4FCE-9D0F-5944897286A3}" sibTransId="{EA3AAC0D-93FF-4E81-B839-DE6351218D44}"/>
    <dgm:cxn modelId="{17B845B1-FA81-4BAC-A502-F169A322F434}" srcId="{3708DAB1-76AF-4ACC-A19F-DB28F9EC4A90}" destId="{38A1DCEB-7991-4907-99EB-3765883EC8C3}" srcOrd="0" destOrd="0" parTransId="{3D2167F0-8BB4-4A26-9A1B-05E6C5FFB36F}" sibTransId="{761A0EBF-0893-4B28-81F0-010E66B4689B}"/>
    <dgm:cxn modelId="{475AE6B8-F6BE-4C35-B9DE-DFF3E2D30E29}" type="presOf" srcId="{1DDEE48A-07F2-4094-B292-6F410FE6DDC1}" destId="{2B1737EA-9D53-4DFF-B2CA-B606E3F4685C}" srcOrd="0" destOrd="0" presId="urn:microsoft.com/office/officeart/2018/2/layout/IconCircleList"/>
    <dgm:cxn modelId="{4067EBBB-AD74-4CCC-9AAC-A22168C8A7C4}" srcId="{3708DAB1-76AF-4ACC-A19F-DB28F9EC4A90}" destId="{3D223A04-B65E-4CEC-9002-3F823DD81CAC}" srcOrd="1" destOrd="0" parTransId="{DC113E36-6A9E-4F6B-8177-F78028E9D5CB}" sibTransId="{8705982F-085F-411F-92E9-BD2AAD99D5B9}"/>
    <dgm:cxn modelId="{0856B7D2-1BD3-49A2-A65B-6172CD5F243B}" type="presOf" srcId="{21FD35AC-2D8F-42D9-AFAF-F54EAA98D463}" destId="{5A8C81FB-7267-447D-B50E-8B789AF1E9D6}" srcOrd="0" destOrd="0" presId="urn:microsoft.com/office/officeart/2018/2/layout/IconCircleList"/>
    <dgm:cxn modelId="{A7C615DF-7CF7-40ED-8F97-A1C2E84A794A}" type="presOf" srcId="{5A2B23B1-118B-4B0E-B276-FFFED7A0431C}" destId="{083D316B-D7FB-409B-AAF6-6CDEB8E1A9D5}" srcOrd="0" destOrd="0" presId="urn:microsoft.com/office/officeart/2018/2/layout/IconCircleList"/>
    <dgm:cxn modelId="{F24E80EE-63B8-4E1E-9125-7F117EF97FF3}" type="presOf" srcId="{EAE2BB60-1926-40F9-BCB8-4F094033A443}" destId="{22C318DD-24BF-452E-AEF5-76CE70A02C9B}" srcOrd="0" destOrd="0" presId="urn:microsoft.com/office/officeart/2018/2/layout/IconCircleList"/>
    <dgm:cxn modelId="{CBD202FD-1C25-4C4F-81F9-5703C93D681F}" type="presOf" srcId="{8705982F-085F-411F-92E9-BD2AAD99D5B9}" destId="{29107C4D-F164-430A-AF4D-311EED02B28C}" srcOrd="0" destOrd="0" presId="urn:microsoft.com/office/officeart/2018/2/layout/IconCircleList"/>
    <dgm:cxn modelId="{FCC96BE4-64B5-4C91-B8AC-120F655C00FA}" type="presParOf" srcId="{CCAD547B-0B4E-4EC3-9BC5-F3A34C75D80B}" destId="{3ECD23E1-BE08-445F-B272-25A3AE629E1D}" srcOrd="0" destOrd="0" presId="urn:microsoft.com/office/officeart/2018/2/layout/IconCircleList"/>
    <dgm:cxn modelId="{B4984763-C639-47DE-A301-E0FB6F0CC74B}" type="presParOf" srcId="{3ECD23E1-BE08-445F-B272-25A3AE629E1D}" destId="{72B01A3E-34B3-4557-AE52-35E15C135A49}" srcOrd="0" destOrd="0" presId="urn:microsoft.com/office/officeart/2018/2/layout/IconCircleList"/>
    <dgm:cxn modelId="{C10679B7-C9D4-4EA7-8737-7C5EBCA56CB8}" type="presParOf" srcId="{72B01A3E-34B3-4557-AE52-35E15C135A49}" destId="{12423059-0E03-4B73-91E5-2677EA7175E8}" srcOrd="0" destOrd="0" presId="urn:microsoft.com/office/officeart/2018/2/layout/IconCircleList"/>
    <dgm:cxn modelId="{411619FC-2625-45C7-BE12-17449737017D}" type="presParOf" srcId="{72B01A3E-34B3-4557-AE52-35E15C135A49}" destId="{34FD9302-862B-4373-8058-C7DDA66152B2}" srcOrd="1" destOrd="0" presId="urn:microsoft.com/office/officeart/2018/2/layout/IconCircleList"/>
    <dgm:cxn modelId="{9CEEFBF8-E6CD-4FCA-9CB3-993933D8434B}" type="presParOf" srcId="{72B01A3E-34B3-4557-AE52-35E15C135A49}" destId="{F3903660-5E4E-46EB-B100-33D4BC67EBA4}" srcOrd="2" destOrd="0" presId="urn:microsoft.com/office/officeart/2018/2/layout/IconCircleList"/>
    <dgm:cxn modelId="{7F08897F-73CB-4B49-8E5A-328813F5F3A8}" type="presParOf" srcId="{72B01A3E-34B3-4557-AE52-35E15C135A49}" destId="{F5C86608-463F-4F29-96A0-A2361BF4999F}" srcOrd="3" destOrd="0" presId="urn:microsoft.com/office/officeart/2018/2/layout/IconCircleList"/>
    <dgm:cxn modelId="{31237F1A-E93F-48D3-95B4-950077DD319E}" type="presParOf" srcId="{3ECD23E1-BE08-445F-B272-25A3AE629E1D}" destId="{EEAA19B5-00DD-4013-B41C-113085088B93}" srcOrd="1" destOrd="0" presId="urn:microsoft.com/office/officeart/2018/2/layout/IconCircleList"/>
    <dgm:cxn modelId="{13B01578-E399-44FB-B368-ABCA6ECDFCD5}" type="presParOf" srcId="{3ECD23E1-BE08-445F-B272-25A3AE629E1D}" destId="{4E089DDE-BCCF-4910-BEA8-6350AD04C886}" srcOrd="2" destOrd="0" presId="urn:microsoft.com/office/officeart/2018/2/layout/IconCircleList"/>
    <dgm:cxn modelId="{DFF60F47-B505-44BF-B603-A8A9BFD2A57B}" type="presParOf" srcId="{4E089DDE-BCCF-4910-BEA8-6350AD04C886}" destId="{33DBDE02-A12F-41E9-BEC5-A6D15AE3FAEB}" srcOrd="0" destOrd="0" presId="urn:microsoft.com/office/officeart/2018/2/layout/IconCircleList"/>
    <dgm:cxn modelId="{4060F36D-F31E-43C4-8DD8-7F7CB9C8D926}" type="presParOf" srcId="{4E089DDE-BCCF-4910-BEA8-6350AD04C886}" destId="{D568F329-EE86-4F61-818A-9D35B9D7D805}" srcOrd="1" destOrd="0" presId="urn:microsoft.com/office/officeart/2018/2/layout/IconCircleList"/>
    <dgm:cxn modelId="{DA177A1E-2490-40A2-BB5B-EF7263EF8CC8}" type="presParOf" srcId="{4E089DDE-BCCF-4910-BEA8-6350AD04C886}" destId="{4B0BA3DE-B57B-45C7-9DA5-E30D45B44427}" srcOrd="2" destOrd="0" presId="urn:microsoft.com/office/officeart/2018/2/layout/IconCircleList"/>
    <dgm:cxn modelId="{7578FD69-D967-475A-A8DD-C7D8663AFC35}" type="presParOf" srcId="{4E089DDE-BCCF-4910-BEA8-6350AD04C886}" destId="{F780F386-D995-4DDD-98D1-880A2729C479}" srcOrd="3" destOrd="0" presId="urn:microsoft.com/office/officeart/2018/2/layout/IconCircleList"/>
    <dgm:cxn modelId="{C51A936B-D476-4231-8AA2-13A5C1C81BFF}" type="presParOf" srcId="{3ECD23E1-BE08-445F-B272-25A3AE629E1D}" destId="{29107C4D-F164-430A-AF4D-311EED02B28C}" srcOrd="3" destOrd="0" presId="urn:microsoft.com/office/officeart/2018/2/layout/IconCircleList"/>
    <dgm:cxn modelId="{361E1872-2B63-4AD8-932B-38B324BC8CF1}" type="presParOf" srcId="{3ECD23E1-BE08-445F-B272-25A3AE629E1D}" destId="{ECD385E5-4F73-4968-B3A3-C9FD78F277B9}" srcOrd="4" destOrd="0" presId="urn:microsoft.com/office/officeart/2018/2/layout/IconCircleList"/>
    <dgm:cxn modelId="{05213A9B-5B0E-4F28-9BF1-36154C37732C}" type="presParOf" srcId="{ECD385E5-4F73-4968-B3A3-C9FD78F277B9}" destId="{751C6BCF-6CBD-4DE3-84DC-1C200A373A6B}" srcOrd="0" destOrd="0" presId="urn:microsoft.com/office/officeart/2018/2/layout/IconCircleList"/>
    <dgm:cxn modelId="{E50BEF8B-2A50-4270-ADE9-7C688927FA7D}" type="presParOf" srcId="{ECD385E5-4F73-4968-B3A3-C9FD78F277B9}" destId="{4B3E9C62-9519-4E6E-9EA2-5D7A0D11C1A9}" srcOrd="1" destOrd="0" presId="urn:microsoft.com/office/officeart/2018/2/layout/IconCircleList"/>
    <dgm:cxn modelId="{22374A2C-F49C-4D38-9FB0-AE027573BE20}" type="presParOf" srcId="{ECD385E5-4F73-4968-B3A3-C9FD78F277B9}" destId="{8BC2B805-E04A-40B7-B6A2-AD0154BD61D4}" srcOrd="2" destOrd="0" presId="urn:microsoft.com/office/officeart/2018/2/layout/IconCircleList"/>
    <dgm:cxn modelId="{A7BC35F7-2E5D-4AA0-A85D-20E444D20594}" type="presParOf" srcId="{ECD385E5-4F73-4968-B3A3-C9FD78F277B9}" destId="{22C318DD-24BF-452E-AEF5-76CE70A02C9B}" srcOrd="3" destOrd="0" presId="urn:microsoft.com/office/officeart/2018/2/layout/IconCircleList"/>
    <dgm:cxn modelId="{B2960B93-20E7-4CE7-81E8-AA123EFD457F}" type="presParOf" srcId="{3ECD23E1-BE08-445F-B272-25A3AE629E1D}" destId="{083D316B-D7FB-409B-AAF6-6CDEB8E1A9D5}" srcOrd="5" destOrd="0" presId="urn:microsoft.com/office/officeart/2018/2/layout/IconCircleList"/>
    <dgm:cxn modelId="{52A84F5C-13EF-4D0D-A2F3-BC8601575B54}" type="presParOf" srcId="{3ECD23E1-BE08-445F-B272-25A3AE629E1D}" destId="{DCD6F89D-4572-4EBD-9A4E-7FBFBDE7CEE4}" srcOrd="6" destOrd="0" presId="urn:microsoft.com/office/officeart/2018/2/layout/IconCircleList"/>
    <dgm:cxn modelId="{BBB107EC-80F9-43F4-8ACA-84AFE444AD5E}" type="presParOf" srcId="{DCD6F89D-4572-4EBD-9A4E-7FBFBDE7CEE4}" destId="{C86161AF-2987-4E38-926C-6D3E57C98E29}" srcOrd="0" destOrd="0" presId="urn:microsoft.com/office/officeart/2018/2/layout/IconCircleList"/>
    <dgm:cxn modelId="{6EA44A56-3359-497E-9F8A-88D9B6F712A5}" type="presParOf" srcId="{DCD6F89D-4572-4EBD-9A4E-7FBFBDE7CEE4}" destId="{026A4A4D-6B00-4D76-847F-3990E0D761CA}" srcOrd="1" destOrd="0" presId="urn:microsoft.com/office/officeart/2018/2/layout/IconCircleList"/>
    <dgm:cxn modelId="{324D6059-DEBA-420F-BD0E-AAA27C040F72}" type="presParOf" srcId="{DCD6F89D-4572-4EBD-9A4E-7FBFBDE7CEE4}" destId="{46D1C726-AD8B-4237-B994-05F5C3FC85B9}" srcOrd="2" destOrd="0" presId="urn:microsoft.com/office/officeart/2018/2/layout/IconCircleList"/>
    <dgm:cxn modelId="{5084F206-ECE5-4A92-B0C0-DE975FA02D90}" type="presParOf" srcId="{DCD6F89D-4572-4EBD-9A4E-7FBFBDE7CEE4}" destId="{2B1737EA-9D53-4DFF-B2CA-B606E3F4685C}" srcOrd="3" destOrd="0" presId="urn:microsoft.com/office/officeart/2018/2/layout/IconCircleList"/>
    <dgm:cxn modelId="{A1D98F7F-EC40-4246-B6E3-DDB141E9E673}" type="presParOf" srcId="{3ECD23E1-BE08-445F-B272-25A3AE629E1D}" destId="{FC968BB0-26FC-4976-881A-70FEC460887E}" srcOrd="7" destOrd="0" presId="urn:microsoft.com/office/officeart/2018/2/layout/IconCircleList"/>
    <dgm:cxn modelId="{BCE37A45-68E9-4CE2-8F37-10F8288DAB27}" type="presParOf" srcId="{3ECD23E1-BE08-445F-B272-25A3AE629E1D}" destId="{4FCDD996-E123-4A36-AA09-2BAB7794B140}" srcOrd="8" destOrd="0" presId="urn:microsoft.com/office/officeart/2018/2/layout/IconCircleList"/>
    <dgm:cxn modelId="{A5C948AB-6663-40A0-AEC4-0461325DE78E}" type="presParOf" srcId="{4FCDD996-E123-4A36-AA09-2BAB7794B140}" destId="{21F2E51D-ACB4-4C07-834F-E2C120D8EECF}" srcOrd="0" destOrd="0" presId="urn:microsoft.com/office/officeart/2018/2/layout/IconCircleList"/>
    <dgm:cxn modelId="{A19CF1C3-06B9-4B97-9923-B016D7B15030}" type="presParOf" srcId="{4FCDD996-E123-4A36-AA09-2BAB7794B140}" destId="{E1DF8DB9-BC60-456F-8B61-B417B064F432}" srcOrd="1" destOrd="0" presId="urn:microsoft.com/office/officeart/2018/2/layout/IconCircleList"/>
    <dgm:cxn modelId="{D3072F1A-B096-4AA1-9C32-FE40C2B5E9EE}" type="presParOf" srcId="{4FCDD996-E123-4A36-AA09-2BAB7794B140}" destId="{EB0338A9-98AD-4FF6-9D9E-9B5641EE2AB7}" srcOrd="2" destOrd="0" presId="urn:microsoft.com/office/officeart/2018/2/layout/IconCircleList"/>
    <dgm:cxn modelId="{0661B47F-51BC-4D14-97EB-AFCEEBB89496}" type="presParOf" srcId="{4FCDD996-E123-4A36-AA09-2BAB7794B140}" destId="{5A8C81FB-7267-447D-B50E-8B789AF1E9D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7475121-FE6B-4D7A-93EE-60BD40A0B3A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2838307-05EF-42DC-96A2-3DE748C4458A}">
      <dgm:prSet/>
      <dgm:spPr/>
      <dgm:t>
        <a:bodyPr/>
        <a:lstStyle/>
        <a:p>
          <a:r>
            <a:rPr lang="en-US" dirty="0" err="1"/>
            <a:t>Practo</a:t>
          </a:r>
          <a:r>
            <a:rPr lang="en-US" dirty="0"/>
            <a:t> is estimated to reach Rs 485Bn (~$6.5Bn) by 2024, expanding at a CAGR of ~27% during the 2019–2024 period</a:t>
          </a:r>
        </a:p>
      </dgm:t>
    </dgm:pt>
    <dgm:pt modelId="{4FB574EA-F4B4-45E0-B76B-AFF5C6083FFA}" type="parTrans" cxnId="{AA466D1C-8EF5-4C90-A767-0CE962AE3154}">
      <dgm:prSet/>
      <dgm:spPr/>
      <dgm:t>
        <a:bodyPr/>
        <a:lstStyle/>
        <a:p>
          <a:endParaRPr lang="en-US"/>
        </a:p>
      </dgm:t>
    </dgm:pt>
    <dgm:pt modelId="{17530E45-EDA1-4116-A670-CA68285BE12F}" type="sibTrans" cxnId="{AA466D1C-8EF5-4C90-A767-0CE962AE3154}">
      <dgm:prSet/>
      <dgm:spPr/>
      <dgm:t>
        <a:bodyPr/>
        <a:lstStyle/>
        <a:p>
          <a:endParaRPr lang="en-US"/>
        </a:p>
      </dgm:t>
    </dgm:pt>
    <dgm:pt modelId="{BB6E72F5-7756-451F-8BFE-FB71531A3F51}">
      <dgm:prSet/>
      <dgm:spPr/>
      <dgm:t>
        <a:bodyPr/>
        <a:lstStyle/>
        <a:p>
          <a:r>
            <a:rPr lang="en-US"/>
            <a:t>In FY23, the company’s revenue growth was 3 per cent year-on-year to Rs 194.53 crore from Rs 188.9 crore in FY22</a:t>
          </a:r>
        </a:p>
      </dgm:t>
    </dgm:pt>
    <dgm:pt modelId="{424C95AC-5007-4E4D-BAD0-90031172BDAF}" type="parTrans" cxnId="{EFF4C116-F62E-4F4D-BD66-9792ADED7ECF}">
      <dgm:prSet/>
      <dgm:spPr/>
      <dgm:t>
        <a:bodyPr/>
        <a:lstStyle/>
        <a:p>
          <a:endParaRPr lang="en-US"/>
        </a:p>
      </dgm:t>
    </dgm:pt>
    <dgm:pt modelId="{D11FBC9F-806D-4DB5-9FE0-025805D5714A}" type="sibTrans" cxnId="{EFF4C116-F62E-4F4D-BD66-9792ADED7ECF}">
      <dgm:prSet/>
      <dgm:spPr/>
      <dgm:t>
        <a:bodyPr/>
        <a:lstStyle/>
        <a:p>
          <a:endParaRPr lang="en-US"/>
        </a:p>
      </dgm:t>
    </dgm:pt>
    <dgm:pt modelId="{05B9A2EE-4BCE-4FC6-A133-3A4064E82FBF}">
      <dgm:prSet/>
      <dgm:spPr/>
      <dgm:t>
        <a:bodyPr/>
        <a:lstStyle/>
        <a:p>
          <a:r>
            <a:rPr lang="en-US" dirty="0"/>
            <a:t>The company’s gross margins have also consistently improved – from 54 per cent in FY21 to 70 per cent in FY23.</a:t>
          </a:r>
        </a:p>
      </dgm:t>
    </dgm:pt>
    <dgm:pt modelId="{9B516048-D1CD-4BC7-A662-AC37D74B3B4E}" type="parTrans" cxnId="{D589EAFC-47A7-42C4-8874-4744E59D9D05}">
      <dgm:prSet/>
      <dgm:spPr/>
      <dgm:t>
        <a:bodyPr/>
        <a:lstStyle/>
        <a:p>
          <a:endParaRPr lang="en-US"/>
        </a:p>
      </dgm:t>
    </dgm:pt>
    <dgm:pt modelId="{4B84BFCF-6B9D-45BA-BAAF-0B3208F1C36D}" type="sibTrans" cxnId="{D589EAFC-47A7-42C4-8874-4744E59D9D05}">
      <dgm:prSet/>
      <dgm:spPr/>
      <dgm:t>
        <a:bodyPr/>
        <a:lstStyle/>
        <a:p>
          <a:endParaRPr lang="en-US"/>
        </a:p>
      </dgm:t>
    </dgm:pt>
    <dgm:pt modelId="{1AD639F0-0855-414A-9B4E-9A1415125C3F}">
      <dgm:prSet/>
      <dgm:spPr/>
      <dgm:t>
        <a:bodyPr/>
        <a:lstStyle/>
        <a:p>
          <a:r>
            <a:rPr lang="en-US" dirty="0"/>
            <a:t>It is present across 720 cities, 13,900 pin codes across 20 countries. About a million appointments are booked every year on the platform.</a:t>
          </a:r>
        </a:p>
      </dgm:t>
    </dgm:pt>
    <dgm:pt modelId="{DEDF19DF-12D7-4957-88BD-AE636A24DFF4}" type="parTrans" cxnId="{F872E250-384B-4D0F-B72C-1CBDC71103F2}">
      <dgm:prSet/>
      <dgm:spPr/>
      <dgm:t>
        <a:bodyPr/>
        <a:lstStyle/>
        <a:p>
          <a:endParaRPr lang="en-US"/>
        </a:p>
      </dgm:t>
    </dgm:pt>
    <dgm:pt modelId="{D1190A4D-D004-4B31-9E17-029D05B83C0F}" type="sibTrans" cxnId="{F872E250-384B-4D0F-B72C-1CBDC71103F2}">
      <dgm:prSet/>
      <dgm:spPr/>
      <dgm:t>
        <a:bodyPr/>
        <a:lstStyle/>
        <a:p>
          <a:endParaRPr lang="en-US"/>
        </a:p>
      </dgm:t>
    </dgm:pt>
    <dgm:pt modelId="{100237DD-7BDD-45E5-8258-7CB04F3D8179}">
      <dgm:prSet/>
      <dgm:spPr/>
      <dgm:t>
        <a:bodyPr/>
        <a:lstStyle/>
        <a:p>
          <a:r>
            <a:rPr lang="en-US" dirty="0"/>
            <a:t>The platform already has 150,000 doctor partners, and around 1.7-1.8 million visitors come to its platform every year.</a:t>
          </a:r>
        </a:p>
      </dgm:t>
    </dgm:pt>
    <dgm:pt modelId="{711BE8BF-0860-4985-B2B4-D566B0273121}" type="parTrans" cxnId="{DF40861A-B4C7-4AA1-AB81-C8D22D0D883D}">
      <dgm:prSet/>
      <dgm:spPr/>
      <dgm:t>
        <a:bodyPr/>
        <a:lstStyle/>
        <a:p>
          <a:endParaRPr lang="en-US"/>
        </a:p>
      </dgm:t>
    </dgm:pt>
    <dgm:pt modelId="{BCB4EED5-D234-4479-B6C0-F42571E18B3E}" type="sibTrans" cxnId="{DF40861A-B4C7-4AA1-AB81-C8D22D0D883D}">
      <dgm:prSet/>
      <dgm:spPr/>
      <dgm:t>
        <a:bodyPr/>
        <a:lstStyle/>
        <a:p>
          <a:endParaRPr lang="en-US"/>
        </a:p>
      </dgm:t>
    </dgm:pt>
    <dgm:pt modelId="{47408CD9-E2E0-4FF8-A33D-A000C5D725F2}">
      <dgm:prSet/>
      <dgm:spPr/>
      <dgm:t>
        <a:bodyPr/>
        <a:lstStyle/>
        <a:p>
          <a:r>
            <a:rPr lang="en-US" dirty="0"/>
            <a:t>Now the firm is also focusing on integrating with the Ayushman Bharat Digital Mission (ABDM)</a:t>
          </a:r>
        </a:p>
      </dgm:t>
    </dgm:pt>
    <dgm:pt modelId="{393AC347-5911-42BA-A639-9070E078BE4F}" type="parTrans" cxnId="{AD95452A-2FAC-44F5-8B76-5217768EDAAA}">
      <dgm:prSet/>
      <dgm:spPr/>
      <dgm:t>
        <a:bodyPr/>
        <a:lstStyle/>
        <a:p>
          <a:endParaRPr lang="en-US"/>
        </a:p>
      </dgm:t>
    </dgm:pt>
    <dgm:pt modelId="{58F6A40C-ABEE-4F05-A301-622068CB363B}" type="sibTrans" cxnId="{AD95452A-2FAC-44F5-8B76-5217768EDAAA}">
      <dgm:prSet/>
      <dgm:spPr/>
      <dgm:t>
        <a:bodyPr/>
        <a:lstStyle/>
        <a:p>
          <a:endParaRPr lang="en-US"/>
        </a:p>
      </dgm:t>
    </dgm:pt>
    <dgm:pt modelId="{9D5116D7-6E3E-4B65-A261-0643B452765F}" type="pres">
      <dgm:prSet presAssocID="{57475121-FE6B-4D7A-93EE-60BD40A0B3A6}" presName="linear" presStyleCnt="0">
        <dgm:presLayoutVars>
          <dgm:animLvl val="lvl"/>
          <dgm:resizeHandles val="exact"/>
        </dgm:presLayoutVars>
      </dgm:prSet>
      <dgm:spPr/>
    </dgm:pt>
    <dgm:pt modelId="{4B348AC5-8600-4B59-961D-7E298EC90258}" type="pres">
      <dgm:prSet presAssocID="{82838307-05EF-42DC-96A2-3DE748C4458A}" presName="parentText" presStyleLbl="node1" presStyleIdx="0" presStyleCnt="6">
        <dgm:presLayoutVars>
          <dgm:chMax val="0"/>
          <dgm:bulletEnabled val="1"/>
        </dgm:presLayoutVars>
      </dgm:prSet>
      <dgm:spPr/>
    </dgm:pt>
    <dgm:pt modelId="{B35DF05C-DE0C-4F70-9825-78640C3D4DB1}" type="pres">
      <dgm:prSet presAssocID="{17530E45-EDA1-4116-A670-CA68285BE12F}" presName="spacer" presStyleCnt="0"/>
      <dgm:spPr/>
    </dgm:pt>
    <dgm:pt modelId="{9E15208D-242F-426B-A950-635CD6E9F8C5}" type="pres">
      <dgm:prSet presAssocID="{BB6E72F5-7756-451F-8BFE-FB71531A3F51}" presName="parentText" presStyleLbl="node1" presStyleIdx="1" presStyleCnt="6">
        <dgm:presLayoutVars>
          <dgm:chMax val="0"/>
          <dgm:bulletEnabled val="1"/>
        </dgm:presLayoutVars>
      </dgm:prSet>
      <dgm:spPr/>
    </dgm:pt>
    <dgm:pt modelId="{54BC6931-CDD2-4EB1-B10D-7E94E7141358}" type="pres">
      <dgm:prSet presAssocID="{D11FBC9F-806D-4DB5-9FE0-025805D5714A}" presName="spacer" presStyleCnt="0"/>
      <dgm:spPr/>
    </dgm:pt>
    <dgm:pt modelId="{3C1D6B5E-A91C-4FAF-B6DF-F4F236A3938F}" type="pres">
      <dgm:prSet presAssocID="{05B9A2EE-4BCE-4FC6-A133-3A4064E82FBF}" presName="parentText" presStyleLbl="node1" presStyleIdx="2" presStyleCnt="6">
        <dgm:presLayoutVars>
          <dgm:chMax val="0"/>
          <dgm:bulletEnabled val="1"/>
        </dgm:presLayoutVars>
      </dgm:prSet>
      <dgm:spPr/>
    </dgm:pt>
    <dgm:pt modelId="{36E09CA6-396F-4AE3-BE46-0A35652BDC32}" type="pres">
      <dgm:prSet presAssocID="{4B84BFCF-6B9D-45BA-BAAF-0B3208F1C36D}" presName="spacer" presStyleCnt="0"/>
      <dgm:spPr/>
    </dgm:pt>
    <dgm:pt modelId="{6D0F093D-87D6-4D21-90EA-C49F5EC6D203}" type="pres">
      <dgm:prSet presAssocID="{1AD639F0-0855-414A-9B4E-9A1415125C3F}" presName="parentText" presStyleLbl="node1" presStyleIdx="3" presStyleCnt="6">
        <dgm:presLayoutVars>
          <dgm:chMax val="0"/>
          <dgm:bulletEnabled val="1"/>
        </dgm:presLayoutVars>
      </dgm:prSet>
      <dgm:spPr/>
    </dgm:pt>
    <dgm:pt modelId="{99EF2CAD-6B54-4269-9866-FD3D3BBDB635}" type="pres">
      <dgm:prSet presAssocID="{D1190A4D-D004-4B31-9E17-029D05B83C0F}" presName="spacer" presStyleCnt="0"/>
      <dgm:spPr/>
    </dgm:pt>
    <dgm:pt modelId="{9C2350A3-30B0-47D0-8F83-454208880675}" type="pres">
      <dgm:prSet presAssocID="{100237DD-7BDD-45E5-8258-7CB04F3D8179}" presName="parentText" presStyleLbl="node1" presStyleIdx="4" presStyleCnt="6">
        <dgm:presLayoutVars>
          <dgm:chMax val="0"/>
          <dgm:bulletEnabled val="1"/>
        </dgm:presLayoutVars>
      </dgm:prSet>
      <dgm:spPr/>
    </dgm:pt>
    <dgm:pt modelId="{C5ED084D-9DD9-4014-B6E3-131FB12548C2}" type="pres">
      <dgm:prSet presAssocID="{BCB4EED5-D234-4479-B6C0-F42571E18B3E}" presName="spacer" presStyleCnt="0"/>
      <dgm:spPr/>
    </dgm:pt>
    <dgm:pt modelId="{E4EF7857-A005-4E64-84FE-0E3C89ED0CE1}" type="pres">
      <dgm:prSet presAssocID="{47408CD9-E2E0-4FF8-A33D-A000C5D725F2}" presName="parentText" presStyleLbl="node1" presStyleIdx="5" presStyleCnt="6">
        <dgm:presLayoutVars>
          <dgm:chMax val="0"/>
          <dgm:bulletEnabled val="1"/>
        </dgm:presLayoutVars>
      </dgm:prSet>
      <dgm:spPr/>
    </dgm:pt>
  </dgm:ptLst>
  <dgm:cxnLst>
    <dgm:cxn modelId="{EFF4C116-F62E-4F4D-BD66-9792ADED7ECF}" srcId="{57475121-FE6B-4D7A-93EE-60BD40A0B3A6}" destId="{BB6E72F5-7756-451F-8BFE-FB71531A3F51}" srcOrd="1" destOrd="0" parTransId="{424C95AC-5007-4E4D-BAD0-90031172BDAF}" sibTransId="{D11FBC9F-806D-4DB5-9FE0-025805D5714A}"/>
    <dgm:cxn modelId="{DF40861A-B4C7-4AA1-AB81-C8D22D0D883D}" srcId="{57475121-FE6B-4D7A-93EE-60BD40A0B3A6}" destId="{100237DD-7BDD-45E5-8258-7CB04F3D8179}" srcOrd="4" destOrd="0" parTransId="{711BE8BF-0860-4985-B2B4-D566B0273121}" sibTransId="{BCB4EED5-D234-4479-B6C0-F42571E18B3E}"/>
    <dgm:cxn modelId="{AA466D1C-8EF5-4C90-A767-0CE962AE3154}" srcId="{57475121-FE6B-4D7A-93EE-60BD40A0B3A6}" destId="{82838307-05EF-42DC-96A2-3DE748C4458A}" srcOrd="0" destOrd="0" parTransId="{4FB574EA-F4B4-45E0-B76B-AFF5C6083FFA}" sibTransId="{17530E45-EDA1-4116-A670-CA68285BE12F}"/>
    <dgm:cxn modelId="{50769024-D636-43F4-A768-385E5470314A}" type="presOf" srcId="{82838307-05EF-42DC-96A2-3DE748C4458A}" destId="{4B348AC5-8600-4B59-961D-7E298EC90258}" srcOrd="0" destOrd="0" presId="urn:microsoft.com/office/officeart/2005/8/layout/vList2"/>
    <dgm:cxn modelId="{DECD6429-F214-42FB-B488-352BB2DA14A4}" type="presOf" srcId="{100237DD-7BDD-45E5-8258-7CB04F3D8179}" destId="{9C2350A3-30B0-47D0-8F83-454208880675}" srcOrd="0" destOrd="0" presId="urn:microsoft.com/office/officeart/2005/8/layout/vList2"/>
    <dgm:cxn modelId="{AD95452A-2FAC-44F5-8B76-5217768EDAAA}" srcId="{57475121-FE6B-4D7A-93EE-60BD40A0B3A6}" destId="{47408CD9-E2E0-4FF8-A33D-A000C5D725F2}" srcOrd="5" destOrd="0" parTransId="{393AC347-5911-42BA-A639-9070E078BE4F}" sibTransId="{58F6A40C-ABEE-4F05-A301-622068CB363B}"/>
    <dgm:cxn modelId="{F872E250-384B-4D0F-B72C-1CBDC71103F2}" srcId="{57475121-FE6B-4D7A-93EE-60BD40A0B3A6}" destId="{1AD639F0-0855-414A-9B4E-9A1415125C3F}" srcOrd="3" destOrd="0" parTransId="{DEDF19DF-12D7-4957-88BD-AE636A24DFF4}" sibTransId="{D1190A4D-D004-4B31-9E17-029D05B83C0F}"/>
    <dgm:cxn modelId="{08AD4B55-3103-4D11-9EAE-24DFFF999790}" type="presOf" srcId="{05B9A2EE-4BCE-4FC6-A133-3A4064E82FBF}" destId="{3C1D6B5E-A91C-4FAF-B6DF-F4F236A3938F}" srcOrd="0" destOrd="0" presId="urn:microsoft.com/office/officeart/2005/8/layout/vList2"/>
    <dgm:cxn modelId="{FBCFFD9D-31FF-42A0-B476-FB303BAE7169}" type="presOf" srcId="{BB6E72F5-7756-451F-8BFE-FB71531A3F51}" destId="{9E15208D-242F-426B-A950-635CD6E9F8C5}" srcOrd="0" destOrd="0" presId="urn:microsoft.com/office/officeart/2005/8/layout/vList2"/>
    <dgm:cxn modelId="{B7142FB7-9037-45E4-9B4B-76A9F5E68CB2}" type="presOf" srcId="{47408CD9-E2E0-4FF8-A33D-A000C5D725F2}" destId="{E4EF7857-A005-4E64-84FE-0E3C89ED0CE1}" srcOrd="0" destOrd="0" presId="urn:microsoft.com/office/officeart/2005/8/layout/vList2"/>
    <dgm:cxn modelId="{36EAF9C5-F857-4E28-A163-DDEF91B6797B}" type="presOf" srcId="{1AD639F0-0855-414A-9B4E-9A1415125C3F}" destId="{6D0F093D-87D6-4D21-90EA-C49F5EC6D203}" srcOrd="0" destOrd="0" presId="urn:microsoft.com/office/officeart/2005/8/layout/vList2"/>
    <dgm:cxn modelId="{1C72C9DD-A5E4-44DC-B926-F5D7192D252C}" type="presOf" srcId="{57475121-FE6B-4D7A-93EE-60BD40A0B3A6}" destId="{9D5116D7-6E3E-4B65-A261-0643B452765F}" srcOrd="0" destOrd="0" presId="urn:microsoft.com/office/officeart/2005/8/layout/vList2"/>
    <dgm:cxn modelId="{D589EAFC-47A7-42C4-8874-4744E59D9D05}" srcId="{57475121-FE6B-4D7A-93EE-60BD40A0B3A6}" destId="{05B9A2EE-4BCE-4FC6-A133-3A4064E82FBF}" srcOrd="2" destOrd="0" parTransId="{9B516048-D1CD-4BC7-A662-AC37D74B3B4E}" sibTransId="{4B84BFCF-6B9D-45BA-BAAF-0B3208F1C36D}"/>
    <dgm:cxn modelId="{508572A0-2876-4492-BA20-923D6AB80D0F}" type="presParOf" srcId="{9D5116D7-6E3E-4B65-A261-0643B452765F}" destId="{4B348AC5-8600-4B59-961D-7E298EC90258}" srcOrd="0" destOrd="0" presId="urn:microsoft.com/office/officeart/2005/8/layout/vList2"/>
    <dgm:cxn modelId="{16090020-8E8B-4A01-9567-DB656334CC3E}" type="presParOf" srcId="{9D5116D7-6E3E-4B65-A261-0643B452765F}" destId="{B35DF05C-DE0C-4F70-9825-78640C3D4DB1}" srcOrd="1" destOrd="0" presId="urn:microsoft.com/office/officeart/2005/8/layout/vList2"/>
    <dgm:cxn modelId="{04427DC4-0F3B-4570-BA74-2C79AF5B398F}" type="presParOf" srcId="{9D5116D7-6E3E-4B65-A261-0643B452765F}" destId="{9E15208D-242F-426B-A950-635CD6E9F8C5}" srcOrd="2" destOrd="0" presId="urn:microsoft.com/office/officeart/2005/8/layout/vList2"/>
    <dgm:cxn modelId="{B58FF635-589E-4CB2-A12D-3EA2AA757877}" type="presParOf" srcId="{9D5116D7-6E3E-4B65-A261-0643B452765F}" destId="{54BC6931-CDD2-4EB1-B10D-7E94E7141358}" srcOrd="3" destOrd="0" presId="urn:microsoft.com/office/officeart/2005/8/layout/vList2"/>
    <dgm:cxn modelId="{297B3981-9899-4452-BFE5-496976D82CF4}" type="presParOf" srcId="{9D5116D7-6E3E-4B65-A261-0643B452765F}" destId="{3C1D6B5E-A91C-4FAF-B6DF-F4F236A3938F}" srcOrd="4" destOrd="0" presId="urn:microsoft.com/office/officeart/2005/8/layout/vList2"/>
    <dgm:cxn modelId="{FCD3EB31-589D-452C-B3E7-0304AB26EF63}" type="presParOf" srcId="{9D5116D7-6E3E-4B65-A261-0643B452765F}" destId="{36E09CA6-396F-4AE3-BE46-0A35652BDC32}" srcOrd="5" destOrd="0" presId="urn:microsoft.com/office/officeart/2005/8/layout/vList2"/>
    <dgm:cxn modelId="{CD708C32-F84F-4119-97CE-3A55D3562420}" type="presParOf" srcId="{9D5116D7-6E3E-4B65-A261-0643B452765F}" destId="{6D0F093D-87D6-4D21-90EA-C49F5EC6D203}" srcOrd="6" destOrd="0" presId="urn:microsoft.com/office/officeart/2005/8/layout/vList2"/>
    <dgm:cxn modelId="{A0F161F6-1802-443F-9808-5AAB2BCAE1D0}" type="presParOf" srcId="{9D5116D7-6E3E-4B65-A261-0643B452765F}" destId="{99EF2CAD-6B54-4269-9866-FD3D3BBDB635}" srcOrd="7" destOrd="0" presId="urn:microsoft.com/office/officeart/2005/8/layout/vList2"/>
    <dgm:cxn modelId="{27DCF6C1-F7EE-4855-A8C6-9AC87662702D}" type="presParOf" srcId="{9D5116D7-6E3E-4B65-A261-0643B452765F}" destId="{9C2350A3-30B0-47D0-8F83-454208880675}" srcOrd="8" destOrd="0" presId="urn:microsoft.com/office/officeart/2005/8/layout/vList2"/>
    <dgm:cxn modelId="{337E6E3D-9427-478F-8115-46F191616BAC}" type="presParOf" srcId="{9D5116D7-6E3E-4B65-A261-0643B452765F}" destId="{C5ED084D-9DD9-4014-B6E3-131FB12548C2}" srcOrd="9" destOrd="0" presId="urn:microsoft.com/office/officeart/2005/8/layout/vList2"/>
    <dgm:cxn modelId="{54975F73-116F-4E97-973E-8FE33D9296A6}" type="presParOf" srcId="{9D5116D7-6E3E-4B65-A261-0643B452765F}" destId="{E4EF7857-A005-4E64-84FE-0E3C89ED0CE1}"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B334F92-863B-4E26-827C-D1C7488F13C0}"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2FB51A78-6047-4835-90D2-F27980F2D63F}">
      <dgm:prSet/>
      <dgm:spPr/>
      <dgm:t>
        <a:bodyPr/>
        <a:lstStyle/>
        <a:p>
          <a:r>
            <a:rPr lang="en-IN" b="1" i="0"/>
            <a:t>Limited Availability</a:t>
          </a:r>
          <a:endParaRPr lang="en-US"/>
        </a:p>
      </dgm:t>
    </dgm:pt>
    <dgm:pt modelId="{A9A0A02E-83DB-4CBE-A4FA-FF31263D7D1D}" type="parTrans" cxnId="{594BD6E4-39BF-4C8A-AD3F-5C50B0036F16}">
      <dgm:prSet/>
      <dgm:spPr/>
      <dgm:t>
        <a:bodyPr/>
        <a:lstStyle/>
        <a:p>
          <a:endParaRPr lang="en-US"/>
        </a:p>
      </dgm:t>
    </dgm:pt>
    <dgm:pt modelId="{A4776755-29CE-4FE8-9225-C9B52035ED79}" type="sibTrans" cxnId="{594BD6E4-39BF-4C8A-AD3F-5C50B0036F16}">
      <dgm:prSet/>
      <dgm:spPr/>
      <dgm:t>
        <a:bodyPr/>
        <a:lstStyle/>
        <a:p>
          <a:endParaRPr lang="en-US"/>
        </a:p>
      </dgm:t>
    </dgm:pt>
    <dgm:pt modelId="{9812C2C6-0908-4BA5-B505-4886550B0FEE}">
      <dgm:prSet/>
      <dgm:spPr/>
      <dgm:t>
        <a:bodyPr/>
        <a:lstStyle/>
        <a:p>
          <a:r>
            <a:rPr lang="en-IN" b="1" i="0"/>
            <a:t>Dependency on Internet Connectivity</a:t>
          </a:r>
          <a:endParaRPr lang="en-US"/>
        </a:p>
      </dgm:t>
    </dgm:pt>
    <dgm:pt modelId="{421C80B3-8B7F-4E46-AE58-94E8BD26116A}" type="parTrans" cxnId="{64E7A277-2A79-45A0-9A04-641B9C04462D}">
      <dgm:prSet/>
      <dgm:spPr/>
      <dgm:t>
        <a:bodyPr/>
        <a:lstStyle/>
        <a:p>
          <a:endParaRPr lang="en-US"/>
        </a:p>
      </dgm:t>
    </dgm:pt>
    <dgm:pt modelId="{3E610FB3-B16F-4408-AF2F-73045176B500}" type="sibTrans" cxnId="{64E7A277-2A79-45A0-9A04-641B9C04462D}">
      <dgm:prSet/>
      <dgm:spPr/>
      <dgm:t>
        <a:bodyPr/>
        <a:lstStyle/>
        <a:p>
          <a:endParaRPr lang="en-US"/>
        </a:p>
      </dgm:t>
    </dgm:pt>
    <dgm:pt modelId="{C16D5FF3-10CE-4A1B-B5DF-AF1CF171058D}">
      <dgm:prSet/>
      <dgm:spPr/>
      <dgm:t>
        <a:bodyPr/>
        <a:lstStyle/>
        <a:p>
          <a:r>
            <a:rPr lang="en-US" b="1" i="0"/>
            <a:t>Quality and Accuracy of Information</a:t>
          </a:r>
          <a:endParaRPr lang="en-US"/>
        </a:p>
      </dgm:t>
    </dgm:pt>
    <dgm:pt modelId="{F9C16EF1-4570-473A-A17A-949FC93ACD98}" type="parTrans" cxnId="{7D123FBF-67A5-40C4-8E62-E3493694289B}">
      <dgm:prSet/>
      <dgm:spPr/>
      <dgm:t>
        <a:bodyPr/>
        <a:lstStyle/>
        <a:p>
          <a:endParaRPr lang="en-US"/>
        </a:p>
      </dgm:t>
    </dgm:pt>
    <dgm:pt modelId="{DDFFF34F-F737-4D4A-A358-4E0598B327CD}" type="sibTrans" cxnId="{7D123FBF-67A5-40C4-8E62-E3493694289B}">
      <dgm:prSet/>
      <dgm:spPr/>
      <dgm:t>
        <a:bodyPr/>
        <a:lstStyle/>
        <a:p>
          <a:endParaRPr lang="en-US"/>
        </a:p>
      </dgm:t>
    </dgm:pt>
    <dgm:pt modelId="{1AA777CB-265A-4CE8-8652-66EAFCBE62D0}">
      <dgm:prSet/>
      <dgm:spPr/>
      <dgm:t>
        <a:bodyPr/>
        <a:lstStyle/>
        <a:p>
          <a:r>
            <a:rPr lang="en-IN" b="1" i="0"/>
            <a:t>Language and Regional Barriers</a:t>
          </a:r>
          <a:endParaRPr lang="en-US"/>
        </a:p>
      </dgm:t>
    </dgm:pt>
    <dgm:pt modelId="{C6578F5E-3075-406A-A357-D1158692EBC5}" type="parTrans" cxnId="{0B6B2DB1-0D5E-4BED-886C-0CFCCCA189F6}">
      <dgm:prSet/>
      <dgm:spPr/>
      <dgm:t>
        <a:bodyPr/>
        <a:lstStyle/>
        <a:p>
          <a:endParaRPr lang="en-US"/>
        </a:p>
      </dgm:t>
    </dgm:pt>
    <dgm:pt modelId="{5A864E39-F46B-48DD-91D3-5E92503AAE6F}" type="sibTrans" cxnId="{0B6B2DB1-0D5E-4BED-886C-0CFCCCA189F6}">
      <dgm:prSet/>
      <dgm:spPr/>
      <dgm:t>
        <a:bodyPr/>
        <a:lstStyle/>
        <a:p>
          <a:endParaRPr lang="en-US"/>
        </a:p>
      </dgm:t>
    </dgm:pt>
    <dgm:pt modelId="{72A9A09D-F47A-4C70-8D1E-96154A43B9AE}">
      <dgm:prSet/>
      <dgm:spPr/>
      <dgm:t>
        <a:bodyPr/>
        <a:lstStyle/>
        <a:p>
          <a:r>
            <a:rPr lang="en-IN" b="1" i="0"/>
            <a:t>Telemedicine Limitations</a:t>
          </a:r>
          <a:endParaRPr lang="en-US"/>
        </a:p>
      </dgm:t>
    </dgm:pt>
    <dgm:pt modelId="{0F11C5ED-0586-4BAC-B75E-B2494D0BFFE5}" type="parTrans" cxnId="{535F89C5-7E1F-432C-B8A1-B73185ADE79E}">
      <dgm:prSet/>
      <dgm:spPr/>
      <dgm:t>
        <a:bodyPr/>
        <a:lstStyle/>
        <a:p>
          <a:endParaRPr lang="en-US"/>
        </a:p>
      </dgm:t>
    </dgm:pt>
    <dgm:pt modelId="{403A71A9-5406-45A0-A937-96BD9E47D7CF}" type="sibTrans" cxnId="{535F89C5-7E1F-432C-B8A1-B73185ADE79E}">
      <dgm:prSet/>
      <dgm:spPr/>
      <dgm:t>
        <a:bodyPr/>
        <a:lstStyle/>
        <a:p>
          <a:endParaRPr lang="en-US"/>
        </a:p>
      </dgm:t>
    </dgm:pt>
    <dgm:pt modelId="{D4897ACA-3EF6-49DA-AE5A-350AA3818F78}">
      <dgm:prSet/>
      <dgm:spPr/>
      <dgm:t>
        <a:bodyPr/>
        <a:lstStyle/>
        <a:p>
          <a:r>
            <a:rPr lang="en-IN" b="1" i="0"/>
            <a:t>Cost of Services</a:t>
          </a:r>
          <a:endParaRPr lang="en-US"/>
        </a:p>
      </dgm:t>
    </dgm:pt>
    <dgm:pt modelId="{45D01A69-CDC2-47B7-B85F-29AE4C5E2EBE}" type="parTrans" cxnId="{6E09525A-B55D-41EA-B188-44E5CFC4349F}">
      <dgm:prSet/>
      <dgm:spPr/>
      <dgm:t>
        <a:bodyPr/>
        <a:lstStyle/>
        <a:p>
          <a:endParaRPr lang="en-US"/>
        </a:p>
      </dgm:t>
    </dgm:pt>
    <dgm:pt modelId="{0AAB6E6E-705D-4C5C-988C-A3A07DC9F584}" type="sibTrans" cxnId="{6E09525A-B55D-41EA-B188-44E5CFC4349F}">
      <dgm:prSet/>
      <dgm:spPr/>
      <dgm:t>
        <a:bodyPr/>
        <a:lstStyle/>
        <a:p>
          <a:endParaRPr lang="en-US"/>
        </a:p>
      </dgm:t>
    </dgm:pt>
    <dgm:pt modelId="{AE0B665A-BE66-4DCB-9993-2C73580F51F9}">
      <dgm:prSet/>
      <dgm:spPr/>
      <dgm:t>
        <a:bodyPr/>
        <a:lstStyle/>
        <a:p>
          <a:r>
            <a:rPr lang="en-IN" b="1" i="0"/>
            <a:t>Dependence on Healthcare Provider</a:t>
          </a:r>
          <a:endParaRPr lang="en-US"/>
        </a:p>
      </dgm:t>
    </dgm:pt>
    <dgm:pt modelId="{50F90666-1F03-4579-8BE3-1910FCEDFD6A}" type="parTrans" cxnId="{2D43C492-DB39-41F5-8DA1-E5B31094D508}">
      <dgm:prSet/>
      <dgm:spPr/>
      <dgm:t>
        <a:bodyPr/>
        <a:lstStyle/>
        <a:p>
          <a:endParaRPr lang="en-US"/>
        </a:p>
      </dgm:t>
    </dgm:pt>
    <dgm:pt modelId="{6AEE9538-6733-4D1B-94C1-55DE3A6A156A}" type="sibTrans" cxnId="{2D43C492-DB39-41F5-8DA1-E5B31094D508}">
      <dgm:prSet/>
      <dgm:spPr/>
      <dgm:t>
        <a:bodyPr/>
        <a:lstStyle/>
        <a:p>
          <a:endParaRPr lang="en-US"/>
        </a:p>
      </dgm:t>
    </dgm:pt>
    <dgm:pt modelId="{67EC238F-CA55-44F9-B267-6EF1A6B024DB}">
      <dgm:prSet/>
      <dgm:spPr/>
      <dgm:t>
        <a:bodyPr/>
        <a:lstStyle/>
        <a:p>
          <a:r>
            <a:rPr lang="en-IN" b="1" i="0"/>
            <a:t>Competition</a:t>
          </a:r>
          <a:endParaRPr lang="en-US"/>
        </a:p>
      </dgm:t>
    </dgm:pt>
    <dgm:pt modelId="{BB8E8126-103D-43D7-9150-3C75E0FC8C65}" type="parTrans" cxnId="{8D3A1112-DB2C-472A-8653-0AC431A3A83E}">
      <dgm:prSet/>
      <dgm:spPr/>
      <dgm:t>
        <a:bodyPr/>
        <a:lstStyle/>
        <a:p>
          <a:endParaRPr lang="en-US"/>
        </a:p>
      </dgm:t>
    </dgm:pt>
    <dgm:pt modelId="{911F9244-A242-4424-A649-905B5EC9FF39}" type="sibTrans" cxnId="{8D3A1112-DB2C-472A-8653-0AC431A3A83E}">
      <dgm:prSet/>
      <dgm:spPr/>
      <dgm:t>
        <a:bodyPr/>
        <a:lstStyle/>
        <a:p>
          <a:endParaRPr lang="en-US"/>
        </a:p>
      </dgm:t>
    </dgm:pt>
    <dgm:pt modelId="{32774F43-8907-4560-9F0D-648198CDE1D3}">
      <dgm:prSet/>
      <dgm:spPr/>
      <dgm:t>
        <a:bodyPr/>
        <a:lstStyle/>
        <a:p>
          <a:r>
            <a:rPr lang="en-IN" b="1" i="0"/>
            <a:t>Regulatory Compliance</a:t>
          </a:r>
          <a:endParaRPr lang="en-US"/>
        </a:p>
      </dgm:t>
    </dgm:pt>
    <dgm:pt modelId="{98E78F95-4536-4F37-8630-599991808666}" type="parTrans" cxnId="{A8DBDC8F-5EE2-44FF-8CFE-FF88005C7939}">
      <dgm:prSet/>
      <dgm:spPr/>
      <dgm:t>
        <a:bodyPr/>
        <a:lstStyle/>
        <a:p>
          <a:endParaRPr lang="en-US"/>
        </a:p>
      </dgm:t>
    </dgm:pt>
    <dgm:pt modelId="{DFC43FA8-CF66-4AEC-BCA4-659789ABF53E}" type="sibTrans" cxnId="{A8DBDC8F-5EE2-44FF-8CFE-FF88005C7939}">
      <dgm:prSet/>
      <dgm:spPr/>
      <dgm:t>
        <a:bodyPr/>
        <a:lstStyle/>
        <a:p>
          <a:endParaRPr lang="en-US"/>
        </a:p>
      </dgm:t>
    </dgm:pt>
    <dgm:pt modelId="{4B6C1984-AC26-4A0F-8D8F-0AAEB4B80363}">
      <dgm:prSet/>
      <dgm:spPr/>
      <dgm:t>
        <a:bodyPr/>
        <a:lstStyle/>
        <a:p>
          <a:r>
            <a:rPr lang="en-US" b="1" i="0"/>
            <a:t>User Experience and Technical Issues</a:t>
          </a:r>
          <a:endParaRPr lang="en-US"/>
        </a:p>
      </dgm:t>
    </dgm:pt>
    <dgm:pt modelId="{E935D8B7-623B-4F58-A61C-692D67E975A0}" type="parTrans" cxnId="{D13989BD-0449-47DF-87F5-F608F62272D1}">
      <dgm:prSet/>
      <dgm:spPr/>
      <dgm:t>
        <a:bodyPr/>
        <a:lstStyle/>
        <a:p>
          <a:endParaRPr lang="en-US"/>
        </a:p>
      </dgm:t>
    </dgm:pt>
    <dgm:pt modelId="{5A43B30A-BD60-484E-8BAE-E0ABEBAD29E0}" type="sibTrans" cxnId="{D13989BD-0449-47DF-87F5-F608F62272D1}">
      <dgm:prSet/>
      <dgm:spPr/>
      <dgm:t>
        <a:bodyPr/>
        <a:lstStyle/>
        <a:p>
          <a:endParaRPr lang="en-US"/>
        </a:p>
      </dgm:t>
    </dgm:pt>
    <dgm:pt modelId="{E85C7CC0-D585-4297-9B14-954B9B7CD98B}">
      <dgm:prSet/>
      <dgm:spPr/>
      <dgm:t>
        <a:bodyPr/>
        <a:lstStyle/>
        <a:p>
          <a:r>
            <a:rPr lang="en-IN" b="1" i="0"/>
            <a:t>Limited Scope of Services</a:t>
          </a:r>
          <a:endParaRPr lang="en-US"/>
        </a:p>
      </dgm:t>
    </dgm:pt>
    <dgm:pt modelId="{500F7D8A-55E0-467B-BEE9-A370ACCE1BEF}" type="parTrans" cxnId="{F7B8681E-3B6C-403A-A232-C80DE414C7BF}">
      <dgm:prSet/>
      <dgm:spPr/>
      <dgm:t>
        <a:bodyPr/>
        <a:lstStyle/>
        <a:p>
          <a:endParaRPr lang="en-US"/>
        </a:p>
      </dgm:t>
    </dgm:pt>
    <dgm:pt modelId="{EDD7A822-059C-4FB0-AF04-5572B0BE0318}" type="sibTrans" cxnId="{F7B8681E-3B6C-403A-A232-C80DE414C7BF}">
      <dgm:prSet/>
      <dgm:spPr/>
      <dgm:t>
        <a:bodyPr/>
        <a:lstStyle/>
        <a:p>
          <a:endParaRPr lang="en-US"/>
        </a:p>
      </dgm:t>
    </dgm:pt>
    <dgm:pt modelId="{22A61CFD-5DC9-4D1B-9DEA-4BA3FB30E4AD}" type="pres">
      <dgm:prSet presAssocID="{DB334F92-863B-4E26-827C-D1C7488F13C0}" presName="diagram" presStyleCnt="0">
        <dgm:presLayoutVars>
          <dgm:dir/>
          <dgm:resizeHandles val="exact"/>
        </dgm:presLayoutVars>
      </dgm:prSet>
      <dgm:spPr/>
    </dgm:pt>
    <dgm:pt modelId="{3B978016-21DE-4C6A-9701-8A3E4D5CF359}" type="pres">
      <dgm:prSet presAssocID="{2FB51A78-6047-4835-90D2-F27980F2D63F}" presName="node" presStyleLbl="node1" presStyleIdx="0" presStyleCnt="11">
        <dgm:presLayoutVars>
          <dgm:bulletEnabled val="1"/>
        </dgm:presLayoutVars>
      </dgm:prSet>
      <dgm:spPr/>
    </dgm:pt>
    <dgm:pt modelId="{98E589C4-741D-49CD-96C1-B0B80ECB1770}" type="pres">
      <dgm:prSet presAssocID="{A4776755-29CE-4FE8-9225-C9B52035ED79}" presName="sibTrans" presStyleCnt="0"/>
      <dgm:spPr/>
    </dgm:pt>
    <dgm:pt modelId="{D08DE428-C400-46F4-BD4E-DF11ADA46DEA}" type="pres">
      <dgm:prSet presAssocID="{9812C2C6-0908-4BA5-B505-4886550B0FEE}" presName="node" presStyleLbl="node1" presStyleIdx="1" presStyleCnt="11">
        <dgm:presLayoutVars>
          <dgm:bulletEnabled val="1"/>
        </dgm:presLayoutVars>
      </dgm:prSet>
      <dgm:spPr/>
    </dgm:pt>
    <dgm:pt modelId="{78105569-4491-4B81-AF50-4AD42E4CB76F}" type="pres">
      <dgm:prSet presAssocID="{3E610FB3-B16F-4408-AF2F-73045176B500}" presName="sibTrans" presStyleCnt="0"/>
      <dgm:spPr/>
    </dgm:pt>
    <dgm:pt modelId="{12F89C62-276A-4E39-ACAC-FE5C69F3907B}" type="pres">
      <dgm:prSet presAssocID="{C16D5FF3-10CE-4A1B-B5DF-AF1CF171058D}" presName="node" presStyleLbl="node1" presStyleIdx="2" presStyleCnt="11">
        <dgm:presLayoutVars>
          <dgm:bulletEnabled val="1"/>
        </dgm:presLayoutVars>
      </dgm:prSet>
      <dgm:spPr/>
    </dgm:pt>
    <dgm:pt modelId="{F434F56D-D4D5-4EA6-A0C0-669EEF4CE765}" type="pres">
      <dgm:prSet presAssocID="{DDFFF34F-F737-4D4A-A358-4E0598B327CD}" presName="sibTrans" presStyleCnt="0"/>
      <dgm:spPr/>
    </dgm:pt>
    <dgm:pt modelId="{85D08A57-B690-4D5E-9F20-D31BBE2DF0BD}" type="pres">
      <dgm:prSet presAssocID="{1AA777CB-265A-4CE8-8652-66EAFCBE62D0}" presName="node" presStyleLbl="node1" presStyleIdx="3" presStyleCnt="11">
        <dgm:presLayoutVars>
          <dgm:bulletEnabled val="1"/>
        </dgm:presLayoutVars>
      </dgm:prSet>
      <dgm:spPr/>
    </dgm:pt>
    <dgm:pt modelId="{90DCD288-7D33-4792-9340-54B94B671652}" type="pres">
      <dgm:prSet presAssocID="{5A864E39-F46B-48DD-91D3-5E92503AAE6F}" presName="sibTrans" presStyleCnt="0"/>
      <dgm:spPr/>
    </dgm:pt>
    <dgm:pt modelId="{835FACE1-C5C0-475E-AB7B-CF582771AF17}" type="pres">
      <dgm:prSet presAssocID="{72A9A09D-F47A-4C70-8D1E-96154A43B9AE}" presName="node" presStyleLbl="node1" presStyleIdx="4" presStyleCnt="11">
        <dgm:presLayoutVars>
          <dgm:bulletEnabled val="1"/>
        </dgm:presLayoutVars>
      </dgm:prSet>
      <dgm:spPr/>
    </dgm:pt>
    <dgm:pt modelId="{15C6A501-9AC4-49BF-9BAB-E0E25F06AB53}" type="pres">
      <dgm:prSet presAssocID="{403A71A9-5406-45A0-A937-96BD9E47D7CF}" presName="sibTrans" presStyleCnt="0"/>
      <dgm:spPr/>
    </dgm:pt>
    <dgm:pt modelId="{8F636F2F-B831-4AED-8E8D-D01352DD3BB7}" type="pres">
      <dgm:prSet presAssocID="{D4897ACA-3EF6-49DA-AE5A-350AA3818F78}" presName="node" presStyleLbl="node1" presStyleIdx="5" presStyleCnt="11">
        <dgm:presLayoutVars>
          <dgm:bulletEnabled val="1"/>
        </dgm:presLayoutVars>
      </dgm:prSet>
      <dgm:spPr/>
    </dgm:pt>
    <dgm:pt modelId="{D79BC030-42F9-4A31-9523-1C6D3BA133CE}" type="pres">
      <dgm:prSet presAssocID="{0AAB6E6E-705D-4C5C-988C-A3A07DC9F584}" presName="sibTrans" presStyleCnt="0"/>
      <dgm:spPr/>
    </dgm:pt>
    <dgm:pt modelId="{73F36DC5-27E5-4BC2-B627-011C0CB0BCEF}" type="pres">
      <dgm:prSet presAssocID="{AE0B665A-BE66-4DCB-9993-2C73580F51F9}" presName="node" presStyleLbl="node1" presStyleIdx="6" presStyleCnt="11">
        <dgm:presLayoutVars>
          <dgm:bulletEnabled val="1"/>
        </dgm:presLayoutVars>
      </dgm:prSet>
      <dgm:spPr/>
    </dgm:pt>
    <dgm:pt modelId="{1FAC790B-B132-485A-9639-A81464019BBC}" type="pres">
      <dgm:prSet presAssocID="{6AEE9538-6733-4D1B-94C1-55DE3A6A156A}" presName="sibTrans" presStyleCnt="0"/>
      <dgm:spPr/>
    </dgm:pt>
    <dgm:pt modelId="{A7486B54-43A9-4169-9FD0-8616889B7996}" type="pres">
      <dgm:prSet presAssocID="{67EC238F-CA55-44F9-B267-6EF1A6B024DB}" presName="node" presStyleLbl="node1" presStyleIdx="7" presStyleCnt="11">
        <dgm:presLayoutVars>
          <dgm:bulletEnabled val="1"/>
        </dgm:presLayoutVars>
      </dgm:prSet>
      <dgm:spPr/>
    </dgm:pt>
    <dgm:pt modelId="{48B80B60-6320-47A0-A278-F9498DEF57D3}" type="pres">
      <dgm:prSet presAssocID="{911F9244-A242-4424-A649-905B5EC9FF39}" presName="sibTrans" presStyleCnt="0"/>
      <dgm:spPr/>
    </dgm:pt>
    <dgm:pt modelId="{A12E4B4B-2DB9-40C4-8C6B-6CDFC2BD9C6A}" type="pres">
      <dgm:prSet presAssocID="{32774F43-8907-4560-9F0D-648198CDE1D3}" presName="node" presStyleLbl="node1" presStyleIdx="8" presStyleCnt="11">
        <dgm:presLayoutVars>
          <dgm:bulletEnabled val="1"/>
        </dgm:presLayoutVars>
      </dgm:prSet>
      <dgm:spPr/>
    </dgm:pt>
    <dgm:pt modelId="{F35CAC0F-8756-4BE1-B448-0AC9D65CF0C1}" type="pres">
      <dgm:prSet presAssocID="{DFC43FA8-CF66-4AEC-BCA4-659789ABF53E}" presName="sibTrans" presStyleCnt="0"/>
      <dgm:spPr/>
    </dgm:pt>
    <dgm:pt modelId="{9ECAE83C-46E5-4BD5-BB24-E1B628C7C950}" type="pres">
      <dgm:prSet presAssocID="{4B6C1984-AC26-4A0F-8D8F-0AAEB4B80363}" presName="node" presStyleLbl="node1" presStyleIdx="9" presStyleCnt="11">
        <dgm:presLayoutVars>
          <dgm:bulletEnabled val="1"/>
        </dgm:presLayoutVars>
      </dgm:prSet>
      <dgm:spPr/>
    </dgm:pt>
    <dgm:pt modelId="{8242BC38-2FEA-4347-9BBE-C7470E4FF2B0}" type="pres">
      <dgm:prSet presAssocID="{5A43B30A-BD60-484E-8BAE-E0ABEBAD29E0}" presName="sibTrans" presStyleCnt="0"/>
      <dgm:spPr/>
    </dgm:pt>
    <dgm:pt modelId="{95035CF6-A624-47DB-837D-3F1E0C289AB2}" type="pres">
      <dgm:prSet presAssocID="{E85C7CC0-D585-4297-9B14-954B9B7CD98B}" presName="node" presStyleLbl="node1" presStyleIdx="10" presStyleCnt="11">
        <dgm:presLayoutVars>
          <dgm:bulletEnabled val="1"/>
        </dgm:presLayoutVars>
      </dgm:prSet>
      <dgm:spPr/>
    </dgm:pt>
  </dgm:ptLst>
  <dgm:cxnLst>
    <dgm:cxn modelId="{8D3A1112-DB2C-472A-8653-0AC431A3A83E}" srcId="{DB334F92-863B-4E26-827C-D1C7488F13C0}" destId="{67EC238F-CA55-44F9-B267-6EF1A6B024DB}" srcOrd="7" destOrd="0" parTransId="{BB8E8126-103D-43D7-9150-3C75E0FC8C65}" sibTransId="{911F9244-A242-4424-A649-905B5EC9FF39}"/>
    <dgm:cxn modelId="{F7B8681E-3B6C-403A-A232-C80DE414C7BF}" srcId="{DB334F92-863B-4E26-827C-D1C7488F13C0}" destId="{E85C7CC0-D585-4297-9B14-954B9B7CD98B}" srcOrd="10" destOrd="0" parTransId="{500F7D8A-55E0-467B-BEE9-A370ACCE1BEF}" sibTransId="{EDD7A822-059C-4FB0-AF04-5572B0BE0318}"/>
    <dgm:cxn modelId="{D06ED52A-85D3-4064-831D-2B8858A1FEA1}" type="presOf" srcId="{9812C2C6-0908-4BA5-B505-4886550B0FEE}" destId="{D08DE428-C400-46F4-BD4E-DF11ADA46DEA}" srcOrd="0" destOrd="0" presId="urn:microsoft.com/office/officeart/2005/8/layout/default"/>
    <dgm:cxn modelId="{06435A3A-8076-4D18-89EB-B74E97DE9947}" type="presOf" srcId="{67EC238F-CA55-44F9-B267-6EF1A6B024DB}" destId="{A7486B54-43A9-4169-9FD0-8616889B7996}" srcOrd="0" destOrd="0" presId="urn:microsoft.com/office/officeart/2005/8/layout/default"/>
    <dgm:cxn modelId="{53C89762-10CE-40A2-BF90-20ECBC4DCE05}" type="presOf" srcId="{E85C7CC0-D585-4297-9B14-954B9B7CD98B}" destId="{95035CF6-A624-47DB-837D-3F1E0C289AB2}" srcOrd="0" destOrd="0" presId="urn:microsoft.com/office/officeart/2005/8/layout/default"/>
    <dgm:cxn modelId="{66425C76-8489-4E2C-BC6E-C83997F86C41}" type="presOf" srcId="{2FB51A78-6047-4835-90D2-F27980F2D63F}" destId="{3B978016-21DE-4C6A-9701-8A3E4D5CF359}" srcOrd="0" destOrd="0" presId="urn:microsoft.com/office/officeart/2005/8/layout/default"/>
    <dgm:cxn modelId="{64E7A277-2A79-45A0-9A04-641B9C04462D}" srcId="{DB334F92-863B-4E26-827C-D1C7488F13C0}" destId="{9812C2C6-0908-4BA5-B505-4886550B0FEE}" srcOrd="1" destOrd="0" parTransId="{421C80B3-8B7F-4E46-AE58-94E8BD26116A}" sibTransId="{3E610FB3-B16F-4408-AF2F-73045176B500}"/>
    <dgm:cxn modelId="{E660605A-09D8-4B7A-898C-B0BA2E6F482D}" type="presOf" srcId="{4B6C1984-AC26-4A0F-8D8F-0AAEB4B80363}" destId="{9ECAE83C-46E5-4BD5-BB24-E1B628C7C950}" srcOrd="0" destOrd="0" presId="urn:microsoft.com/office/officeart/2005/8/layout/default"/>
    <dgm:cxn modelId="{6E09525A-B55D-41EA-B188-44E5CFC4349F}" srcId="{DB334F92-863B-4E26-827C-D1C7488F13C0}" destId="{D4897ACA-3EF6-49DA-AE5A-350AA3818F78}" srcOrd="5" destOrd="0" parTransId="{45D01A69-CDC2-47B7-B85F-29AE4C5E2EBE}" sibTransId="{0AAB6E6E-705D-4C5C-988C-A3A07DC9F584}"/>
    <dgm:cxn modelId="{CBD0845A-F8F2-4882-A26F-161D82F99602}" type="presOf" srcId="{AE0B665A-BE66-4DCB-9993-2C73580F51F9}" destId="{73F36DC5-27E5-4BC2-B627-011C0CB0BCEF}" srcOrd="0" destOrd="0" presId="urn:microsoft.com/office/officeart/2005/8/layout/default"/>
    <dgm:cxn modelId="{31B4CD81-6197-46FD-91FB-A695ECCEF44C}" type="presOf" srcId="{D4897ACA-3EF6-49DA-AE5A-350AA3818F78}" destId="{8F636F2F-B831-4AED-8E8D-D01352DD3BB7}" srcOrd="0" destOrd="0" presId="urn:microsoft.com/office/officeart/2005/8/layout/default"/>
    <dgm:cxn modelId="{A8DBDC8F-5EE2-44FF-8CFE-FF88005C7939}" srcId="{DB334F92-863B-4E26-827C-D1C7488F13C0}" destId="{32774F43-8907-4560-9F0D-648198CDE1D3}" srcOrd="8" destOrd="0" parTransId="{98E78F95-4536-4F37-8630-599991808666}" sibTransId="{DFC43FA8-CF66-4AEC-BCA4-659789ABF53E}"/>
    <dgm:cxn modelId="{2D43C492-DB39-41F5-8DA1-E5B31094D508}" srcId="{DB334F92-863B-4E26-827C-D1C7488F13C0}" destId="{AE0B665A-BE66-4DCB-9993-2C73580F51F9}" srcOrd="6" destOrd="0" parTransId="{50F90666-1F03-4579-8BE3-1910FCEDFD6A}" sibTransId="{6AEE9538-6733-4D1B-94C1-55DE3A6A156A}"/>
    <dgm:cxn modelId="{B691859A-9CFA-4109-924F-914F772E2D8B}" type="presOf" srcId="{1AA777CB-265A-4CE8-8652-66EAFCBE62D0}" destId="{85D08A57-B690-4D5E-9F20-D31BBE2DF0BD}" srcOrd="0" destOrd="0" presId="urn:microsoft.com/office/officeart/2005/8/layout/default"/>
    <dgm:cxn modelId="{F87106A7-31A7-4864-848E-2E91A248B36A}" type="presOf" srcId="{72A9A09D-F47A-4C70-8D1E-96154A43B9AE}" destId="{835FACE1-C5C0-475E-AB7B-CF582771AF17}" srcOrd="0" destOrd="0" presId="urn:microsoft.com/office/officeart/2005/8/layout/default"/>
    <dgm:cxn modelId="{0B6B2DB1-0D5E-4BED-886C-0CFCCCA189F6}" srcId="{DB334F92-863B-4E26-827C-D1C7488F13C0}" destId="{1AA777CB-265A-4CE8-8652-66EAFCBE62D0}" srcOrd="3" destOrd="0" parTransId="{C6578F5E-3075-406A-A357-D1158692EBC5}" sibTransId="{5A864E39-F46B-48DD-91D3-5E92503AAE6F}"/>
    <dgm:cxn modelId="{D13989BD-0449-47DF-87F5-F608F62272D1}" srcId="{DB334F92-863B-4E26-827C-D1C7488F13C0}" destId="{4B6C1984-AC26-4A0F-8D8F-0AAEB4B80363}" srcOrd="9" destOrd="0" parTransId="{E935D8B7-623B-4F58-A61C-692D67E975A0}" sibTransId="{5A43B30A-BD60-484E-8BAE-E0ABEBAD29E0}"/>
    <dgm:cxn modelId="{7D123FBF-67A5-40C4-8E62-E3493694289B}" srcId="{DB334F92-863B-4E26-827C-D1C7488F13C0}" destId="{C16D5FF3-10CE-4A1B-B5DF-AF1CF171058D}" srcOrd="2" destOrd="0" parTransId="{F9C16EF1-4570-473A-A17A-949FC93ACD98}" sibTransId="{DDFFF34F-F737-4D4A-A358-4E0598B327CD}"/>
    <dgm:cxn modelId="{D41F7DC4-D453-4D73-AAC7-ECA6A31A0103}" type="presOf" srcId="{C16D5FF3-10CE-4A1B-B5DF-AF1CF171058D}" destId="{12F89C62-276A-4E39-ACAC-FE5C69F3907B}" srcOrd="0" destOrd="0" presId="urn:microsoft.com/office/officeart/2005/8/layout/default"/>
    <dgm:cxn modelId="{535F89C5-7E1F-432C-B8A1-B73185ADE79E}" srcId="{DB334F92-863B-4E26-827C-D1C7488F13C0}" destId="{72A9A09D-F47A-4C70-8D1E-96154A43B9AE}" srcOrd="4" destOrd="0" parTransId="{0F11C5ED-0586-4BAC-B75E-B2494D0BFFE5}" sibTransId="{403A71A9-5406-45A0-A937-96BD9E47D7CF}"/>
    <dgm:cxn modelId="{A8611BDD-03AB-41D4-9740-524D7D4A0A97}" type="presOf" srcId="{DB334F92-863B-4E26-827C-D1C7488F13C0}" destId="{22A61CFD-5DC9-4D1B-9DEA-4BA3FB30E4AD}" srcOrd="0" destOrd="0" presId="urn:microsoft.com/office/officeart/2005/8/layout/default"/>
    <dgm:cxn modelId="{594BD6E4-39BF-4C8A-AD3F-5C50B0036F16}" srcId="{DB334F92-863B-4E26-827C-D1C7488F13C0}" destId="{2FB51A78-6047-4835-90D2-F27980F2D63F}" srcOrd="0" destOrd="0" parTransId="{A9A0A02E-83DB-4CBE-A4FA-FF31263D7D1D}" sibTransId="{A4776755-29CE-4FE8-9225-C9B52035ED79}"/>
    <dgm:cxn modelId="{CC5625F3-9207-4061-83DF-C87D09CAA343}" type="presOf" srcId="{32774F43-8907-4560-9F0D-648198CDE1D3}" destId="{A12E4B4B-2DB9-40C4-8C6B-6CDFC2BD9C6A}" srcOrd="0" destOrd="0" presId="urn:microsoft.com/office/officeart/2005/8/layout/default"/>
    <dgm:cxn modelId="{2C939BA6-3942-4A08-B207-E35111DF52CF}" type="presParOf" srcId="{22A61CFD-5DC9-4D1B-9DEA-4BA3FB30E4AD}" destId="{3B978016-21DE-4C6A-9701-8A3E4D5CF359}" srcOrd="0" destOrd="0" presId="urn:microsoft.com/office/officeart/2005/8/layout/default"/>
    <dgm:cxn modelId="{1B5AE2DA-331E-47C6-87B8-B3B2547CA7B6}" type="presParOf" srcId="{22A61CFD-5DC9-4D1B-9DEA-4BA3FB30E4AD}" destId="{98E589C4-741D-49CD-96C1-B0B80ECB1770}" srcOrd="1" destOrd="0" presId="urn:microsoft.com/office/officeart/2005/8/layout/default"/>
    <dgm:cxn modelId="{C6861EC5-052E-45DE-85DC-A95EFA6B26BB}" type="presParOf" srcId="{22A61CFD-5DC9-4D1B-9DEA-4BA3FB30E4AD}" destId="{D08DE428-C400-46F4-BD4E-DF11ADA46DEA}" srcOrd="2" destOrd="0" presId="urn:microsoft.com/office/officeart/2005/8/layout/default"/>
    <dgm:cxn modelId="{12B81714-AE8A-4EA0-8F41-8D828377AAD8}" type="presParOf" srcId="{22A61CFD-5DC9-4D1B-9DEA-4BA3FB30E4AD}" destId="{78105569-4491-4B81-AF50-4AD42E4CB76F}" srcOrd="3" destOrd="0" presId="urn:microsoft.com/office/officeart/2005/8/layout/default"/>
    <dgm:cxn modelId="{2820F141-7262-459D-96D9-566E1022A573}" type="presParOf" srcId="{22A61CFD-5DC9-4D1B-9DEA-4BA3FB30E4AD}" destId="{12F89C62-276A-4E39-ACAC-FE5C69F3907B}" srcOrd="4" destOrd="0" presId="urn:microsoft.com/office/officeart/2005/8/layout/default"/>
    <dgm:cxn modelId="{FF840D1A-702E-4D34-B5FD-8BBBD35AAA34}" type="presParOf" srcId="{22A61CFD-5DC9-4D1B-9DEA-4BA3FB30E4AD}" destId="{F434F56D-D4D5-4EA6-A0C0-669EEF4CE765}" srcOrd="5" destOrd="0" presId="urn:microsoft.com/office/officeart/2005/8/layout/default"/>
    <dgm:cxn modelId="{F5272BD6-D692-43F7-B70F-62C9AAC8D88D}" type="presParOf" srcId="{22A61CFD-5DC9-4D1B-9DEA-4BA3FB30E4AD}" destId="{85D08A57-B690-4D5E-9F20-D31BBE2DF0BD}" srcOrd="6" destOrd="0" presId="urn:microsoft.com/office/officeart/2005/8/layout/default"/>
    <dgm:cxn modelId="{BBB4EC6F-2785-47F3-8869-F4326BE83204}" type="presParOf" srcId="{22A61CFD-5DC9-4D1B-9DEA-4BA3FB30E4AD}" destId="{90DCD288-7D33-4792-9340-54B94B671652}" srcOrd="7" destOrd="0" presId="urn:microsoft.com/office/officeart/2005/8/layout/default"/>
    <dgm:cxn modelId="{34D97CC5-4564-44AD-A6D3-A7547A05F237}" type="presParOf" srcId="{22A61CFD-5DC9-4D1B-9DEA-4BA3FB30E4AD}" destId="{835FACE1-C5C0-475E-AB7B-CF582771AF17}" srcOrd="8" destOrd="0" presId="urn:microsoft.com/office/officeart/2005/8/layout/default"/>
    <dgm:cxn modelId="{8AD8F6BF-890F-47CE-99E5-55871ABE6253}" type="presParOf" srcId="{22A61CFD-5DC9-4D1B-9DEA-4BA3FB30E4AD}" destId="{15C6A501-9AC4-49BF-9BAB-E0E25F06AB53}" srcOrd="9" destOrd="0" presId="urn:microsoft.com/office/officeart/2005/8/layout/default"/>
    <dgm:cxn modelId="{5B313F48-6D16-4F2F-884A-A8D41B572AE9}" type="presParOf" srcId="{22A61CFD-5DC9-4D1B-9DEA-4BA3FB30E4AD}" destId="{8F636F2F-B831-4AED-8E8D-D01352DD3BB7}" srcOrd="10" destOrd="0" presId="urn:microsoft.com/office/officeart/2005/8/layout/default"/>
    <dgm:cxn modelId="{F09A788F-42E0-4FEE-8D65-7C6C314FC79E}" type="presParOf" srcId="{22A61CFD-5DC9-4D1B-9DEA-4BA3FB30E4AD}" destId="{D79BC030-42F9-4A31-9523-1C6D3BA133CE}" srcOrd="11" destOrd="0" presId="urn:microsoft.com/office/officeart/2005/8/layout/default"/>
    <dgm:cxn modelId="{DA3CDDD8-E7A7-425E-B1CF-C92C28CC0100}" type="presParOf" srcId="{22A61CFD-5DC9-4D1B-9DEA-4BA3FB30E4AD}" destId="{73F36DC5-27E5-4BC2-B627-011C0CB0BCEF}" srcOrd="12" destOrd="0" presId="urn:microsoft.com/office/officeart/2005/8/layout/default"/>
    <dgm:cxn modelId="{081BEE1D-6A46-4E92-AF62-5EE0397C53ED}" type="presParOf" srcId="{22A61CFD-5DC9-4D1B-9DEA-4BA3FB30E4AD}" destId="{1FAC790B-B132-485A-9639-A81464019BBC}" srcOrd="13" destOrd="0" presId="urn:microsoft.com/office/officeart/2005/8/layout/default"/>
    <dgm:cxn modelId="{5C48DA3D-DB62-47B7-87AF-9869B063EB57}" type="presParOf" srcId="{22A61CFD-5DC9-4D1B-9DEA-4BA3FB30E4AD}" destId="{A7486B54-43A9-4169-9FD0-8616889B7996}" srcOrd="14" destOrd="0" presId="urn:microsoft.com/office/officeart/2005/8/layout/default"/>
    <dgm:cxn modelId="{93F30CD7-F10A-4309-B5F7-7AD92A4221C3}" type="presParOf" srcId="{22A61CFD-5DC9-4D1B-9DEA-4BA3FB30E4AD}" destId="{48B80B60-6320-47A0-A278-F9498DEF57D3}" srcOrd="15" destOrd="0" presId="urn:microsoft.com/office/officeart/2005/8/layout/default"/>
    <dgm:cxn modelId="{40C179C2-2838-40E7-8D31-40CB33EE8EBC}" type="presParOf" srcId="{22A61CFD-5DC9-4D1B-9DEA-4BA3FB30E4AD}" destId="{A12E4B4B-2DB9-40C4-8C6B-6CDFC2BD9C6A}" srcOrd="16" destOrd="0" presId="urn:microsoft.com/office/officeart/2005/8/layout/default"/>
    <dgm:cxn modelId="{F232C95F-E4F5-4FD6-86E0-B69513A0DDFC}" type="presParOf" srcId="{22A61CFD-5DC9-4D1B-9DEA-4BA3FB30E4AD}" destId="{F35CAC0F-8756-4BE1-B448-0AC9D65CF0C1}" srcOrd="17" destOrd="0" presId="urn:microsoft.com/office/officeart/2005/8/layout/default"/>
    <dgm:cxn modelId="{DC13A916-CC9A-4C96-8B6B-5EAD9370A298}" type="presParOf" srcId="{22A61CFD-5DC9-4D1B-9DEA-4BA3FB30E4AD}" destId="{9ECAE83C-46E5-4BD5-BB24-E1B628C7C950}" srcOrd="18" destOrd="0" presId="urn:microsoft.com/office/officeart/2005/8/layout/default"/>
    <dgm:cxn modelId="{98F9EA1A-26AE-4B5C-BA1F-E770CD21B9C4}" type="presParOf" srcId="{22A61CFD-5DC9-4D1B-9DEA-4BA3FB30E4AD}" destId="{8242BC38-2FEA-4347-9BBE-C7470E4FF2B0}" srcOrd="19" destOrd="0" presId="urn:microsoft.com/office/officeart/2005/8/layout/default"/>
    <dgm:cxn modelId="{4DCE7DD8-3739-4F94-8B43-CCF1FAFB2579}" type="presParOf" srcId="{22A61CFD-5DC9-4D1B-9DEA-4BA3FB30E4AD}" destId="{95035CF6-A624-47DB-837D-3F1E0C289AB2}"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66B065-D940-4FB6-B92C-91ABD5DD1C7B}">
      <dsp:nvSpPr>
        <dsp:cNvPr id="0" name=""/>
        <dsp:cNvSpPr/>
      </dsp:nvSpPr>
      <dsp:spPr>
        <a:xfrm>
          <a:off x="0" y="499"/>
          <a:ext cx="9618133" cy="1169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296E73-83CC-434B-8B6F-236840507F45}">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E42803-7F2B-4FC1-8D10-DC7DE4B48C5A}">
      <dsp:nvSpPr>
        <dsp:cNvPr id="0" name=""/>
        <dsp:cNvSpPr/>
      </dsp:nvSpPr>
      <dsp:spPr>
        <a:xfrm>
          <a:off x="1350519" y="499"/>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00100">
            <a:lnSpc>
              <a:spcPct val="90000"/>
            </a:lnSpc>
            <a:spcBef>
              <a:spcPct val="0"/>
            </a:spcBef>
            <a:spcAft>
              <a:spcPct val="35000"/>
            </a:spcAft>
            <a:buNone/>
          </a:pPr>
          <a:r>
            <a:rPr lang="en-US" sz="1800" kern="1200"/>
            <a:t>Stake holder is person,group,organization or system who affect and can be affected by an organizational action.</a:t>
          </a:r>
        </a:p>
      </dsp:txBody>
      <dsp:txXfrm>
        <a:off x="1350519" y="499"/>
        <a:ext cx="8267613" cy="1169280"/>
      </dsp:txXfrm>
    </dsp:sp>
    <dsp:sp modelId="{AE5F39F0-66FB-43B6-BDCA-4C9E0F03E590}">
      <dsp:nvSpPr>
        <dsp:cNvPr id="0" name=""/>
        <dsp:cNvSpPr/>
      </dsp:nvSpPr>
      <dsp:spPr>
        <a:xfrm>
          <a:off x="0" y="1462100"/>
          <a:ext cx="9618133" cy="1169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FC5514-B4E1-40EA-B866-809B3EF5D762}">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C8B877-D360-4068-BA0C-112E2712A4BE}">
      <dsp:nvSpPr>
        <dsp:cNvPr id="0" name=""/>
        <dsp:cNvSpPr/>
      </dsp:nvSpPr>
      <dsp:spPr>
        <a:xfrm>
          <a:off x="1350519" y="1462100"/>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00100">
            <a:lnSpc>
              <a:spcPct val="90000"/>
            </a:lnSpc>
            <a:spcBef>
              <a:spcPct val="0"/>
            </a:spcBef>
            <a:spcAft>
              <a:spcPct val="35000"/>
            </a:spcAft>
            <a:buNone/>
          </a:pPr>
          <a:r>
            <a:rPr lang="en-US" sz="1800" kern="1200"/>
            <a:t>The healthcare delivery system is intended to provide services and resources for better health . It includes hospitals,clinics,healthcentres,nursing homes and special health programs in school,community and industry.</a:t>
          </a:r>
        </a:p>
      </dsp:txBody>
      <dsp:txXfrm>
        <a:off x="1350519" y="1462100"/>
        <a:ext cx="8267613" cy="1169280"/>
      </dsp:txXfrm>
    </dsp:sp>
    <dsp:sp modelId="{F622B132-D11D-4136-82B0-6143BA6A4846}">
      <dsp:nvSpPr>
        <dsp:cNvPr id="0" name=""/>
        <dsp:cNvSpPr/>
      </dsp:nvSpPr>
      <dsp:spPr>
        <a:xfrm>
          <a:off x="0" y="2923701"/>
          <a:ext cx="9618133" cy="11692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EB5EF2-B9F8-4E10-89D0-2C4C5DC0F158}">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373EC2-9540-4C5E-A754-BD5EE32C86ED}">
      <dsp:nvSpPr>
        <dsp:cNvPr id="0" name=""/>
        <dsp:cNvSpPr/>
      </dsp:nvSpPr>
      <dsp:spPr>
        <a:xfrm>
          <a:off x="1350519" y="2923701"/>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00100">
            <a:lnSpc>
              <a:spcPct val="90000"/>
            </a:lnSpc>
            <a:spcBef>
              <a:spcPct val="0"/>
            </a:spcBef>
            <a:spcAft>
              <a:spcPct val="35000"/>
            </a:spcAft>
            <a:buNone/>
          </a:pPr>
          <a:r>
            <a:rPr lang="en-US" sz="1800" kern="1200"/>
            <a:t>Stakeholders consists of a wide sector of society including consumer or patient,community healthcare professionals,hospital healthcare professionals,pharmacists,non governmental organizations,supplier etc.</a:t>
          </a:r>
        </a:p>
      </dsp:txBody>
      <dsp:txXfrm>
        <a:off x="1350519" y="2923701"/>
        <a:ext cx="8267613" cy="1169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E541C-D223-4A23-977C-1510AA8A71ED}">
      <dsp:nvSpPr>
        <dsp:cNvPr id="0" name=""/>
        <dsp:cNvSpPr/>
      </dsp:nvSpPr>
      <dsp:spPr>
        <a:xfrm>
          <a:off x="0" y="3890"/>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B8694B-F471-44B0-BB0C-057E7461032E}">
      <dsp:nvSpPr>
        <dsp:cNvPr id="0" name=""/>
        <dsp:cNvSpPr/>
      </dsp:nvSpPr>
      <dsp:spPr>
        <a:xfrm>
          <a:off x="250661" y="190332"/>
          <a:ext cx="455748" cy="4557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74185E-CE8E-4F9F-B276-18298EFB94BC}">
      <dsp:nvSpPr>
        <dsp:cNvPr id="0" name=""/>
        <dsp:cNvSpPr/>
      </dsp:nvSpPr>
      <dsp:spPr>
        <a:xfrm>
          <a:off x="957071" y="3890"/>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US" sz="1900" kern="1200"/>
            <a:t>Government</a:t>
          </a:r>
        </a:p>
      </dsp:txBody>
      <dsp:txXfrm>
        <a:off x="957071" y="3890"/>
        <a:ext cx="5671732" cy="828633"/>
      </dsp:txXfrm>
    </dsp:sp>
    <dsp:sp modelId="{DD33D6D7-2160-4283-96F5-924007D99D3B}">
      <dsp:nvSpPr>
        <dsp:cNvPr id="0" name=""/>
        <dsp:cNvSpPr/>
      </dsp:nvSpPr>
      <dsp:spPr>
        <a:xfrm>
          <a:off x="0" y="1039682"/>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189EE0-60EC-4202-8B4D-EE43C03F916E}">
      <dsp:nvSpPr>
        <dsp:cNvPr id="0" name=""/>
        <dsp:cNvSpPr/>
      </dsp:nvSpPr>
      <dsp:spPr>
        <a:xfrm>
          <a:off x="250661" y="1226124"/>
          <a:ext cx="455748" cy="4557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401AFC7-46BE-40D6-839D-DF4A3A86C747}">
      <dsp:nvSpPr>
        <dsp:cNvPr id="0" name=""/>
        <dsp:cNvSpPr/>
      </dsp:nvSpPr>
      <dsp:spPr>
        <a:xfrm>
          <a:off x="957071" y="1039682"/>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US" sz="1900" kern="1200"/>
            <a:t>Public</a:t>
          </a:r>
        </a:p>
      </dsp:txBody>
      <dsp:txXfrm>
        <a:off x="957071" y="1039682"/>
        <a:ext cx="5671732" cy="828633"/>
      </dsp:txXfrm>
    </dsp:sp>
    <dsp:sp modelId="{2B4D3AF0-1610-4ADB-9412-63B1560A8009}">
      <dsp:nvSpPr>
        <dsp:cNvPr id="0" name=""/>
        <dsp:cNvSpPr/>
      </dsp:nvSpPr>
      <dsp:spPr>
        <a:xfrm>
          <a:off x="0" y="2075473"/>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255E3B-BCA3-4737-9AD7-B2BEA6F2FEBD}">
      <dsp:nvSpPr>
        <dsp:cNvPr id="0" name=""/>
        <dsp:cNvSpPr/>
      </dsp:nvSpPr>
      <dsp:spPr>
        <a:xfrm>
          <a:off x="250661" y="2261916"/>
          <a:ext cx="455748" cy="4557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133B470-3D89-4437-8B7B-4C403507EC89}">
      <dsp:nvSpPr>
        <dsp:cNvPr id="0" name=""/>
        <dsp:cNvSpPr/>
      </dsp:nvSpPr>
      <dsp:spPr>
        <a:xfrm>
          <a:off x="957071" y="2075473"/>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US" sz="1900" kern="1200"/>
            <a:t>Providers</a:t>
          </a:r>
        </a:p>
      </dsp:txBody>
      <dsp:txXfrm>
        <a:off x="957071" y="2075473"/>
        <a:ext cx="5671732" cy="828633"/>
      </dsp:txXfrm>
    </dsp:sp>
    <dsp:sp modelId="{333199C9-94CB-48F5-944E-AD8CA0E18C74}">
      <dsp:nvSpPr>
        <dsp:cNvPr id="0" name=""/>
        <dsp:cNvSpPr/>
      </dsp:nvSpPr>
      <dsp:spPr>
        <a:xfrm>
          <a:off x="0" y="3111265"/>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678E92-50DE-4E21-8CB9-4FFF0F18D672}">
      <dsp:nvSpPr>
        <dsp:cNvPr id="0" name=""/>
        <dsp:cNvSpPr/>
      </dsp:nvSpPr>
      <dsp:spPr>
        <a:xfrm>
          <a:off x="250661" y="3297708"/>
          <a:ext cx="455748" cy="4557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3CD421F-633A-43E8-B128-97263856E7B6}">
      <dsp:nvSpPr>
        <dsp:cNvPr id="0" name=""/>
        <dsp:cNvSpPr/>
      </dsp:nvSpPr>
      <dsp:spPr>
        <a:xfrm>
          <a:off x="957071" y="3111265"/>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US" sz="1900" kern="1200"/>
            <a:t>Hospital administrator and governing bodies</a:t>
          </a:r>
        </a:p>
      </dsp:txBody>
      <dsp:txXfrm>
        <a:off x="957071" y="3111265"/>
        <a:ext cx="5671732" cy="828633"/>
      </dsp:txXfrm>
    </dsp:sp>
    <dsp:sp modelId="{20BF5CBC-34FC-4438-BEC0-1FB1F675DB95}">
      <dsp:nvSpPr>
        <dsp:cNvPr id="0" name=""/>
        <dsp:cNvSpPr/>
      </dsp:nvSpPr>
      <dsp:spPr>
        <a:xfrm>
          <a:off x="0" y="4147057"/>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002A16-477D-4909-83D4-F7A1BF8E5AF9}">
      <dsp:nvSpPr>
        <dsp:cNvPr id="0" name=""/>
        <dsp:cNvSpPr/>
      </dsp:nvSpPr>
      <dsp:spPr>
        <a:xfrm>
          <a:off x="250661" y="4333499"/>
          <a:ext cx="455748" cy="4557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CEA1E09-420A-432B-9137-9346FD5389A2}">
      <dsp:nvSpPr>
        <dsp:cNvPr id="0" name=""/>
        <dsp:cNvSpPr/>
      </dsp:nvSpPr>
      <dsp:spPr>
        <a:xfrm>
          <a:off x="957071" y="4147057"/>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US" sz="1900" kern="1200"/>
            <a:t>Non-Governmental</a:t>
          </a:r>
        </a:p>
      </dsp:txBody>
      <dsp:txXfrm>
        <a:off x="957071" y="4147057"/>
        <a:ext cx="5671732" cy="8286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83BF3-3C81-4A62-9754-A9671E2571B2}">
      <dsp:nvSpPr>
        <dsp:cNvPr id="0" name=""/>
        <dsp:cNvSpPr/>
      </dsp:nvSpPr>
      <dsp:spPr>
        <a:xfrm>
          <a:off x="0" y="20550"/>
          <a:ext cx="6628804" cy="4446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b="1" i="0" kern="1200"/>
            <a:t>Practo</a:t>
          </a:r>
          <a:endParaRPr lang="en-US" sz="1900" kern="1200"/>
        </a:p>
      </dsp:txBody>
      <dsp:txXfrm>
        <a:off x="21704" y="42254"/>
        <a:ext cx="6585396" cy="401192"/>
      </dsp:txXfrm>
    </dsp:sp>
    <dsp:sp modelId="{29F268F6-F0AF-4809-BEA1-81A6C2D33A2B}">
      <dsp:nvSpPr>
        <dsp:cNvPr id="0" name=""/>
        <dsp:cNvSpPr/>
      </dsp:nvSpPr>
      <dsp:spPr>
        <a:xfrm>
          <a:off x="0" y="519870"/>
          <a:ext cx="6628804" cy="444600"/>
        </a:xfrm>
        <a:prstGeom prst="roundRect">
          <a:avLst/>
        </a:prstGeom>
        <a:gradFill rotWithShape="0">
          <a:gsLst>
            <a:gs pos="0">
              <a:schemeClr val="accent2">
                <a:hueOff val="-329365"/>
                <a:satOff val="1578"/>
                <a:lumOff val="1460"/>
                <a:alphaOff val="0"/>
                <a:tint val="96000"/>
                <a:lumMod val="100000"/>
              </a:schemeClr>
            </a:gs>
            <a:gs pos="78000">
              <a:schemeClr val="accent2">
                <a:hueOff val="-329365"/>
                <a:satOff val="1578"/>
                <a:lumOff val="146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b="1" i="0" kern="1200"/>
            <a:t>Lybrate</a:t>
          </a:r>
          <a:endParaRPr lang="en-US" sz="1900" kern="1200"/>
        </a:p>
      </dsp:txBody>
      <dsp:txXfrm>
        <a:off x="21704" y="541574"/>
        <a:ext cx="6585396" cy="401192"/>
      </dsp:txXfrm>
    </dsp:sp>
    <dsp:sp modelId="{6F7157EC-DA87-4A03-B3EA-BAFC4D619F2F}">
      <dsp:nvSpPr>
        <dsp:cNvPr id="0" name=""/>
        <dsp:cNvSpPr/>
      </dsp:nvSpPr>
      <dsp:spPr>
        <a:xfrm>
          <a:off x="0" y="1019190"/>
          <a:ext cx="6628804" cy="444600"/>
        </a:xfrm>
        <a:prstGeom prst="roundRect">
          <a:avLst/>
        </a:prstGeom>
        <a:gradFill rotWithShape="0">
          <a:gsLst>
            <a:gs pos="0">
              <a:schemeClr val="accent2">
                <a:hueOff val="-658730"/>
                <a:satOff val="3156"/>
                <a:lumOff val="2919"/>
                <a:alphaOff val="0"/>
                <a:tint val="96000"/>
                <a:lumMod val="100000"/>
              </a:schemeClr>
            </a:gs>
            <a:gs pos="78000">
              <a:schemeClr val="accent2">
                <a:hueOff val="-658730"/>
                <a:satOff val="3156"/>
                <a:lumOff val="291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b="1" i="0" kern="1200"/>
            <a:t>Mfine</a:t>
          </a:r>
          <a:endParaRPr lang="en-US" sz="1900" kern="1200"/>
        </a:p>
      </dsp:txBody>
      <dsp:txXfrm>
        <a:off x="21704" y="1040894"/>
        <a:ext cx="6585396" cy="401192"/>
      </dsp:txXfrm>
    </dsp:sp>
    <dsp:sp modelId="{B2667A22-26D6-4E45-AFB3-70A841958C80}">
      <dsp:nvSpPr>
        <dsp:cNvPr id="0" name=""/>
        <dsp:cNvSpPr/>
      </dsp:nvSpPr>
      <dsp:spPr>
        <a:xfrm>
          <a:off x="0" y="1518510"/>
          <a:ext cx="6628804" cy="444600"/>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b="1" i="0" kern="1200"/>
            <a:t>Tata Health</a:t>
          </a:r>
          <a:endParaRPr lang="en-US" sz="1900" kern="1200"/>
        </a:p>
      </dsp:txBody>
      <dsp:txXfrm>
        <a:off x="21704" y="1540214"/>
        <a:ext cx="6585396" cy="401192"/>
      </dsp:txXfrm>
    </dsp:sp>
    <dsp:sp modelId="{6FF51C1D-24B5-4203-BB96-D4BE2533A7A8}">
      <dsp:nvSpPr>
        <dsp:cNvPr id="0" name=""/>
        <dsp:cNvSpPr/>
      </dsp:nvSpPr>
      <dsp:spPr>
        <a:xfrm>
          <a:off x="0" y="2017830"/>
          <a:ext cx="6628804" cy="444600"/>
        </a:xfrm>
        <a:prstGeom prst="roundRect">
          <a:avLst/>
        </a:prstGeom>
        <a:gradFill rotWithShape="0">
          <a:gsLst>
            <a:gs pos="0">
              <a:schemeClr val="accent2">
                <a:hueOff val="-1317460"/>
                <a:satOff val="6311"/>
                <a:lumOff val="5839"/>
                <a:alphaOff val="0"/>
                <a:tint val="96000"/>
                <a:lumMod val="100000"/>
              </a:schemeClr>
            </a:gs>
            <a:gs pos="78000">
              <a:schemeClr val="accent2">
                <a:hueOff val="-1317460"/>
                <a:satOff val="6311"/>
                <a:lumOff val="583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b="1" i="0" kern="1200"/>
            <a:t>Doctor 24×7</a:t>
          </a:r>
          <a:endParaRPr lang="en-US" sz="1900" kern="1200"/>
        </a:p>
      </dsp:txBody>
      <dsp:txXfrm>
        <a:off x="21704" y="2039534"/>
        <a:ext cx="6585396" cy="401192"/>
      </dsp:txXfrm>
    </dsp:sp>
    <dsp:sp modelId="{E24E8543-6D6B-4FAA-913C-CF2DB5DA3AE0}">
      <dsp:nvSpPr>
        <dsp:cNvPr id="0" name=""/>
        <dsp:cNvSpPr/>
      </dsp:nvSpPr>
      <dsp:spPr>
        <a:xfrm>
          <a:off x="0" y="2517150"/>
          <a:ext cx="6628804" cy="444600"/>
        </a:xfrm>
        <a:prstGeom prst="roundRect">
          <a:avLst/>
        </a:prstGeom>
        <a:gradFill rotWithShape="0">
          <a:gsLst>
            <a:gs pos="0">
              <a:schemeClr val="accent2">
                <a:hueOff val="-1646826"/>
                <a:satOff val="7889"/>
                <a:lumOff val="7298"/>
                <a:alphaOff val="0"/>
                <a:tint val="96000"/>
                <a:lumMod val="100000"/>
              </a:schemeClr>
            </a:gs>
            <a:gs pos="78000">
              <a:schemeClr val="accent2">
                <a:hueOff val="-1646826"/>
                <a:satOff val="7889"/>
                <a:lumOff val="729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b="1" i="0" kern="1200"/>
            <a:t>DocOnline</a:t>
          </a:r>
          <a:endParaRPr lang="en-US" sz="1900" kern="1200"/>
        </a:p>
      </dsp:txBody>
      <dsp:txXfrm>
        <a:off x="21704" y="2538854"/>
        <a:ext cx="6585396" cy="401192"/>
      </dsp:txXfrm>
    </dsp:sp>
    <dsp:sp modelId="{28A4C9FE-8693-4C73-927B-D02C8263D60F}">
      <dsp:nvSpPr>
        <dsp:cNvPr id="0" name=""/>
        <dsp:cNvSpPr/>
      </dsp:nvSpPr>
      <dsp:spPr>
        <a:xfrm>
          <a:off x="0" y="3016470"/>
          <a:ext cx="6628804" cy="444600"/>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b="1" i="0" kern="1200"/>
            <a:t>1mg</a:t>
          </a:r>
          <a:endParaRPr lang="en-US" sz="1900" kern="1200"/>
        </a:p>
      </dsp:txBody>
      <dsp:txXfrm>
        <a:off x="21704" y="3038174"/>
        <a:ext cx="6585396" cy="401192"/>
      </dsp:txXfrm>
    </dsp:sp>
    <dsp:sp modelId="{924E7027-AACE-4C0F-9928-BD6B235CFE8D}">
      <dsp:nvSpPr>
        <dsp:cNvPr id="0" name=""/>
        <dsp:cNvSpPr/>
      </dsp:nvSpPr>
      <dsp:spPr>
        <a:xfrm>
          <a:off x="0" y="3515790"/>
          <a:ext cx="6628804" cy="444600"/>
        </a:xfrm>
        <a:prstGeom prst="roundRect">
          <a:avLst/>
        </a:prstGeom>
        <a:gradFill rotWithShape="0">
          <a:gsLst>
            <a:gs pos="0">
              <a:schemeClr val="accent2">
                <a:hueOff val="-2305556"/>
                <a:satOff val="11044"/>
                <a:lumOff val="10218"/>
                <a:alphaOff val="0"/>
                <a:tint val="96000"/>
                <a:lumMod val="100000"/>
              </a:schemeClr>
            </a:gs>
            <a:gs pos="78000">
              <a:schemeClr val="accent2">
                <a:hueOff val="-2305556"/>
                <a:satOff val="11044"/>
                <a:lumOff val="1021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b="1" i="0" kern="1200"/>
            <a:t>Netmeds</a:t>
          </a:r>
          <a:endParaRPr lang="en-US" sz="1900" kern="1200"/>
        </a:p>
      </dsp:txBody>
      <dsp:txXfrm>
        <a:off x="21704" y="3537494"/>
        <a:ext cx="6585396" cy="401192"/>
      </dsp:txXfrm>
    </dsp:sp>
    <dsp:sp modelId="{17FE2419-4F7E-4D57-B504-CE95E0AFF55F}">
      <dsp:nvSpPr>
        <dsp:cNvPr id="0" name=""/>
        <dsp:cNvSpPr/>
      </dsp:nvSpPr>
      <dsp:spPr>
        <a:xfrm>
          <a:off x="0" y="4015110"/>
          <a:ext cx="6628804" cy="444600"/>
        </a:xfrm>
        <a:prstGeom prst="roundRect">
          <a:avLst/>
        </a:prstGeom>
        <a:gradFill rotWithShape="0">
          <a:gsLst>
            <a:gs pos="0">
              <a:schemeClr val="accent2">
                <a:hueOff val="-2634921"/>
                <a:satOff val="12622"/>
                <a:lumOff val="11677"/>
                <a:alphaOff val="0"/>
                <a:tint val="96000"/>
                <a:lumMod val="100000"/>
              </a:schemeClr>
            </a:gs>
            <a:gs pos="78000">
              <a:schemeClr val="accent2">
                <a:hueOff val="-2634921"/>
                <a:satOff val="12622"/>
                <a:lumOff val="1167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b="1" i="0" kern="1200"/>
            <a:t>Portea</a:t>
          </a:r>
          <a:endParaRPr lang="en-US" sz="1900" kern="1200"/>
        </a:p>
      </dsp:txBody>
      <dsp:txXfrm>
        <a:off x="21704" y="4036814"/>
        <a:ext cx="6585396" cy="401192"/>
      </dsp:txXfrm>
    </dsp:sp>
    <dsp:sp modelId="{E1564292-6269-4CDA-9366-3B11071BE573}">
      <dsp:nvSpPr>
        <dsp:cNvPr id="0" name=""/>
        <dsp:cNvSpPr/>
      </dsp:nvSpPr>
      <dsp:spPr>
        <a:xfrm>
          <a:off x="0" y="4514430"/>
          <a:ext cx="6628804" cy="4446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b="1" i="0" kern="1200"/>
            <a:t>MedPlus</a:t>
          </a:r>
          <a:endParaRPr lang="en-US" sz="1900" kern="1200"/>
        </a:p>
      </dsp:txBody>
      <dsp:txXfrm>
        <a:off x="21704" y="4536134"/>
        <a:ext cx="6585396" cy="4011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813E4-2EC8-4F8C-8AEA-A1247D92F160}">
      <dsp:nvSpPr>
        <dsp:cNvPr id="0" name=""/>
        <dsp:cNvSpPr/>
      </dsp:nvSpPr>
      <dsp:spPr>
        <a:xfrm>
          <a:off x="411752" y="1478"/>
          <a:ext cx="2045262" cy="1227157"/>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ABDM-Ayushman bharat digital mission</a:t>
          </a:r>
        </a:p>
      </dsp:txBody>
      <dsp:txXfrm>
        <a:off x="411752" y="1478"/>
        <a:ext cx="2045262" cy="1227157"/>
      </dsp:txXfrm>
    </dsp:sp>
    <dsp:sp modelId="{090BCC63-308D-441F-A478-9B26056A5F31}">
      <dsp:nvSpPr>
        <dsp:cNvPr id="0" name=""/>
        <dsp:cNvSpPr/>
      </dsp:nvSpPr>
      <dsp:spPr>
        <a:xfrm>
          <a:off x="2661541" y="1478"/>
          <a:ext cx="2045262" cy="1227157"/>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Aarogya setu</a:t>
          </a:r>
        </a:p>
      </dsp:txBody>
      <dsp:txXfrm>
        <a:off x="2661541" y="1478"/>
        <a:ext cx="2045262" cy="1227157"/>
      </dsp:txXfrm>
    </dsp:sp>
    <dsp:sp modelId="{735F083C-5F6F-40D1-BCE1-301037600D9E}">
      <dsp:nvSpPr>
        <dsp:cNvPr id="0" name=""/>
        <dsp:cNvSpPr/>
      </dsp:nvSpPr>
      <dsp:spPr>
        <a:xfrm>
          <a:off x="4911329" y="1478"/>
          <a:ext cx="2045262" cy="1227157"/>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e-sanjeevani</a:t>
          </a:r>
        </a:p>
      </dsp:txBody>
      <dsp:txXfrm>
        <a:off x="4911329" y="1478"/>
        <a:ext cx="2045262" cy="1227157"/>
      </dsp:txXfrm>
    </dsp:sp>
    <dsp:sp modelId="{A3441632-D0AC-4E9A-921F-B571E6032AA1}">
      <dsp:nvSpPr>
        <dsp:cNvPr id="0" name=""/>
        <dsp:cNvSpPr/>
      </dsp:nvSpPr>
      <dsp:spPr>
        <a:xfrm>
          <a:off x="7161117" y="1478"/>
          <a:ext cx="2045262" cy="1227157"/>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Co-WIN</a:t>
          </a:r>
        </a:p>
      </dsp:txBody>
      <dsp:txXfrm>
        <a:off x="7161117" y="1478"/>
        <a:ext cx="2045262" cy="1227157"/>
      </dsp:txXfrm>
    </dsp:sp>
    <dsp:sp modelId="{143D6A97-EAC6-42CE-BF62-62F0A05C1BF4}">
      <dsp:nvSpPr>
        <dsp:cNvPr id="0" name=""/>
        <dsp:cNvSpPr/>
      </dsp:nvSpPr>
      <dsp:spPr>
        <a:xfrm>
          <a:off x="411752" y="1433162"/>
          <a:ext cx="2045262" cy="1227157"/>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e-hospital</a:t>
          </a:r>
        </a:p>
      </dsp:txBody>
      <dsp:txXfrm>
        <a:off x="411752" y="1433162"/>
        <a:ext cx="2045262" cy="1227157"/>
      </dsp:txXfrm>
    </dsp:sp>
    <dsp:sp modelId="{5A47AE07-398C-41D8-8B20-A85D8EDAD7C5}">
      <dsp:nvSpPr>
        <dsp:cNvPr id="0" name=""/>
        <dsp:cNvSpPr/>
      </dsp:nvSpPr>
      <dsp:spPr>
        <a:xfrm>
          <a:off x="2661541" y="1433162"/>
          <a:ext cx="2045262" cy="1227157"/>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e-bloodbank</a:t>
          </a:r>
        </a:p>
      </dsp:txBody>
      <dsp:txXfrm>
        <a:off x="2661541" y="1433162"/>
        <a:ext cx="2045262" cy="1227157"/>
      </dsp:txXfrm>
    </dsp:sp>
    <dsp:sp modelId="{4A0EFA79-652B-4171-8DDD-3D6905D4C56B}">
      <dsp:nvSpPr>
        <dsp:cNvPr id="0" name=""/>
        <dsp:cNvSpPr/>
      </dsp:nvSpPr>
      <dsp:spPr>
        <a:xfrm>
          <a:off x="4911329" y="1433162"/>
          <a:ext cx="2045262" cy="1227157"/>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Online registration system(ORS)</a:t>
          </a:r>
        </a:p>
      </dsp:txBody>
      <dsp:txXfrm>
        <a:off x="4911329" y="1433162"/>
        <a:ext cx="2045262" cy="1227157"/>
      </dsp:txXfrm>
    </dsp:sp>
    <dsp:sp modelId="{D32D73DE-EF73-45D1-A872-6163C0162FFB}">
      <dsp:nvSpPr>
        <dsp:cNvPr id="0" name=""/>
        <dsp:cNvSpPr/>
      </dsp:nvSpPr>
      <dsp:spPr>
        <a:xfrm>
          <a:off x="7161117" y="1433162"/>
          <a:ext cx="2045262" cy="1227157"/>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t>Services e-Health Assistance and Teleconsultation (SeHAT) </a:t>
          </a:r>
          <a:endParaRPr lang="en-US" sz="1900" kern="1200"/>
        </a:p>
      </dsp:txBody>
      <dsp:txXfrm>
        <a:off x="7161117" y="1433162"/>
        <a:ext cx="2045262" cy="1227157"/>
      </dsp:txXfrm>
    </dsp:sp>
    <dsp:sp modelId="{3DD5B6AC-5724-4B66-BAC0-675544A18806}">
      <dsp:nvSpPr>
        <dsp:cNvPr id="0" name=""/>
        <dsp:cNvSpPr/>
      </dsp:nvSpPr>
      <dsp:spPr>
        <a:xfrm>
          <a:off x="3786435" y="2864845"/>
          <a:ext cx="2045262" cy="1227157"/>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eRaktKosh</a:t>
          </a:r>
          <a:endParaRPr lang="en-US" sz="1900" kern="1200"/>
        </a:p>
      </dsp:txBody>
      <dsp:txXfrm>
        <a:off x="3786435" y="2864845"/>
        <a:ext cx="2045262" cy="12271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23059-0E03-4B73-91E5-2677EA7175E8}">
      <dsp:nvSpPr>
        <dsp:cNvPr id="0" name=""/>
        <dsp:cNvSpPr/>
      </dsp:nvSpPr>
      <dsp:spPr>
        <a:xfrm>
          <a:off x="2192" y="914970"/>
          <a:ext cx="553415" cy="5534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FD9302-862B-4373-8058-C7DDA66152B2}">
      <dsp:nvSpPr>
        <dsp:cNvPr id="0" name=""/>
        <dsp:cNvSpPr/>
      </dsp:nvSpPr>
      <dsp:spPr>
        <a:xfrm>
          <a:off x="118410" y="1031187"/>
          <a:ext cx="320981" cy="3209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C86608-463F-4F29-96A0-A2361BF4999F}">
      <dsp:nvSpPr>
        <dsp:cNvPr id="0" name=""/>
        <dsp:cNvSpPr/>
      </dsp:nvSpPr>
      <dsp:spPr>
        <a:xfrm>
          <a:off x="674197" y="914970"/>
          <a:ext cx="1304479" cy="553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a:t>Connecting patients with any doctor, enables them to make informed decisions about their health care.</a:t>
          </a:r>
          <a:endParaRPr lang="en-US" sz="1100" kern="1200" dirty="0"/>
        </a:p>
      </dsp:txBody>
      <dsp:txXfrm>
        <a:off x="674197" y="914970"/>
        <a:ext cx="1304479" cy="553415"/>
      </dsp:txXfrm>
    </dsp:sp>
    <dsp:sp modelId="{33DBDE02-A12F-41E9-BEC5-A6D15AE3FAEB}">
      <dsp:nvSpPr>
        <dsp:cNvPr id="0" name=""/>
        <dsp:cNvSpPr/>
      </dsp:nvSpPr>
      <dsp:spPr>
        <a:xfrm>
          <a:off x="2205972" y="914970"/>
          <a:ext cx="553415" cy="5534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68F329-EE86-4F61-818A-9D35B9D7D805}">
      <dsp:nvSpPr>
        <dsp:cNvPr id="0" name=""/>
        <dsp:cNvSpPr/>
      </dsp:nvSpPr>
      <dsp:spPr>
        <a:xfrm>
          <a:off x="2322190" y="1031187"/>
          <a:ext cx="320981" cy="3209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80F386-D995-4DDD-98D1-880A2729C479}">
      <dsp:nvSpPr>
        <dsp:cNvPr id="0" name=""/>
        <dsp:cNvSpPr/>
      </dsp:nvSpPr>
      <dsp:spPr>
        <a:xfrm>
          <a:off x="2877977" y="914970"/>
          <a:ext cx="1304479" cy="553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dirty="0" err="1"/>
            <a:t>Practo</a:t>
          </a:r>
          <a:r>
            <a:rPr lang="en-US" sz="1100" b="0" i="0" kern="1200" dirty="0"/>
            <a:t> also offers an app that detects and delivers medication based on a prescription image.</a:t>
          </a:r>
          <a:endParaRPr lang="en-US" sz="1100" kern="1200" dirty="0"/>
        </a:p>
      </dsp:txBody>
      <dsp:txXfrm>
        <a:off x="2877977" y="914970"/>
        <a:ext cx="1304479" cy="553415"/>
      </dsp:txXfrm>
    </dsp:sp>
    <dsp:sp modelId="{751C6BCF-6CBD-4DE3-84DC-1C200A373A6B}">
      <dsp:nvSpPr>
        <dsp:cNvPr id="0" name=""/>
        <dsp:cNvSpPr/>
      </dsp:nvSpPr>
      <dsp:spPr>
        <a:xfrm>
          <a:off x="2192" y="2256500"/>
          <a:ext cx="553415" cy="5534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3E9C62-9519-4E6E-9EA2-5D7A0D11C1A9}">
      <dsp:nvSpPr>
        <dsp:cNvPr id="0" name=""/>
        <dsp:cNvSpPr/>
      </dsp:nvSpPr>
      <dsp:spPr>
        <a:xfrm>
          <a:off x="118410" y="2372717"/>
          <a:ext cx="320981" cy="3209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C318DD-24BF-452E-AEF5-76CE70A02C9B}">
      <dsp:nvSpPr>
        <dsp:cNvPr id="0" name=""/>
        <dsp:cNvSpPr/>
      </dsp:nvSpPr>
      <dsp:spPr>
        <a:xfrm>
          <a:off x="674197" y="2256500"/>
          <a:ext cx="1304479" cy="553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a:t>Online appointment scheduling, consultations, health records, insurance, and medication ordering have all become available as part of the service.</a:t>
          </a:r>
          <a:endParaRPr lang="en-US" sz="1100" kern="1200"/>
        </a:p>
      </dsp:txBody>
      <dsp:txXfrm>
        <a:off x="674197" y="2256500"/>
        <a:ext cx="1304479" cy="553415"/>
      </dsp:txXfrm>
    </dsp:sp>
    <dsp:sp modelId="{C86161AF-2987-4E38-926C-6D3E57C98E29}">
      <dsp:nvSpPr>
        <dsp:cNvPr id="0" name=""/>
        <dsp:cNvSpPr/>
      </dsp:nvSpPr>
      <dsp:spPr>
        <a:xfrm>
          <a:off x="2205972" y="2256500"/>
          <a:ext cx="553415" cy="5534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6A4A4D-6B00-4D76-847F-3990E0D761CA}">
      <dsp:nvSpPr>
        <dsp:cNvPr id="0" name=""/>
        <dsp:cNvSpPr/>
      </dsp:nvSpPr>
      <dsp:spPr>
        <a:xfrm>
          <a:off x="2322190" y="2372717"/>
          <a:ext cx="320981" cy="32098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1737EA-9D53-4DFF-B2CA-B606E3F4685C}">
      <dsp:nvSpPr>
        <dsp:cNvPr id="0" name=""/>
        <dsp:cNvSpPr/>
      </dsp:nvSpPr>
      <dsp:spPr>
        <a:xfrm>
          <a:off x="2877977" y="2256500"/>
          <a:ext cx="1304479" cy="553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a:t>There is no customer support, there is no communication with the labs about the tests to be performed, there is no tracking, and the status is not updated.</a:t>
          </a:r>
          <a:endParaRPr lang="en-US" sz="1100" kern="1200"/>
        </a:p>
      </dsp:txBody>
      <dsp:txXfrm>
        <a:off x="2877977" y="2256500"/>
        <a:ext cx="1304479" cy="553415"/>
      </dsp:txXfrm>
    </dsp:sp>
    <dsp:sp modelId="{21F2E51D-ACB4-4C07-834F-E2C120D8EECF}">
      <dsp:nvSpPr>
        <dsp:cNvPr id="0" name=""/>
        <dsp:cNvSpPr/>
      </dsp:nvSpPr>
      <dsp:spPr>
        <a:xfrm>
          <a:off x="2192" y="3598031"/>
          <a:ext cx="553415" cy="5534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DF8DB9-BC60-456F-8B61-B417B064F432}">
      <dsp:nvSpPr>
        <dsp:cNvPr id="0" name=""/>
        <dsp:cNvSpPr/>
      </dsp:nvSpPr>
      <dsp:spPr>
        <a:xfrm>
          <a:off x="118410" y="3714248"/>
          <a:ext cx="320981" cy="32098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8C81FB-7267-447D-B50E-8B789AF1E9D6}">
      <dsp:nvSpPr>
        <dsp:cNvPr id="0" name=""/>
        <dsp:cNvSpPr/>
      </dsp:nvSpPr>
      <dsp:spPr>
        <a:xfrm>
          <a:off x="674197" y="3598031"/>
          <a:ext cx="1304479" cy="553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a:t>There is no prior knowledge of the results or samples in case of problems.</a:t>
          </a:r>
          <a:endParaRPr lang="en-US" sz="1100" kern="1200"/>
        </a:p>
      </dsp:txBody>
      <dsp:txXfrm>
        <a:off x="674197" y="3598031"/>
        <a:ext cx="1304479" cy="5534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48AC5-8600-4B59-961D-7E298EC90258}">
      <dsp:nvSpPr>
        <dsp:cNvPr id="0" name=""/>
        <dsp:cNvSpPr/>
      </dsp:nvSpPr>
      <dsp:spPr>
        <a:xfrm>
          <a:off x="0" y="104006"/>
          <a:ext cx="9618133" cy="7722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Practo</a:t>
          </a:r>
          <a:r>
            <a:rPr lang="en-US" sz="2000" kern="1200" dirty="0"/>
            <a:t> is estimated to reach Rs 485Bn (~$6.5Bn) by 2024, expanding at a CAGR of ~27% during the 2019–2024 period</a:t>
          </a:r>
        </a:p>
      </dsp:txBody>
      <dsp:txXfrm>
        <a:off x="37696" y="141702"/>
        <a:ext cx="9542741" cy="696808"/>
      </dsp:txXfrm>
    </dsp:sp>
    <dsp:sp modelId="{9E15208D-242F-426B-A950-635CD6E9F8C5}">
      <dsp:nvSpPr>
        <dsp:cNvPr id="0" name=""/>
        <dsp:cNvSpPr/>
      </dsp:nvSpPr>
      <dsp:spPr>
        <a:xfrm>
          <a:off x="0" y="933806"/>
          <a:ext cx="9618133" cy="772200"/>
        </a:xfrm>
        <a:prstGeom prst="roundRect">
          <a:avLst/>
        </a:prstGeom>
        <a:solidFill>
          <a:schemeClr val="accent2">
            <a:hueOff val="-592857"/>
            <a:satOff val="2840"/>
            <a:lumOff val="262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 FY23, the company’s revenue growth was 3 per cent year-on-year to Rs 194.53 crore from Rs 188.9 crore in FY22</a:t>
          </a:r>
        </a:p>
      </dsp:txBody>
      <dsp:txXfrm>
        <a:off x="37696" y="971502"/>
        <a:ext cx="9542741" cy="696808"/>
      </dsp:txXfrm>
    </dsp:sp>
    <dsp:sp modelId="{3C1D6B5E-A91C-4FAF-B6DF-F4F236A3938F}">
      <dsp:nvSpPr>
        <dsp:cNvPr id="0" name=""/>
        <dsp:cNvSpPr/>
      </dsp:nvSpPr>
      <dsp:spPr>
        <a:xfrm>
          <a:off x="0" y="1763606"/>
          <a:ext cx="9618133" cy="772200"/>
        </a:xfrm>
        <a:prstGeom prst="roundRect">
          <a:avLst/>
        </a:prstGeom>
        <a:solidFill>
          <a:schemeClr val="accent2">
            <a:hueOff val="-1185714"/>
            <a:satOff val="5680"/>
            <a:lumOff val="525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 company’s gross margins have also consistently improved – from 54 per cent in FY21 to 70 per cent in FY23.</a:t>
          </a:r>
        </a:p>
      </dsp:txBody>
      <dsp:txXfrm>
        <a:off x="37696" y="1801302"/>
        <a:ext cx="9542741" cy="696808"/>
      </dsp:txXfrm>
    </dsp:sp>
    <dsp:sp modelId="{6D0F093D-87D6-4D21-90EA-C49F5EC6D203}">
      <dsp:nvSpPr>
        <dsp:cNvPr id="0" name=""/>
        <dsp:cNvSpPr/>
      </dsp:nvSpPr>
      <dsp:spPr>
        <a:xfrm>
          <a:off x="0" y="2593406"/>
          <a:ext cx="9618133" cy="772200"/>
        </a:xfrm>
        <a:prstGeom prst="roundRect">
          <a:avLst/>
        </a:prstGeom>
        <a:solidFill>
          <a:schemeClr val="accent2">
            <a:hueOff val="-1778572"/>
            <a:satOff val="8520"/>
            <a:lumOff val="788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It is present across 720 cities, 13,900 pin codes across 20 countries. About a million appointments are booked every year on the platform.</a:t>
          </a:r>
        </a:p>
      </dsp:txBody>
      <dsp:txXfrm>
        <a:off x="37696" y="2631102"/>
        <a:ext cx="9542741" cy="696808"/>
      </dsp:txXfrm>
    </dsp:sp>
    <dsp:sp modelId="{9C2350A3-30B0-47D0-8F83-454208880675}">
      <dsp:nvSpPr>
        <dsp:cNvPr id="0" name=""/>
        <dsp:cNvSpPr/>
      </dsp:nvSpPr>
      <dsp:spPr>
        <a:xfrm>
          <a:off x="0" y="3423206"/>
          <a:ext cx="9618133" cy="772200"/>
        </a:xfrm>
        <a:prstGeom prst="roundRect">
          <a:avLst/>
        </a:prstGeom>
        <a:solidFill>
          <a:schemeClr val="accent2">
            <a:hueOff val="-2371429"/>
            <a:satOff val="11360"/>
            <a:lumOff val="1051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 platform already has 150,000 doctor partners, and around 1.7-1.8 million visitors come to its platform every year.</a:t>
          </a:r>
        </a:p>
      </dsp:txBody>
      <dsp:txXfrm>
        <a:off x="37696" y="3460902"/>
        <a:ext cx="9542741" cy="696808"/>
      </dsp:txXfrm>
    </dsp:sp>
    <dsp:sp modelId="{E4EF7857-A005-4E64-84FE-0E3C89ED0CE1}">
      <dsp:nvSpPr>
        <dsp:cNvPr id="0" name=""/>
        <dsp:cNvSpPr/>
      </dsp:nvSpPr>
      <dsp:spPr>
        <a:xfrm>
          <a:off x="0" y="4253006"/>
          <a:ext cx="9618133" cy="772200"/>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Now the firm is also focusing on integrating with the Ayushman Bharat Digital Mission (ABDM)</a:t>
          </a:r>
        </a:p>
      </dsp:txBody>
      <dsp:txXfrm>
        <a:off x="37696" y="4290702"/>
        <a:ext cx="9542741" cy="69680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978016-21DE-4C6A-9701-8A3E4D5CF359}">
      <dsp:nvSpPr>
        <dsp:cNvPr id="0" name=""/>
        <dsp:cNvSpPr/>
      </dsp:nvSpPr>
      <dsp:spPr>
        <a:xfrm>
          <a:off x="411752" y="1478"/>
          <a:ext cx="2045262" cy="1227157"/>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i="0" kern="1200"/>
            <a:t>Limited Availability</a:t>
          </a:r>
          <a:endParaRPr lang="en-US" sz="2000" kern="1200"/>
        </a:p>
      </dsp:txBody>
      <dsp:txXfrm>
        <a:off x="411752" y="1478"/>
        <a:ext cx="2045262" cy="1227157"/>
      </dsp:txXfrm>
    </dsp:sp>
    <dsp:sp modelId="{D08DE428-C400-46F4-BD4E-DF11ADA46DEA}">
      <dsp:nvSpPr>
        <dsp:cNvPr id="0" name=""/>
        <dsp:cNvSpPr/>
      </dsp:nvSpPr>
      <dsp:spPr>
        <a:xfrm>
          <a:off x="2661541" y="1478"/>
          <a:ext cx="2045262" cy="1227157"/>
        </a:xfrm>
        <a:prstGeom prst="rect">
          <a:avLst/>
        </a:prstGeom>
        <a:solidFill>
          <a:schemeClr val="accent2">
            <a:hueOff val="-296429"/>
            <a:satOff val="1420"/>
            <a:lumOff val="131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i="0" kern="1200"/>
            <a:t>Dependency on Internet Connectivity</a:t>
          </a:r>
          <a:endParaRPr lang="en-US" sz="2000" kern="1200"/>
        </a:p>
      </dsp:txBody>
      <dsp:txXfrm>
        <a:off x="2661541" y="1478"/>
        <a:ext cx="2045262" cy="1227157"/>
      </dsp:txXfrm>
    </dsp:sp>
    <dsp:sp modelId="{12F89C62-276A-4E39-ACAC-FE5C69F3907B}">
      <dsp:nvSpPr>
        <dsp:cNvPr id="0" name=""/>
        <dsp:cNvSpPr/>
      </dsp:nvSpPr>
      <dsp:spPr>
        <a:xfrm>
          <a:off x="4911329" y="1478"/>
          <a:ext cx="2045262" cy="1227157"/>
        </a:xfrm>
        <a:prstGeom prst="rect">
          <a:avLst/>
        </a:prstGeom>
        <a:solidFill>
          <a:schemeClr val="accent2">
            <a:hueOff val="-592857"/>
            <a:satOff val="2840"/>
            <a:lumOff val="262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0" kern="1200"/>
            <a:t>Quality and Accuracy of Information</a:t>
          </a:r>
          <a:endParaRPr lang="en-US" sz="2000" kern="1200"/>
        </a:p>
      </dsp:txBody>
      <dsp:txXfrm>
        <a:off x="4911329" y="1478"/>
        <a:ext cx="2045262" cy="1227157"/>
      </dsp:txXfrm>
    </dsp:sp>
    <dsp:sp modelId="{85D08A57-B690-4D5E-9F20-D31BBE2DF0BD}">
      <dsp:nvSpPr>
        <dsp:cNvPr id="0" name=""/>
        <dsp:cNvSpPr/>
      </dsp:nvSpPr>
      <dsp:spPr>
        <a:xfrm>
          <a:off x="7161117" y="1478"/>
          <a:ext cx="2045262" cy="1227157"/>
        </a:xfrm>
        <a:prstGeom prst="rect">
          <a:avLst/>
        </a:prstGeom>
        <a:solidFill>
          <a:schemeClr val="accent2">
            <a:hueOff val="-889286"/>
            <a:satOff val="4260"/>
            <a:lumOff val="394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i="0" kern="1200"/>
            <a:t>Language and Regional Barriers</a:t>
          </a:r>
          <a:endParaRPr lang="en-US" sz="2000" kern="1200"/>
        </a:p>
      </dsp:txBody>
      <dsp:txXfrm>
        <a:off x="7161117" y="1478"/>
        <a:ext cx="2045262" cy="1227157"/>
      </dsp:txXfrm>
    </dsp:sp>
    <dsp:sp modelId="{835FACE1-C5C0-475E-AB7B-CF582771AF17}">
      <dsp:nvSpPr>
        <dsp:cNvPr id="0" name=""/>
        <dsp:cNvSpPr/>
      </dsp:nvSpPr>
      <dsp:spPr>
        <a:xfrm>
          <a:off x="411752" y="1433162"/>
          <a:ext cx="2045262" cy="1227157"/>
        </a:xfrm>
        <a:prstGeom prst="rect">
          <a:avLst/>
        </a:prstGeom>
        <a:solidFill>
          <a:schemeClr val="accent2">
            <a:hueOff val="-1185714"/>
            <a:satOff val="5680"/>
            <a:lumOff val="525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i="0" kern="1200"/>
            <a:t>Telemedicine Limitations</a:t>
          </a:r>
          <a:endParaRPr lang="en-US" sz="2000" kern="1200"/>
        </a:p>
      </dsp:txBody>
      <dsp:txXfrm>
        <a:off x="411752" y="1433162"/>
        <a:ext cx="2045262" cy="1227157"/>
      </dsp:txXfrm>
    </dsp:sp>
    <dsp:sp modelId="{8F636F2F-B831-4AED-8E8D-D01352DD3BB7}">
      <dsp:nvSpPr>
        <dsp:cNvPr id="0" name=""/>
        <dsp:cNvSpPr/>
      </dsp:nvSpPr>
      <dsp:spPr>
        <a:xfrm>
          <a:off x="2661541" y="1433162"/>
          <a:ext cx="2045262" cy="1227157"/>
        </a:xfrm>
        <a:prstGeom prst="rect">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i="0" kern="1200"/>
            <a:t>Cost of Services</a:t>
          </a:r>
          <a:endParaRPr lang="en-US" sz="2000" kern="1200"/>
        </a:p>
      </dsp:txBody>
      <dsp:txXfrm>
        <a:off x="2661541" y="1433162"/>
        <a:ext cx="2045262" cy="1227157"/>
      </dsp:txXfrm>
    </dsp:sp>
    <dsp:sp modelId="{73F36DC5-27E5-4BC2-B627-011C0CB0BCEF}">
      <dsp:nvSpPr>
        <dsp:cNvPr id="0" name=""/>
        <dsp:cNvSpPr/>
      </dsp:nvSpPr>
      <dsp:spPr>
        <a:xfrm>
          <a:off x="4911329" y="1433162"/>
          <a:ext cx="2045262" cy="1227157"/>
        </a:xfrm>
        <a:prstGeom prst="rect">
          <a:avLst/>
        </a:prstGeom>
        <a:solidFill>
          <a:schemeClr val="accent2">
            <a:hueOff val="-1778572"/>
            <a:satOff val="8520"/>
            <a:lumOff val="788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i="0" kern="1200"/>
            <a:t>Dependence on Healthcare Provider</a:t>
          </a:r>
          <a:endParaRPr lang="en-US" sz="2000" kern="1200"/>
        </a:p>
      </dsp:txBody>
      <dsp:txXfrm>
        <a:off x="4911329" y="1433162"/>
        <a:ext cx="2045262" cy="1227157"/>
      </dsp:txXfrm>
    </dsp:sp>
    <dsp:sp modelId="{A7486B54-43A9-4169-9FD0-8616889B7996}">
      <dsp:nvSpPr>
        <dsp:cNvPr id="0" name=""/>
        <dsp:cNvSpPr/>
      </dsp:nvSpPr>
      <dsp:spPr>
        <a:xfrm>
          <a:off x="7161117" y="1433162"/>
          <a:ext cx="2045262" cy="1227157"/>
        </a:xfrm>
        <a:prstGeom prst="rect">
          <a:avLst/>
        </a:prstGeom>
        <a:solidFill>
          <a:schemeClr val="accent2">
            <a:hueOff val="-2075000"/>
            <a:satOff val="9940"/>
            <a:lumOff val="919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i="0" kern="1200"/>
            <a:t>Competition</a:t>
          </a:r>
          <a:endParaRPr lang="en-US" sz="2000" kern="1200"/>
        </a:p>
      </dsp:txBody>
      <dsp:txXfrm>
        <a:off x="7161117" y="1433162"/>
        <a:ext cx="2045262" cy="1227157"/>
      </dsp:txXfrm>
    </dsp:sp>
    <dsp:sp modelId="{A12E4B4B-2DB9-40C4-8C6B-6CDFC2BD9C6A}">
      <dsp:nvSpPr>
        <dsp:cNvPr id="0" name=""/>
        <dsp:cNvSpPr/>
      </dsp:nvSpPr>
      <dsp:spPr>
        <a:xfrm>
          <a:off x="1536647" y="2864845"/>
          <a:ext cx="2045262" cy="1227157"/>
        </a:xfrm>
        <a:prstGeom prst="rect">
          <a:avLst/>
        </a:prstGeom>
        <a:solidFill>
          <a:schemeClr val="accent2">
            <a:hueOff val="-2371429"/>
            <a:satOff val="11360"/>
            <a:lumOff val="1051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i="0" kern="1200"/>
            <a:t>Regulatory Compliance</a:t>
          </a:r>
          <a:endParaRPr lang="en-US" sz="2000" kern="1200"/>
        </a:p>
      </dsp:txBody>
      <dsp:txXfrm>
        <a:off x="1536647" y="2864845"/>
        <a:ext cx="2045262" cy="1227157"/>
      </dsp:txXfrm>
    </dsp:sp>
    <dsp:sp modelId="{9ECAE83C-46E5-4BD5-BB24-E1B628C7C950}">
      <dsp:nvSpPr>
        <dsp:cNvPr id="0" name=""/>
        <dsp:cNvSpPr/>
      </dsp:nvSpPr>
      <dsp:spPr>
        <a:xfrm>
          <a:off x="3786435" y="2864845"/>
          <a:ext cx="2045262" cy="1227157"/>
        </a:xfrm>
        <a:prstGeom prst="rect">
          <a:avLst/>
        </a:prstGeom>
        <a:solidFill>
          <a:schemeClr val="accent2">
            <a:hueOff val="-2667857"/>
            <a:satOff val="12780"/>
            <a:lumOff val="1182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0" kern="1200"/>
            <a:t>User Experience and Technical Issues</a:t>
          </a:r>
          <a:endParaRPr lang="en-US" sz="2000" kern="1200"/>
        </a:p>
      </dsp:txBody>
      <dsp:txXfrm>
        <a:off x="3786435" y="2864845"/>
        <a:ext cx="2045262" cy="1227157"/>
      </dsp:txXfrm>
    </dsp:sp>
    <dsp:sp modelId="{95035CF6-A624-47DB-837D-3F1E0C289AB2}">
      <dsp:nvSpPr>
        <dsp:cNvPr id="0" name=""/>
        <dsp:cNvSpPr/>
      </dsp:nvSpPr>
      <dsp:spPr>
        <a:xfrm>
          <a:off x="6036223" y="2864845"/>
          <a:ext cx="2045262" cy="1227157"/>
        </a:xfrm>
        <a:prstGeom prst="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i="0" kern="1200"/>
            <a:t>Limited Scope of Services</a:t>
          </a:r>
          <a:endParaRPr lang="en-US" sz="2000" kern="1200"/>
        </a:p>
      </dsp:txBody>
      <dsp:txXfrm>
        <a:off x="6036223" y="2864845"/>
        <a:ext cx="2045262" cy="12271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577667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05586617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402096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02582277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566753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92844876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66345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31460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3/13/2024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79403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77616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3394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339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4417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92601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86530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20976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E0CF6C-748E-4B7A-BC8B-3011EF78ED13}" type="datetime1">
              <a:rPr lang="en-US" smtClean="0"/>
              <a:pPr/>
              <a:t>3/13/2024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722155290"/>
      </p:ext>
    </p:extLst>
  </p:cSld>
  <p:clrMap bg1="lt1" tx1="dk1" bg2="lt2" tx2="dk2" accent1="accent1" accent2="accent2" accent3="accent3" accent4="accent4" accent5="accent5" accent6="accent6" hlink="hlink" folHlink="folHlink"/>
  <p:sldLayoutIdLst>
    <p:sldLayoutId id="2147484421" r:id="rId1"/>
    <p:sldLayoutId id="2147484422" r:id="rId2"/>
    <p:sldLayoutId id="2147484423" r:id="rId3"/>
    <p:sldLayoutId id="2147484424" r:id="rId4"/>
    <p:sldLayoutId id="2147484425" r:id="rId5"/>
    <p:sldLayoutId id="2147484426" r:id="rId6"/>
    <p:sldLayoutId id="2147484427" r:id="rId7"/>
    <p:sldLayoutId id="2147484428" r:id="rId8"/>
    <p:sldLayoutId id="2147484429" r:id="rId9"/>
    <p:sldLayoutId id="2147484430" r:id="rId10"/>
    <p:sldLayoutId id="2147484431" r:id="rId11"/>
    <p:sldLayoutId id="2147484432" r:id="rId12"/>
    <p:sldLayoutId id="2147484433" r:id="rId13"/>
    <p:sldLayoutId id="2147484434" r:id="rId14"/>
    <p:sldLayoutId id="2147484435" r:id="rId15"/>
    <p:sldLayoutId id="214748443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D079E-4E1F-AB07-01A5-2B6435D1A839}"/>
              </a:ext>
            </a:extLst>
          </p:cNvPr>
          <p:cNvSpPr>
            <a:spLocks noGrp="1"/>
          </p:cNvSpPr>
          <p:nvPr>
            <p:ph type="ctrTitle"/>
          </p:nvPr>
        </p:nvSpPr>
        <p:spPr>
          <a:xfrm>
            <a:off x="1293876" y="304801"/>
            <a:ext cx="9601200" cy="1534297"/>
          </a:xfrm>
        </p:spPr>
        <p:txBody>
          <a:bodyPr anchor="b">
            <a:normAutofit fontScale="90000"/>
          </a:bodyPr>
          <a:lstStyle/>
          <a:p>
            <a:r>
              <a:rPr lang="en-US" dirty="0">
                <a:solidFill>
                  <a:schemeClr val="tx2"/>
                </a:solidFill>
              </a:rPr>
              <a:t>Application Service Provider In Indian health care</a:t>
            </a:r>
            <a:endParaRPr lang="en-IN" dirty="0">
              <a:solidFill>
                <a:schemeClr val="tx2"/>
              </a:solidFill>
            </a:endParaRPr>
          </a:p>
        </p:txBody>
      </p:sp>
      <p:sp>
        <p:nvSpPr>
          <p:cNvPr id="3" name="Subtitle 2">
            <a:extLst>
              <a:ext uri="{FF2B5EF4-FFF2-40B4-BE49-F238E27FC236}">
                <a16:creationId xmlns:a16="http://schemas.microsoft.com/office/drawing/2014/main" id="{72354A34-3D57-DB2B-AF24-68B19822423B}"/>
              </a:ext>
            </a:extLst>
          </p:cNvPr>
          <p:cNvSpPr>
            <a:spLocks noGrp="1"/>
          </p:cNvSpPr>
          <p:nvPr>
            <p:ph type="subTitle" idx="1"/>
          </p:nvPr>
        </p:nvSpPr>
        <p:spPr>
          <a:xfrm>
            <a:off x="1712976" y="1905001"/>
            <a:ext cx="8763001" cy="962442"/>
          </a:xfrm>
        </p:spPr>
        <p:txBody>
          <a:bodyPr anchor="t">
            <a:normAutofit/>
          </a:bodyPr>
          <a:lstStyle/>
          <a:p>
            <a:endParaRPr lang="en-IN" sz="2200">
              <a:solidFill>
                <a:schemeClr val="tx2"/>
              </a:solidFill>
            </a:endParaRPr>
          </a:p>
        </p:txBody>
      </p:sp>
      <p:pic>
        <p:nvPicPr>
          <p:cNvPr id="46" name="Picture 45">
            <a:extLst>
              <a:ext uri="{FF2B5EF4-FFF2-40B4-BE49-F238E27FC236}">
                <a16:creationId xmlns:a16="http://schemas.microsoft.com/office/drawing/2014/main" id="{4B28EA91-E708-3D8A-9F25-9EDED38E6965}"/>
              </a:ext>
            </a:extLst>
          </p:cNvPr>
          <p:cNvPicPr>
            <a:picLocks noChangeAspect="1"/>
          </p:cNvPicPr>
          <p:nvPr/>
        </p:nvPicPr>
        <p:blipFill rotWithShape="1">
          <a:blip r:embed="rId2"/>
          <a:srcRect t="18603" r="-2" b="20661"/>
          <a:stretch/>
        </p:blipFill>
        <p:spPr>
          <a:xfrm>
            <a:off x="619840" y="3003970"/>
            <a:ext cx="11084189" cy="3854030"/>
          </a:xfrm>
          <a:custGeom>
            <a:avLst/>
            <a:gdLst/>
            <a:ahLst/>
            <a:cxnLst/>
            <a:rect l="l" t="t" r="r" b="b"/>
            <a:pathLst>
              <a:path w="11084189" h="3854030">
                <a:moveTo>
                  <a:pt x="5542094" y="0"/>
                </a:moveTo>
                <a:cubicBezTo>
                  <a:pt x="8264668" y="0"/>
                  <a:pt x="10536186" y="1609144"/>
                  <a:pt x="11061525" y="3748287"/>
                </a:cubicBezTo>
                <a:lnTo>
                  <a:pt x="11084189" y="3854030"/>
                </a:lnTo>
                <a:lnTo>
                  <a:pt x="0" y="3854030"/>
                </a:lnTo>
                <a:lnTo>
                  <a:pt x="22663" y="3748287"/>
                </a:lnTo>
                <a:cubicBezTo>
                  <a:pt x="548002" y="1609144"/>
                  <a:pt x="2819520" y="0"/>
                  <a:pt x="5542094" y="0"/>
                </a:cubicBezTo>
                <a:close/>
              </a:path>
            </a:pathLst>
          </a:custGeom>
        </p:spPr>
      </p:pic>
    </p:spTree>
    <p:extLst>
      <p:ext uri="{BB962C8B-B14F-4D97-AF65-F5344CB8AC3E}">
        <p14:creationId xmlns:p14="http://schemas.microsoft.com/office/powerpoint/2010/main" val="2370747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DA6C-CC24-F447-D60C-D07A58E80C03}"/>
              </a:ext>
            </a:extLst>
          </p:cNvPr>
          <p:cNvSpPr>
            <a:spLocks noGrp="1"/>
          </p:cNvSpPr>
          <p:nvPr>
            <p:ph type="title"/>
          </p:nvPr>
        </p:nvSpPr>
        <p:spPr>
          <a:xfrm>
            <a:off x="2849562" y="609600"/>
            <a:ext cx="6424440" cy="1320800"/>
          </a:xfrm>
        </p:spPr>
        <p:txBody>
          <a:bodyPr>
            <a:normAutofit/>
          </a:bodyPr>
          <a:lstStyle/>
          <a:p>
            <a:r>
              <a:rPr lang="en-IN" sz="3300" b="1" i="0">
                <a:effectLst/>
                <a:latin typeface="Archivo"/>
              </a:rPr>
              <a:t>India Telemedicine Market Analysis</a:t>
            </a:r>
            <a:br>
              <a:rPr lang="en-IN" sz="3300" b="1" i="0">
                <a:effectLst/>
                <a:latin typeface="Archivo"/>
              </a:rPr>
            </a:br>
            <a:endParaRPr lang="en-IN" sz="3300"/>
          </a:p>
        </p:txBody>
      </p:sp>
      <p:sp>
        <p:nvSpPr>
          <p:cNvPr id="17" name="Content Placeholder 2">
            <a:extLst>
              <a:ext uri="{FF2B5EF4-FFF2-40B4-BE49-F238E27FC236}">
                <a16:creationId xmlns:a16="http://schemas.microsoft.com/office/drawing/2014/main" id="{0939FA51-11DF-4333-3258-80F8FFB511B2}"/>
              </a:ext>
            </a:extLst>
          </p:cNvPr>
          <p:cNvSpPr>
            <a:spLocks noGrp="1"/>
          </p:cNvSpPr>
          <p:nvPr>
            <p:ph idx="1"/>
          </p:nvPr>
        </p:nvSpPr>
        <p:spPr>
          <a:xfrm>
            <a:off x="2849561" y="1414463"/>
            <a:ext cx="8951913" cy="5114925"/>
          </a:xfrm>
        </p:spPr>
        <p:txBody>
          <a:bodyPr>
            <a:normAutofit/>
          </a:bodyPr>
          <a:lstStyle/>
          <a:p>
            <a:r>
              <a:rPr lang="en-US" sz="2000" b="1" i="0" dirty="0">
                <a:effectLst/>
                <a:latin typeface="Archivo"/>
              </a:rPr>
              <a:t>India's telemedicine market was valued at $1.10 Bn in 2022 and is estimated to expand at a compound annual growth rate (CAGR) of 21.2% from 2022-30 and will reach $5.15 Bn in 2030. One of the main reasons propelling the growth of this market is the advent of advanced technologies and rising cases of chronic and lifestyle-related diseases. The market is segmented by end-user, product type, and Delivery mode. Some key players in this market are Apollo Telehealth Services, </a:t>
            </a:r>
            <a:r>
              <a:rPr lang="en-US" sz="2000" b="1" i="0" dirty="0" err="1">
                <a:effectLst/>
                <a:latin typeface="Archivo"/>
              </a:rPr>
              <a:t>Practo</a:t>
            </a:r>
            <a:r>
              <a:rPr lang="en-US" sz="2000" b="1" i="0" dirty="0">
                <a:effectLst/>
                <a:latin typeface="Archivo"/>
              </a:rPr>
              <a:t> Technologies, 1mg Technologies, and Clove Dental.</a:t>
            </a:r>
          </a:p>
          <a:p>
            <a:r>
              <a:rPr lang="en-US" sz="2000" b="1" dirty="0"/>
              <a:t>In terms of revenue, the digital healthcare market in India was valued at Rs 117 Bn (~$1.5Bn) in 2018 and</a:t>
            </a:r>
          </a:p>
        </p:txBody>
      </p:sp>
      <p:pic>
        <p:nvPicPr>
          <p:cNvPr id="15" name="Picture 14" descr="Orange and blue numbers and graphs">
            <a:extLst>
              <a:ext uri="{FF2B5EF4-FFF2-40B4-BE49-F238E27FC236}">
                <a16:creationId xmlns:a16="http://schemas.microsoft.com/office/drawing/2014/main" id="{4BB61B90-4E7D-024E-0C7E-5B92A98E9FA6}"/>
              </a:ext>
            </a:extLst>
          </p:cNvPr>
          <p:cNvPicPr>
            <a:picLocks noChangeAspect="1"/>
          </p:cNvPicPr>
          <p:nvPr/>
        </p:nvPicPr>
        <p:blipFill rotWithShape="1">
          <a:blip r:embed="rId2"/>
          <a:srcRect l="36160" r="39457" b="2"/>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Tree>
    <p:extLst>
      <p:ext uri="{BB962C8B-B14F-4D97-AF65-F5344CB8AC3E}">
        <p14:creationId xmlns:p14="http://schemas.microsoft.com/office/powerpoint/2010/main" val="4036375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28BEE-098C-29D1-B170-E532738A3539}"/>
              </a:ext>
            </a:extLst>
          </p:cNvPr>
          <p:cNvSpPr>
            <a:spLocks noGrp="1"/>
          </p:cNvSpPr>
          <p:nvPr>
            <p:ph type="title"/>
          </p:nvPr>
        </p:nvSpPr>
        <p:spPr>
          <a:xfrm>
            <a:off x="1286933" y="609600"/>
            <a:ext cx="10197494" cy="1099457"/>
          </a:xfrm>
        </p:spPr>
        <p:txBody>
          <a:bodyPr>
            <a:normAutofit/>
          </a:bodyPr>
          <a:lstStyle/>
          <a:p>
            <a:r>
              <a:rPr lang="en-US"/>
              <a:t>CAGR OF PRACTO</a:t>
            </a:r>
            <a:endParaRPr lang="en-IN"/>
          </a:p>
        </p:txBody>
      </p:sp>
      <p:graphicFrame>
        <p:nvGraphicFramePr>
          <p:cNvPr id="5" name="Content Placeholder 2">
            <a:extLst>
              <a:ext uri="{FF2B5EF4-FFF2-40B4-BE49-F238E27FC236}">
                <a16:creationId xmlns:a16="http://schemas.microsoft.com/office/drawing/2014/main" id="{C0F077B0-FF73-9053-003C-CC7B501484CA}"/>
              </a:ext>
            </a:extLst>
          </p:cNvPr>
          <p:cNvGraphicFramePr>
            <a:graphicFrameLocks noGrp="1"/>
          </p:cNvGraphicFramePr>
          <p:nvPr>
            <p:ph idx="1"/>
            <p:extLst>
              <p:ext uri="{D42A27DB-BD31-4B8C-83A1-F6EECF244321}">
                <p14:modId xmlns:p14="http://schemas.microsoft.com/office/powerpoint/2010/main" val="3874820890"/>
              </p:ext>
            </p:extLst>
          </p:nvPr>
        </p:nvGraphicFramePr>
        <p:xfrm>
          <a:off x="1286933" y="1371600"/>
          <a:ext cx="9618133" cy="5129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3850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19A77-03B9-4952-34B4-D8250A25635D}"/>
              </a:ext>
            </a:extLst>
          </p:cNvPr>
          <p:cNvSpPr>
            <a:spLocks noGrp="1"/>
          </p:cNvSpPr>
          <p:nvPr>
            <p:ph type="title"/>
          </p:nvPr>
        </p:nvSpPr>
        <p:spPr>
          <a:xfrm>
            <a:off x="1286933" y="609600"/>
            <a:ext cx="10197494" cy="1099457"/>
          </a:xfrm>
        </p:spPr>
        <p:txBody>
          <a:bodyPr>
            <a:normAutofit/>
          </a:bodyPr>
          <a:lstStyle/>
          <a:p>
            <a:r>
              <a:rPr lang="en-US" b="0" i="0" err="1">
                <a:effectLst/>
                <a:latin typeface="-apple-system"/>
              </a:rPr>
              <a:t>Practo</a:t>
            </a:r>
            <a:r>
              <a:rPr lang="en-US" b="0" i="0">
                <a:effectLst/>
                <a:latin typeface="-apple-system"/>
              </a:rPr>
              <a:t> - limitations</a:t>
            </a:r>
            <a:endParaRPr lang="en-IN" dirty="0"/>
          </a:p>
        </p:txBody>
      </p:sp>
      <p:graphicFrame>
        <p:nvGraphicFramePr>
          <p:cNvPr id="36" name="Content Placeholder 2">
            <a:extLst>
              <a:ext uri="{FF2B5EF4-FFF2-40B4-BE49-F238E27FC236}">
                <a16:creationId xmlns:a16="http://schemas.microsoft.com/office/drawing/2014/main" id="{86E7360A-518F-0FEE-F6BB-29ACA9F95451}"/>
              </a:ext>
            </a:extLst>
          </p:cNvPr>
          <p:cNvGraphicFramePr>
            <a:graphicFrameLocks noGrp="1"/>
          </p:cNvGraphicFramePr>
          <p:nvPr>
            <p:ph idx="1"/>
            <p:extLst>
              <p:ext uri="{D42A27DB-BD31-4B8C-83A1-F6EECF244321}">
                <p14:modId xmlns:p14="http://schemas.microsoft.com/office/powerpoint/2010/main" val="1665894941"/>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5164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544A-91A7-6C48-F0E8-C4C8AA28E379}"/>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8B3A5CB6-86A7-82C1-698F-5A29E7755F6B}"/>
              </a:ext>
            </a:extLst>
          </p:cNvPr>
          <p:cNvSpPr>
            <a:spLocks noGrp="1"/>
          </p:cNvSpPr>
          <p:nvPr>
            <p:ph idx="1"/>
          </p:nvPr>
        </p:nvSpPr>
        <p:spPr/>
        <p:txBody>
          <a:bodyPr/>
          <a:lstStyle/>
          <a:p>
            <a:r>
              <a:rPr lang="en-US" dirty="0"/>
              <a:t>The overall goal is to ensure that digital technologies improve the life of every citizen, expand India’s digital economy, create investment and employment opportunities and create digital technological capabilities in India.</a:t>
            </a:r>
            <a:endParaRPr lang="en-IN" dirty="0"/>
          </a:p>
        </p:txBody>
      </p:sp>
    </p:spTree>
    <p:extLst>
      <p:ext uri="{BB962C8B-B14F-4D97-AF65-F5344CB8AC3E}">
        <p14:creationId xmlns:p14="http://schemas.microsoft.com/office/powerpoint/2010/main" val="2414492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B03C2-4065-620D-BB38-2DD4F913A1DD}"/>
              </a:ext>
            </a:extLst>
          </p:cNvPr>
          <p:cNvSpPr>
            <a:spLocks noGrp="1"/>
          </p:cNvSpPr>
          <p:nvPr>
            <p:ph type="title"/>
          </p:nvPr>
        </p:nvSpPr>
        <p:spPr>
          <a:xfrm>
            <a:off x="1286933" y="609600"/>
            <a:ext cx="10197494" cy="1099457"/>
          </a:xfrm>
        </p:spPr>
        <p:txBody>
          <a:bodyPr>
            <a:normAutofit/>
          </a:bodyPr>
          <a:lstStyle/>
          <a:p>
            <a:r>
              <a:rPr lang="en-US"/>
              <a:t>Stake holders in Indian healthcare</a:t>
            </a:r>
            <a:endParaRPr lang="en-IN" dirty="0"/>
          </a:p>
        </p:txBody>
      </p:sp>
      <p:graphicFrame>
        <p:nvGraphicFramePr>
          <p:cNvPr id="42" name="Content Placeholder 2">
            <a:extLst>
              <a:ext uri="{FF2B5EF4-FFF2-40B4-BE49-F238E27FC236}">
                <a16:creationId xmlns:a16="http://schemas.microsoft.com/office/drawing/2014/main" id="{F5A3D792-8354-398C-2D10-4DC9C8BF5FC1}"/>
              </a:ext>
            </a:extLst>
          </p:cNvPr>
          <p:cNvGraphicFramePr>
            <a:graphicFrameLocks noGrp="1"/>
          </p:cNvGraphicFramePr>
          <p:nvPr>
            <p:ph idx="1"/>
            <p:extLst>
              <p:ext uri="{D42A27DB-BD31-4B8C-83A1-F6EECF244321}">
                <p14:modId xmlns:p14="http://schemas.microsoft.com/office/powerpoint/2010/main" val="154819561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9960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1147-B581-9879-EA0C-8C2B03CDB691}"/>
              </a:ext>
            </a:extLst>
          </p:cNvPr>
          <p:cNvSpPr>
            <a:spLocks noGrp="1"/>
          </p:cNvSpPr>
          <p:nvPr>
            <p:ph type="title"/>
          </p:nvPr>
        </p:nvSpPr>
        <p:spPr>
          <a:xfrm>
            <a:off x="652481" y="1382486"/>
            <a:ext cx="3547581" cy="4093028"/>
          </a:xfrm>
        </p:spPr>
        <p:txBody>
          <a:bodyPr anchor="ctr">
            <a:normAutofit/>
          </a:bodyPr>
          <a:lstStyle/>
          <a:p>
            <a:r>
              <a:rPr lang="en-US" sz="4400"/>
              <a:t> Stake holders in healthcare delivery system</a:t>
            </a:r>
            <a:endParaRPr lang="en-IN" sz="4400"/>
          </a:p>
        </p:txBody>
      </p:sp>
      <p:graphicFrame>
        <p:nvGraphicFramePr>
          <p:cNvPr id="5" name="Content Placeholder 2">
            <a:extLst>
              <a:ext uri="{FF2B5EF4-FFF2-40B4-BE49-F238E27FC236}">
                <a16:creationId xmlns:a16="http://schemas.microsoft.com/office/drawing/2014/main" id="{186D7927-78C0-5686-B7DC-7F20C5D384B6}"/>
              </a:ext>
            </a:extLst>
          </p:cNvPr>
          <p:cNvGraphicFramePr>
            <a:graphicFrameLocks noGrp="1"/>
          </p:cNvGraphicFramePr>
          <p:nvPr>
            <p:ph idx="1"/>
            <p:extLst>
              <p:ext uri="{D42A27DB-BD31-4B8C-83A1-F6EECF244321}">
                <p14:modId xmlns:p14="http://schemas.microsoft.com/office/powerpoint/2010/main" val="2013159456"/>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342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4B605-8F04-77B6-3230-F5D1FB2BB660}"/>
              </a:ext>
            </a:extLst>
          </p:cNvPr>
          <p:cNvSpPr>
            <a:spLocks noGrp="1"/>
          </p:cNvSpPr>
          <p:nvPr>
            <p:ph type="title"/>
          </p:nvPr>
        </p:nvSpPr>
        <p:spPr>
          <a:xfrm>
            <a:off x="2786047" y="609600"/>
            <a:ext cx="6487955" cy="1320800"/>
          </a:xfrm>
        </p:spPr>
        <p:txBody>
          <a:bodyPr>
            <a:normAutofit/>
          </a:bodyPr>
          <a:lstStyle/>
          <a:p>
            <a:r>
              <a:rPr lang="en-US" b="1" i="0" dirty="0">
                <a:effectLst/>
                <a:latin typeface="Proxima Nova Alt"/>
              </a:rPr>
              <a:t>Best Telemedicine Apps </a:t>
            </a:r>
            <a:br>
              <a:rPr lang="en-US" b="1" i="0" dirty="0">
                <a:effectLst/>
                <a:latin typeface="Proxima Nova Alt"/>
              </a:rPr>
            </a:br>
            <a:endParaRPr lang="en-IN" dirty="0"/>
          </a:p>
        </p:txBody>
      </p:sp>
      <p:sp>
        <p:nvSpPr>
          <p:cNvPr id="39" name="Content Placeholder 2">
            <a:extLst>
              <a:ext uri="{FF2B5EF4-FFF2-40B4-BE49-F238E27FC236}">
                <a16:creationId xmlns:a16="http://schemas.microsoft.com/office/drawing/2014/main" id="{24D4EFF5-CC65-AF6E-823E-A3852D15C8F2}"/>
              </a:ext>
            </a:extLst>
          </p:cNvPr>
          <p:cNvSpPr>
            <a:spLocks noGrp="1"/>
          </p:cNvSpPr>
          <p:nvPr>
            <p:ph idx="1"/>
          </p:nvPr>
        </p:nvSpPr>
        <p:spPr>
          <a:xfrm>
            <a:off x="2786047" y="2160589"/>
            <a:ext cx="6487955" cy="3880773"/>
          </a:xfrm>
        </p:spPr>
        <p:txBody>
          <a:bodyPr>
            <a:normAutofit/>
          </a:bodyPr>
          <a:lstStyle/>
          <a:p>
            <a:pPr>
              <a:lnSpc>
                <a:spcPct val="90000"/>
              </a:lnSpc>
              <a:buFont typeface="Arial" panose="020B0604020202020204" pitchFamily="34" charset="0"/>
              <a:buChar char="•"/>
            </a:pPr>
            <a:r>
              <a:rPr lang="en-US" b="0" i="0">
                <a:effectLst/>
                <a:latin typeface="Proxima Nova Alt"/>
              </a:rPr>
              <a:t>Most Popular Telemedicine App in India – </a:t>
            </a:r>
            <a:r>
              <a:rPr lang="en-US" b="1" i="0" err="1">
                <a:effectLst/>
                <a:latin typeface="Proxima Nova Alt"/>
              </a:rPr>
              <a:t>Practo</a:t>
            </a:r>
            <a:endParaRPr lang="en-US" b="0" i="0">
              <a:effectLst/>
              <a:latin typeface="Proxima Nova Alt"/>
            </a:endParaRPr>
          </a:p>
          <a:p>
            <a:pPr>
              <a:lnSpc>
                <a:spcPct val="90000"/>
              </a:lnSpc>
              <a:buFont typeface="Arial" panose="020B0604020202020204" pitchFamily="34" charset="0"/>
              <a:buChar char="•"/>
            </a:pPr>
            <a:r>
              <a:rPr lang="en-US" b="0" i="0">
                <a:effectLst/>
                <a:latin typeface="Proxima Nova Alt"/>
              </a:rPr>
              <a:t>Best for therapy: </a:t>
            </a:r>
            <a:r>
              <a:rPr lang="en-US" b="1" i="0" err="1">
                <a:effectLst/>
                <a:latin typeface="Proxima Nova Alt"/>
              </a:rPr>
              <a:t>Mfine</a:t>
            </a:r>
            <a:endParaRPr lang="en-US" b="0" i="0">
              <a:effectLst/>
              <a:latin typeface="Proxima Nova Alt"/>
            </a:endParaRPr>
          </a:p>
          <a:p>
            <a:pPr>
              <a:lnSpc>
                <a:spcPct val="90000"/>
              </a:lnSpc>
              <a:buFont typeface="Arial" panose="020B0604020202020204" pitchFamily="34" charset="0"/>
              <a:buChar char="•"/>
            </a:pPr>
            <a:r>
              <a:rPr lang="en-US" b="0" i="0">
                <a:effectLst/>
                <a:latin typeface="Proxima Nova Alt"/>
              </a:rPr>
              <a:t>Best overall: </a:t>
            </a:r>
            <a:r>
              <a:rPr lang="en-US" b="1" i="0">
                <a:effectLst/>
                <a:latin typeface="Proxima Nova Alt"/>
              </a:rPr>
              <a:t>Tata Health</a:t>
            </a:r>
            <a:endParaRPr lang="en-US" b="0" i="0">
              <a:effectLst/>
              <a:latin typeface="Proxima Nova Alt"/>
            </a:endParaRPr>
          </a:p>
          <a:p>
            <a:pPr>
              <a:lnSpc>
                <a:spcPct val="90000"/>
              </a:lnSpc>
              <a:buFont typeface="Arial" panose="020B0604020202020204" pitchFamily="34" charset="0"/>
              <a:buChar char="•"/>
            </a:pPr>
            <a:r>
              <a:rPr lang="en-US" b="0" i="0">
                <a:effectLst/>
                <a:latin typeface="Proxima Nova Alt"/>
              </a:rPr>
              <a:t>Best for Budget: </a:t>
            </a:r>
            <a:r>
              <a:rPr lang="en-US" b="1" i="0">
                <a:effectLst/>
                <a:latin typeface="Proxima Nova Alt"/>
              </a:rPr>
              <a:t>Doctor 24×7</a:t>
            </a:r>
            <a:endParaRPr lang="en-US" b="0" i="0">
              <a:effectLst/>
              <a:latin typeface="Proxima Nova Alt"/>
            </a:endParaRPr>
          </a:p>
          <a:p>
            <a:pPr>
              <a:lnSpc>
                <a:spcPct val="90000"/>
              </a:lnSpc>
              <a:buFont typeface="Arial" panose="020B0604020202020204" pitchFamily="34" charset="0"/>
              <a:buChar char="•"/>
            </a:pPr>
            <a:r>
              <a:rPr lang="en-US" b="0" i="0">
                <a:effectLst/>
                <a:latin typeface="Proxima Nova Alt"/>
              </a:rPr>
              <a:t>Best for all-around medical care: </a:t>
            </a:r>
            <a:r>
              <a:rPr lang="en-US" b="1" i="0">
                <a:effectLst/>
                <a:latin typeface="Proxima Nova Alt"/>
              </a:rPr>
              <a:t>1mg</a:t>
            </a:r>
            <a:endParaRPr lang="en-US" b="0" i="0">
              <a:effectLst/>
              <a:latin typeface="Proxima Nova Alt"/>
            </a:endParaRPr>
          </a:p>
          <a:p>
            <a:pPr>
              <a:lnSpc>
                <a:spcPct val="90000"/>
              </a:lnSpc>
              <a:buFont typeface="Arial" panose="020B0604020202020204" pitchFamily="34" charset="0"/>
              <a:buChar char="•"/>
            </a:pPr>
            <a:r>
              <a:rPr lang="en-US" b="0" i="0">
                <a:effectLst/>
                <a:latin typeface="Proxima Nova Alt"/>
              </a:rPr>
              <a:t>Best for prescription delivery: </a:t>
            </a:r>
            <a:r>
              <a:rPr lang="en-US" b="1" i="0" err="1">
                <a:effectLst/>
                <a:latin typeface="Proxima Nova Alt"/>
              </a:rPr>
              <a:t>Netmeds</a:t>
            </a:r>
            <a:endParaRPr lang="en-US" b="0" i="0">
              <a:effectLst/>
              <a:latin typeface="Proxima Nova Alt"/>
            </a:endParaRPr>
          </a:p>
          <a:p>
            <a:pPr>
              <a:lnSpc>
                <a:spcPct val="90000"/>
              </a:lnSpc>
              <a:buFont typeface="Arial" panose="020B0604020202020204" pitchFamily="34" charset="0"/>
              <a:buChar char="•"/>
            </a:pPr>
            <a:r>
              <a:rPr lang="en-US" b="0" i="0">
                <a:effectLst/>
                <a:latin typeface="Proxima Nova Alt"/>
              </a:rPr>
              <a:t>Best for medical services at home: </a:t>
            </a:r>
            <a:r>
              <a:rPr lang="en-US" b="1" i="0" err="1">
                <a:effectLst/>
                <a:latin typeface="Proxima Nova Alt"/>
              </a:rPr>
              <a:t>Portea</a:t>
            </a:r>
            <a:endParaRPr lang="en-US" b="0" i="0">
              <a:effectLst/>
              <a:latin typeface="Proxima Nova Alt"/>
            </a:endParaRPr>
          </a:p>
          <a:p>
            <a:pPr>
              <a:lnSpc>
                <a:spcPct val="90000"/>
              </a:lnSpc>
              <a:buFont typeface="Arial" panose="020B0604020202020204" pitchFamily="34" charset="0"/>
              <a:buChar char="•"/>
            </a:pPr>
            <a:r>
              <a:rPr lang="en-US" b="0" i="0">
                <a:effectLst/>
                <a:latin typeface="Proxima Nova Alt"/>
              </a:rPr>
              <a:t>Best for on-demand care: </a:t>
            </a:r>
            <a:r>
              <a:rPr lang="en-US" b="1" i="0" err="1">
                <a:effectLst/>
                <a:latin typeface="Proxima Nova Alt"/>
              </a:rPr>
              <a:t>MedPlus</a:t>
            </a:r>
            <a:endParaRPr lang="en-US" b="0" i="0">
              <a:effectLst/>
              <a:latin typeface="Proxima Nova Alt"/>
            </a:endParaRPr>
          </a:p>
          <a:p>
            <a:pPr>
              <a:lnSpc>
                <a:spcPct val="90000"/>
              </a:lnSpc>
              <a:buFont typeface="Arial" panose="020B0604020202020204" pitchFamily="34" charset="0"/>
              <a:buChar char="•"/>
            </a:pPr>
            <a:r>
              <a:rPr lang="en-US" b="0" i="0">
                <a:effectLst/>
                <a:latin typeface="Proxima Nova Alt"/>
              </a:rPr>
              <a:t>Best for working with your regular doctor: </a:t>
            </a:r>
            <a:r>
              <a:rPr lang="en-US" b="1" i="0" err="1">
                <a:effectLst/>
                <a:latin typeface="Proxima Nova Alt"/>
              </a:rPr>
              <a:t>CallDoc</a:t>
            </a:r>
            <a:endParaRPr lang="en-US" b="0" i="0">
              <a:effectLst/>
              <a:latin typeface="Proxima Nova Alt"/>
            </a:endParaRPr>
          </a:p>
          <a:p>
            <a:pPr>
              <a:lnSpc>
                <a:spcPct val="90000"/>
              </a:lnSpc>
              <a:buFont typeface="Arial" panose="020B0604020202020204" pitchFamily="34" charset="0"/>
              <a:buChar char="•"/>
            </a:pPr>
            <a:r>
              <a:rPr lang="en-US" b="0" i="0">
                <a:effectLst/>
                <a:latin typeface="Proxima Nova Alt"/>
              </a:rPr>
              <a:t>Best for ease of use: </a:t>
            </a:r>
            <a:r>
              <a:rPr lang="en-US" b="1" i="0" err="1">
                <a:effectLst/>
                <a:latin typeface="Proxima Nova Alt"/>
              </a:rPr>
              <a:t>mChemist</a:t>
            </a:r>
            <a:endParaRPr lang="en-US" b="0" i="0">
              <a:effectLst/>
              <a:latin typeface="Proxima Nova Alt"/>
            </a:endParaRPr>
          </a:p>
          <a:p>
            <a:pPr>
              <a:lnSpc>
                <a:spcPct val="90000"/>
              </a:lnSpc>
            </a:pPr>
            <a:endParaRPr lang="en-IN"/>
          </a:p>
        </p:txBody>
      </p:sp>
      <p:pic>
        <p:nvPicPr>
          <p:cNvPr id="5" name="Picture 4" descr="Desk with stethoscope and computer keyboard">
            <a:extLst>
              <a:ext uri="{FF2B5EF4-FFF2-40B4-BE49-F238E27FC236}">
                <a16:creationId xmlns:a16="http://schemas.microsoft.com/office/drawing/2014/main" id="{4190BB80-BF9A-4152-C65E-808A43B5AD59}"/>
              </a:ext>
            </a:extLst>
          </p:cNvPr>
          <p:cNvPicPr>
            <a:picLocks noChangeAspect="1"/>
          </p:cNvPicPr>
          <p:nvPr/>
        </p:nvPicPr>
        <p:blipFill rotWithShape="1">
          <a:blip r:embed="rId2">
            <a:duotone>
              <a:prstClr val="black"/>
              <a:schemeClr val="tx2">
                <a:tint val="45000"/>
                <a:satMod val="400000"/>
              </a:schemeClr>
            </a:duotone>
          </a:blip>
          <a:srcRect l="64205" r="9255" b="1"/>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Tree>
    <p:extLst>
      <p:ext uri="{BB962C8B-B14F-4D97-AF65-F5344CB8AC3E}">
        <p14:creationId xmlns:p14="http://schemas.microsoft.com/office/powerpoint/2010/main" val="1216680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E5694-1C34-F31A-02E9-CFEEAE6EC2EF}"/>
              </a:ext>
            </a:extLst>
          </p:cNvPr>
          <p:cNvSpPr>
            <a:spLocks noGrp="1"/>
          </p:cNvSpPr>
          <p:nvPr>
            <p:ph type="title"/>
          </p:nvPr>
        </p:nvSpPr>
        <p:spPr>
          <a:xfrm>
            <a:off x="652481" y="1382486"/>
            <a:ext cx="3547581" cy="4093028"/>
          </a:xfrm>
        </p:spPr>
        <p:txBody>
          <a:bodyPr anchor="ctr">
            <a:normAutofit/>
          </a:bodyPr>
          <a:lstStyle/>
          <a:p>
            <a:r>
              <a:rPr lang="en-US" sz="3700" b="1" i="0">
                <a:effectLst/>
                <a:latin typeface="Proxima Nova Alt"/>
              </a:rPr>
              <a:t>Best Telemedicine Apps in India</a:t>
            </a:r>
            <a:br>
              <a:rPr lang="en-US" sz="3700" b="1" i="0">
                <a:effectLst/>
                <a:latin typeface="Proxima Nova Alt"/>
              </a:rPr>
            </a:br>
            <a:endParaRPr lang="en-IN" sz="3700"/>
          </a:p>
        </p:txBody>
      </p:sp>
      <p:graphicFrame>
        <p:nvGraphicFramePr>
          <p:cNvPr id="5" name="Content Placeholder 2">
            <a:extLst>
              <a:ext uri="{FF2B5EF4-FFF2-40B4-BE49-F238E27FC236}">
                <a16:creationId xmlns:a16="http://schemas.microsoft.com/office/drawing/2014/main" id="{E6A77CEE-8BC1-FD1C-009A-6D34A3EB2FFC}"/>
              </a:ext>
            </a:extLst>
          </p:cNvPr>
          <p:cNvGraphicFramePr>
            <a:graphicFrameLocks noGrp="1"/>
          </p:cNvGraphicFramePr>
          <p:nvPr>
            <p:ph idx="1"/>
            <p:extLst>
              <p:ext uri="{D42A27DB-BD31-4B8C-83A1-F6EECF244321}">
                <p14:modId xmlns:p14="http://schemas.microsoft.com/office/powerpoint/2010/main" val="2840030083"/>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8151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623FD5-0175-7F35-3537-71887EAE0C70}"/>
              </a:ext>
            </a:extLst>
          </p:cNvPr>
          <p:cNvSpPr>
            <a:spLocks noGrp="1"/>
          </p:cNvSpPr>
          <p:nvPr>
            <p:ph type="title"/>
          </p:nvPr>
        </p:nvSpPr>
        <p:spPr>
          <a:xfrm>
            <a:off x="1286933" y="609600"/>
            <a:ext cx="10197494" cy="1099457"/>
          </a:xfrm>
        </p:spPr>
        <p:txBody>
          <a:bodyPr>
            <a:normAutofit/>
          </a:bodyPr>
          <a:lstStyle/>
          <a:p>
            <a:pPr>
              <a:lnSpc>
                <a:spcPct val="90000"/>
              </a:lnSpc>
            </a:pPr>
            <a:r>
              <a:rPr lang="en-US"/>
              <a:t>DIGITAL INNOVATIONS IN  INDIA’S </a:t>
            </a:r>
            <a:br>
              <a:rPr lang="en-US"/>
            </a:br>
            <a:r>
              <a:rPr lang="en-US"/>
              <a:t>     HEALTH SECTOR</a:t>
            </a:r>
            <a:endParaRPr lang="en-IN"/>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7" name="Content Placeholder 2">
            <a:extLst>
              <a:ext uri="{FF2B5EF4-FFF2-40B4-BE49-F238E27FC236}">
                <a16:creationId xmlns:a16="http://schemas.microsoft.com/office/drawing/2014/main" id="{1AB03A92-7ADC-7B01-E27F-5C2B8813A2DE}"/>
              </a:ext>
            </a:extLst>
          </p:cNvPr>
          <p:cNvGraphicFramePr>
            <a:graphicFrameLocks noGrp="1"/>
          </p:cNvGraphicFramePr>
          <p:nvPr>
            <p:ph idx="1"/>
            <p:extLst>
              <p:ext uri="{D42A27DB-BD31-4B8C-83A1-F6EECF244321}">
                <p14:modId xmlns:p14="http://schemas.microsoft.com/office/powerpoint/2010/main" val="254204727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943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7DA99-DA03-EA16-0265-67F682C678BB}"/>
              </a:ext>
            </a:extLst>
          </p:cNvPr>
          <p:cNvSpPr>
            <a:spLocks noGrp="1"/>
          </p:cNvSpPr>
          <p:nvPr>
            <p:ph type="title"/>
          </p:nvPr>
        </p:nvSpPr>
        <p:spPr>
          <a:xfrm>
            <a:off x="677334" y="609601"/>
            <a:ext cx="8596668" cy="767644"/>
          </a:xfrm>
        </p:spPr>
        <p:txBody>
          <a:bodyPr>
            <a:normAutofit fontScale="90000"/>
          </a:bodyPr>
          <a:lstStyle/>
          <a:p>
            <a:r>
              <a:rPr lang="en-US" dirty="0"/>
              <a:t>Pros and cons of </a:t>
            </a:r>
            <a:r>
              <a:rPr lang="en-US" dirty="0" err="1"/>
              <a:t>Practo</a:t>
            </a:r>
            <a:r>
              <a:rPr lang="en-US" dirty="0"/>
              <a:t> &amp; Lybrate</a:t>
            </a:r>
            <a:br>
              <a:rPr lang="en-US" dirty="0"/>
            </a:br>
            <a:endParaRPr lang="en-IN" dirty="0"/>
          </a:p>
        </p:txBody>
      </p:sp>
      <p:sp>
        <p:nvSpPr>
          <p:cNvPr id="3" name="Text Placeholder 2">
            <a:extLst>
              <a:ext uri="{FF2B5EF4-FFF2-40B4-BE49-F238E27FC236}">
                <a16:creationId xmlns:a16="http://schemas.microsoft.com/office/drawing/2014/main" id="{694A4169-241D-04D4-AA23-CE8299378204}"/>
              </a:ext>
            </a:extLst>
          </p:cNvPr>
          <p:cNvSpPr>
            <a:spLocks noGrp="1"/>
          </p:cNvSpPr>
          <p:nvPr>
            <p:ph type="body" idx="1"/>
          </p:nvPr>
        </p:nvSpPr>
        <p:spPr>
          <a:xfrm>
            <a:off x="675746" y="1591735"/>
            <a:ext cx="4185618" cy="767644"/>
          </a:xfrm>
        </p:spPr>
        <p:txBody>
          <a:bodyPr>
            <a:normAutofit fontScale="25000" lnSpcReduction="20000"/>
          </a:bodyPr>
          <a:lstStyle/>
          <a:p>
            <a:endParaRPr lang="en-US" b="1" i="0" dirty="0">
              <a:solidFill>
                <a:srgbClr val="000000"/>
              </a:solidFill>
              <a:effectLst/>
              <a:latin typeface="Proxima Nova Alt"/>
            </a:endParaRPr>
          </a:p>
          <a:p>
            <a:endParaRPr lang="en-US" b="1" dirty="0">
              <a:solidFill>
                <a:srgbClr val="000000"/>
              </a:solidFill>
              <a:latin typeface="Proxima Nova Alt"/>
            </a:endParaRPr>
          </a:p>
          <a:p>
            <a:endParaRPr lang="en-US" b="1" i="0" dirty="0">
              <a:solidFill>
                <a:srgbClr val="000000"/>
              </a:solidFill>
              <a:effectLst/>
              <a:latin typeface="Proxima Nova Alt"/>
            </a:endParaRPr>
          </a:p>
          <a:p>
            <a:endParaRPr lang="en-US" b="1" dirty="0">
              <a:solidFill>
                <a:srgbClr val="000000"/>
              </a:solidFill>
              <a:latin typeface="Proxima Nova Alt"/>
            </a:endParaRPr>
          </a:p>
          <a:p>
            <a:endParaRPr lang="en-US" b="1" i="0" dirty="0">
              <a:solidFill>
                <a:srgbClr val="000000"/>
              </a:solidFill>
              <a:effectLst/>
              <a:latin typeface="Proxima Nova Alt"/>
            </a:endParaRPr>
          </a:p>
          <a:p>
            <a:endParaRPr lang="en-US" b="1" dirty="0">
              <a:solidFill>
                <a:srgbClr val="000000"/>
              </a:solidFill>
              <a:latin typeface="Proxima Nova Alt"/>
            </a:endParaRPr>
          </a:p>
          <a:p>
            <a:endParaRPr lang="en-US" b="0" i="0" dirty="0">
              <a:solidFill>
                <a:srgbClr val="2F3F56"/>
              </a:solidFill>
              <a:effectLst/>
              <a:latin typeface="Proxima Nova Alt"/>
            </a:endParaRPr>
          </a:p>
          <a:p>
            <a:r>
              <a:rPr lang="en-US" b="1" i="0" dirty="0" err="1">
                <a:solidFill>
                  <a:srgbClr val="000000"/>
                </a:solidFill>
                <a:effectLst/>
                <a:latin typeface="Proxima Nova Alt"/>
              </a:rPr>
              <a:t>Practo</a:t>
            </a:r>
            <a:endParaRPr lang="en-US" b="0" i="0" dirty="0">
              <a:solidFill>
                <a:srgbClr val="2F3F56"/>
              </a:solidFill>
              <a:effectLst/>
              <a:latin typeface="Proxima Nova Alt"/>
            </a:endParaRPr>
          </a:p>
          <a:p>
            <a:endParaRPr lang="en-IN" dirty="0"/>
          </a:p>
        </p:txBody>
      </p:sp>
      <p:graphicFrame>
        <p:nvGraphicFramePr>
          <p:cNvPr id="10" name="Content Placeholder 3">
            <a:extLst>
              <a:ext uri="{FF2B5EF4-FFF2-40B4-BE49-F238E27FC236}">
                <a16:creationId xmlns:a16="http://schemas.microsoft.com/office/drawing/2014/main" id="{80007499-9E90-9773-AF81-A23EE8131863}"/>
              </a:ext>
            </a:extLst>
          </p:cNvPr>
          <p:cNvGraphicFramePr>
            <a:graphicFrameLocks noGrp="1"/>
          </p:cNvGraphicFramePr>
          <p:nvPr>
            <p:ph sz="half" idx="2"/>
            <p:extLst>
              <p:ext uri="{D42A27DB-BD31-4B8C-83A1-F6EECF244321}">
                <p14:modId xmlns:p14="http://schemas.microsoft.com/office/powerpoint/2010/main" val="3789537598"/>
              </p:ext>
            </p:extLst>
          </p:nvPr>
        </p:nvGraphicFramePr>
        <p:xfrm>
          <a:off x="676275" y="1377245"/>
          <a:ext cx="4184650" cy="50664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7994B082-6F70-2BC6-004E-C6D6892B8C26}"/>
              </a:ext>
            </a:extLst>
          </p:cNvPr>
          <p:cNvSpPr>
            <a:spLocks noGrp="1"/>
          </p:cNvSpPr>
          <p:nvPr>
            <p:ph type="body" sz="quarter" idx="3"/>
          </p:nvPr>
        </p:nvSpPr>
        <p:spPr/>
        <p:txBody>
          <a:bodyPr>
            <a:normAutofit fontScale="25000" lnSpcReduction="20000"/>
          </a:bodyPr>
          <a:lstStyle/>
          <a:p>
            <a:r>
              <a:rPr lang="en-US" dirty="0" err="1"/>
              <a:t>lybrate</a:t>
            </a:r>
            <a:endParaRPr lang="en-IN" dirty="0"/>
          </a:p>
        </p:txBody>
      </p:sp>
      <p:sp>
        <p:nvSpPr>
          <p:cNvPr id="6" name="Content Placeholder 5">
            <a:extLst>
              <a:ext uri="{FF2B5EF4-FFF2-40B4-BE49-F238E27FC236}">
                <a16:creationId xmlns:a16="http://schemas.microsoft.com/office/drawing/2014/main" id="{DDC1A9AD-0BED-E861-839A-82FBB9155F1D}"/>
              </a:ext>
            </a:extLst>
          </p:cNvPr>
          <p:cNvSpPr>
            <a:spLocks noGrp="1"/>
          </p:cNvSpPr>
          <p:nvPr>
            <p:ph sz="quarter" idx="4"/>
          </p:nvPr>
        </p:nvSpPr>
        <p:spPr>
          <a:xfrm>
            <a:off x="5088384" y="1700213"/>
            <a:ext cx="4185617" cy="4341149"/>
          </a:xfrm>
        </p:spPr>
        <p:txBody>
          <a:bodyPr>
            <a:normAutofit/>
          </a:bodyPr>
          <a:lstStyle/>
          <a:p>
            <a:pPr algn="l">
              <a:buFont typeface="Arial" panose="020B0604020202020204" pitchFamily="34" charset="0"/>
              <a:buChar char="•"/>
            </a:pPr>
            <a:r>
              <a:rPr lang="en-US" b="0" i="0" dirty="0">
                <a:solidFill>
                  <a:srgbClr val="2F3F56"/>
                </a:solidFill>
                <a:effectLst/>
                <a:latin typeface="Proxima Nova Alt"/>
              </a:rPr>
              <a:t>The app is easy to use and has an excellent interface.</a:t>
            </a:r>
          </a:p>
          <a:p>
            <a:pPr algn="l">
              <a:buFont typeface="Arial" panose="020B0604020202020204" pitchFamily="34" charset="0"/>
              <a:buChar char="•"/>
            </a:pPr>
            <a:r>
              <a:rPr lang="en-US" b="0" i="0" dirty="0">
                <a:solidFill>
                  <a:srgbClr val="2F3F56"/>
                </a:solidFill>
                <a:effectLst/>
                <a:latin typeface="Proxima Nova Alt"/>
              </a:rPr>
              <a:t>The staff is friendly and courteous.</a:t>
            </a:r>
          </a:p>
          <a:p>
            <a:pPr algn="l">
              <a:buFont typeface="Arial" panose="020B0604020202020204" pitchFamily="34" charset="0"/>
              <a:buChar char="•"/>
            </a:pPr>
            <a:r>
              <a:rPr lang="en-US" b="0" i="0" dirty="0">
                <a:solidFill>
                  <a:srgbClr val="2F3F56"/>
                </a:solidFill>
                <a:effectLst/>
                <a:latin typeface="Proxima Nova Alt"/>
              </a:rPr>
              <a:t>Lybrate’s service and support are abysmal.</a:t>
            </a:r>
          </a:p>
          <a:p>
            <a:pPr algn="l">
              <a:buFont typeface="Arial" panose="020B0604020202020204" pitchFamily="34" charset="0"/>
              <a:buChar char="•"/>
            </a:pPr>
            <a:r>
              <a:rPr lang="en-US" b="0" i="0" dirty="0">
                <a:solidFill>
                  <a:srgbClr val="2F3F56"/>
                </a:solidFill>
                <a:effectLst/>
                <a:latin typeface="Proxima Nova Alt"/>
              </a:rPr>
              <a:t>I reluctantly scheduled a </a:t>
            </a:r>
            <a:r>
              <a:rPr lang="en-US" b="0" i="0" dirty="0" err="1">
                <a:solidFill>
                  <a:srgbClr val="2F3F56"/>
                </a:solidFill>
                <a:effectLst/>
                <a:latin typeface="Proxima Nova Alt"/>
              </a:rPr>
              <a:t>Paediatric</a:t>
            </a:r>
            <a:r>
              <a:rPr lang="en-US" b="0" i="0" dirty="0">
                <a:solidFill>
                  <a:srgbClr val="2F3F56"/>
                </a:solidFill>
                <a:effectLst/>
                <a:latin typeface="Proxima Nova Alt"/>
              </a:rPr>
              <a:t> appointment through Lybrate.</a:t>
            </a:r>
          </a:p>
          <a:p>
            <a:pPr algn="l">
              <a:buFont typeface="Arial" panose="020B0604020202020204" pitchFamily="34" charset="0"/>
              <a:buChar char="•"/>
            </a:pPr>
            <a:r>
              <a:rPr lang="en-US" b="0" i="0" dirty="0">
                <a:solidFill>
                  <a:srgbClr val="2F3F56"/>
                </a:solidFill>
                <a:effectLst/>
                <a:latin typeface="Proxima Nova Alt"/>
              </a:rPr>
              <a:t>In some cases, no or incorrect information can be provided.</a:t>
            </a:r>
          </a:p>
          <a:p>
            <a:endParaRPr lang="en-IN" dirty="0"/>
          </a:p>
        </p:txBody>
      </p:sp>
    </p:spTree>
    <p:extLst>
      <p:ext uri="{BB962C8B-B14F-4D97-AF65-F5344CB8AC3E}">
        <p14:creationId xmlns:p14="http://schemas.microsoft.com/office/powerpoint/2010/main" val="2215653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25022-6CAA-D508-70B3-AD6388D70F02}"/>
              </a:ext>
            </a:extLst>
          </p:cNvPr>
          <p:cNvSpPr>
            <a:spLocks noGrp="1"/>
          </p:cNvSpPr>
          <p:nvPr>
            <p:ph type="title"/>
          </p:nvPr>
        </p:nvSpPr>
        <p:spPr>
          <a:xfrm>
            <a:off x="677334" y="609600"/>
            <a:ext cx="8596668" cy="846667"/>
          </a:xfrm>
        </p:spPr>
        <p:txBody>
          <a:bodyPr/>
          <a:lstStyle/>
          <a:p>
            <a:r>
              <a:rPr lang="en-US" dirty="0"/>
              <a:t>    KLAIM                       WELCOMECURE</a:t>
            </a:r>
            <a:endParaRPr lang="en-IN" dirty="0"/>
          </a:p>
        </p:txBody>
      </p:sp>
      <p:sp>
        <p:nvSpPr>
          <p:cNvPr id="3" name="Content Placeholder 2">
            <a:extLst>
              <a:ext uri="{FF2B5EF4-FFF2-40B4-BE49-F238E27FC236}">
                <a16:creationId xmlns:a16="http://schemas.microsoft.com/office/drawing/2014/main" id="{14AF3BE0-74ED-F8B7-17EA-FEBA550A09FE}"/>
              </a:ext>
            </a:extLst>
          </p:cNvPr>
          <p:cNvSpPr>
            <a:spLocks noGrp="1"/>
          </p:cNvSpPr>
          <p:nvPr>
            <p:ph sz="half" idx="1"/>
          </p:nvPr>
        </p:nvSpPr>
        <p:spPr>
          <a:xfrm>
            <a:off x="677334" y="1456267"/>
            <a:ext cx="4184035" cy="4585094"/>
          </a:xfrm>
        </p:spPr>
        <p:txBody>
          <a:bodyPr>
            <a:normAutofit/>
          </a:bodyPr>
          <a:lstStyle/>
          <a:p>
            <a:pPr algn="l"/>
            <a:r>
              <a:rPr lang="en-US" b="0" i="0" dirty="0" err="1">
                <a:effectLst/>
                <a:latin typeface="roboto" panose="02000000000000000000" pitchFamily="2" charset="0"/>
              </a:rPr>
              <a:t>Klaim</a:t>
            </a:r>
            <a:r>
              <a:rPr lang="en-US" b="0" i="0" dirty="0">
                <a:effectLst/>
                <a:latin typeface="roboto" panose="02000000000000000000" pitchFamily="2" charset="0"/>
              </a:rPr>
              <a:t> is 5 years old and is based in United Arab Emirates.</a:t>
            </a:r>
          </a:p>
          <a:p>
            <a:pPr algn="l"/>
            <a:r>
              <a:rPr lang="en-US" b="0" i="0" dirty="0" err="1">
                <a:effectLst/>
                <a:latin typeface="roboto" panose="02000000000000000000" pitchFamily="2" charset="0"/>
              </a:rPr>
              <a:t>Klaim</a:t>
            </a:r>
            <a:r>
              <a:rPr lang="en-US" b="0" i="0" dirty="0">
                <a:effectLst/>
                <a:latin typeface="roboto" panose="02000000000000000000" pitchFamily="2" charset="0"/>
              </a:rPr>
              <a:t> specializes in healthcare revenue cycle management. The company offers services that ensure healthcare providers receive payments and provides tools for automated eligibility checking, smart claim analysis, and real-time reporting. It primarily serves the healthcare industry. Its services include </a:t>
            </a:r>
            <a:r>
              <a:rPr lang="en-US" b="0" i="0" dirty="0" err="1">
                <a:effectLst/>
                <a:latin typeface="roboto" panose="02000000000000000000" pitchFamily="2" charset="0"/>
              </a:rPr>
              <a:t>Klaim</a:t>
            </a:r>
            <a:r>
              <a:rPr lang="en-US" b="0" i="0" dirty="0">
                <a:effectLst/>
                <a:latin typeface="roboto" panose="02000000000000000000" pitchFamily="2" charset="0"/>
              </a:rPr>
              <a:t> X-Ray, </a:t>
            </a:r>
            <a:r>
              <a:rPr lang="en-US" b="0" i="0" dirty="0" err="1">
                <a:effectLst/>
                <a:latin typeface="roboto" panose="02000000000000000000" pitchFamily="2" charset="0"/>
              </a:rPr>
              <a:t>Klaim</a:t>
            </a:r>
            <a:r>
              <a:rPr lang="en-US" b="0" i="0" dirty="0">
                <a:effectLst/>
                <a:latin typeface="roboto" panose="02000000000000000000" pitchFamily="2" charset="0"/>
              </a:rPr>
              <a:t> Kapital, </a:t>
            </a:r>
            <a:r>
              <a:rPr lang="en-US" b="0" i="0" dirty="0" err="1">
                <a:effectLst/>
                <a:latin typeface="roboto" panose="02000000000000000000" pitchFamily="2" charset="0"/>
              </a:rPr>
              <a:t>Klaim</a:t>
            </a:r>
            <a:r>
              <a:rPr lang="en-US" b="0" i="0" dirty="0">
                <a:effectLst/>
                <a:latin typeface="roboto" panose="02000000000000000000" pitchFamily="2" charset="0"/>
              </a:rPr>
              <a:t> Inspector and </a:t>
            </a:r>
            <a:r>
              <a:rPr lang="en-US" b="0" i="0" dirty="0" err="1">
                <a:effectLst/>
                <a:latin typeface="roboto" panose="02000000000000000000" pitchFamily="2" charset="0"/>
              </a:rPr>
              <a:t>Klaim</a:t>
            </a:r>
            <a:r>
              <a:rPr lang="en-US" b="0" i="0" dirty="0">
                <a:effectLst/>
                <a:latin typeface="roboto" panose="02000000000000000000" pitchFamily="2" charset="0"/>
              </a:rPr>
              <a:t> Eligible. It was founded in 2019 and is based in Dubai, United Arab Emirates.</a:t>
            </a:r>
          </a:p>
          <a:p>
            <a:endParaRPr lang="en-IN" dirty="0"/>
          </a:p>
        </p:txBody>
      </p:sp>
      <p:sp>
        <p:nvSpPr>
          <p:cNvPr id="4" name="Content Placeholder 3">
            <a:extLst>
              <a:ext uri="{FF2B5EF4-FFF2-40B4-BE49-F238E27FC236}">
                <a16:creationId xmlns:a16="http://schemas.microsoft.com/office/drawing/2014/main" id="{98C732B8-78C6-E490-B0C2-8BA0DA4F2E18}"/>
              </a:ext>
            </a:extLst>
          </p:cNvPr>
          <p:cNvSpPr>
            <a:spLocks noGrp="1"/>
          </p:cNvSpPr>
          <p:nvPr>
            <p:ph sz="half" idx="2"/>
          </p:nvPr>
        </p:nvSpPr>
        <p:spPr>
          <a:xfrm>
            <a:off x="5089970" y="1365957"/>
            <a:ext cx="4184034" cy="4675406"/>
          </a:xfrm>
        </p:spPr>
        <p:txBody>
          <a:bodyPr>
            <a:normAutofit/>
          </a:bodyPr>
          <a:lstStyle/>
          <a:p>
            <a:pPr algn="l"/>
            <a:r>
              <a:rPr lang="en-US" b="0" i="0" dirty="0" err="1">
                <a:effectLst/>
                <a:latin typeface="roboto" panose="02000000000000000000" pitchFamily="2" charset="0"/>
              </a:rPr>
              <a:t>WelcomeCure</a:t>
            </a:r>
            <a:r>
              <a:rPr lang="en-US" b="0" i="0" dirty="0">
                <a:effectLst/>
                <a:latin typeface="roboto" panose="02000000000000000000" pitchFamily="2" charset="0"/>
              </a:rPr>
              <a:t> is 10 years old and is based in India.</a:t>
            </a:r>
          </a:p>
          <a:p>
            <a:pPr algn="l"/>
            <a:r>
              <a:rPr lang="en-US" b="0" i="0" dirty="0" err="1">
                <a:effectLst/>
                <a:latin typeface="roboto" panose="02000000000000000000" pitchFamily="2" charset="0"/>
              </a:rPr>
              <a:t>WelcomeCure</a:t>
            </a:r>
            <a:r>
              <a:rPr lang="en-US" b="0" i="0" dirty="0">
                <a:effectLst/>
                <a:latin typeface="roboto" panose="02000000000000000000" pitchFamily="2" charset="0"/>
              </a:rPr>
              <a:t> focuses on providing homeopathic treatment and consultation services in the healthcare industry. The company offers a range of services including online consultations, expert advice, and delivery of homeopathic medicines. Its primary customers are individuals seeking homeopathic treatment and consultation. </a:t>
            </a:r>
            <a:r>
              <a:rPr lang="en-US" b="0" i="0" dirty="0" err="1">
                <a:effectLst/>
                <a:latin typeface="roboto" panose="02000000000000000000" pitchFamily="2" charset="0"/>
              </a:rPr>
              <a:t>WelcomeCure</a:t>
            </a:r>
            <a:r>
              <a:rPr lang="en-US" b="0" i="0" dirty="0">
                <a:effectLst/>
                <a:latin typeface="roboto" panose="02000000000000000000" pitchFamily="2" charset="0"/>
              </a:rPr>
              <a:t> was founded in 2014 and is based in Mumbai, India.</a:t>
            </a:r>
          </a:p>
          <a:p>
            <a:endParaRPr lang="en-IN" dirty="0"/>
          </a:p>
        </p:txBody>
      </p:sp>
    </p:spTree>
    <p:extLst>
      <p:ext uri="{BB962C8B-B14F-4D97-AF65-F5344CB8AC3E}">
        <p14:creationId xmlns:p14="http://schemas.microsoft.com/office/powerpoint/2010/main" val="3210322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gnifying glass showing decling performance">
            <a:extLst>
              <a:ext uri="{FF2B5EF4-FFF2-40B4-BE49-F238E27FC236}">
                <a16:creationId xmlns:a16="http://schemas.microsoft.com/office/drawing/2014/main" id="{E0A94CF2-7881-AC0C-FC00-85D90C2D411E}"/>
              </a:ext>
            </a:extLst>
          </p:cNvPr>
          <p:cNvPicPr>
            <a:picLocks noChangeAspect="1"/>
          </p:cNvPicPr>
          <p:nvPr/>
        </p:nvPicPr>
        <p:blipFill rotWithShape="1">
          <a:blip r:embed="rId2"/>
          <a:srcRect l="9091" t="12020" b="11372"/>
          <a:stretch/>
        </p:blipFill>
        <p:spPr>
          <a:xfrm>
            <a:off x="-65976" y="213192"/>
            <a:ext cx="12191999" cy="6857990"/>
          </a:xfrm>
          <a:prstGeom prst="rect">
            <a:avLst/>
          </a:prstGeom>
        </p:spPr>
      </p:pic>
      <p:sp>
        <p:nvSpPr>
          <p:cNvPr id="2" name="Title 1">
            <a:extLst>
              <a:ext uri="{FF2B5EF4-FFF2-40B4-BE49-F238E27FC236}">
                <a16:creationId xmlns:a16="http://schemas.microsoft.com/office/drawing/2014/main" id="{A4E5572B-F16E-6F9C-D485-5537E422979A}"/>
              </a:ext>
            </a:extLst>
          </p:cNvPr>
          <p:cNvSpPr>
            <a:spLocks noGrp="1"/>
          </p:cNvSpPr>
          <p:nvPr>
            <p:ph type="title"/>
          </p:nvPr>
        </p:nvSpPr>
        <p:spPr>
          <a:xfrm>
            <a:off x="2786047" y="609600"/>
            <a:ext cx="6487955" cy="1320800"/>
          </a:xfrm>
        </p:spPr>
        <p:txBody>
          <a:bodyPr anchor="t">
            <a:normAutofit/>
          </a:bodyPr>
          <a:lstStyle/>
          <a:p>
            <a:r>
              <a:rPr lang="en-US" dirty="0"/>
              <a:t>OVERVIEW ON PRACTO </a:t>
            </a:r>
            <a:endParaRPr lang="en-IN" dirty="0"/>
          </a:p>
        </p:txBody>
      </p:sp>
      <p:sp>
        <p:nvSpPr>
          <p:cNvPr id="37" name="Content Placeholder 2">
            <a:extLst>
              <a:ext uri="{FF2B5EF4-FFF2-40B4-BE49-F238E27FC236}">
                <a16:creationId xmlns:a16="http://schemas.microsoft.com/office/drawing/2014/main" id="{A34E46EC-FD77-C73B-9E91-F499DA43806D}"/>
              </a:ext>
            </a:extLst>
          </p:cNvPr>
          <p:cNvSpPr>
            <a:spLocks noGrp="1"/>
          </p:cNvSpPr>
          <p:nvPr>
            <p:ph idx="1"/>
          </p:nvPr>
        </p:nvSpPr>
        <p:spPr>
          <a:xfrm>
            <a:off x="2786047" y="1243013"/>
            <a:ext cx="8978965" cy="5172075"/>
          </a:xfrm>
        </p:spPr>
        <p:txBody>
          <a:bodyPr>
            <a:normAutofit/>
          </a:bodyPr>
          <a:lstStyle/>
          <a:p>
            <a:pPr>
              <a:lnSpc>
                <a:spcPct val="90000"/>
              </a:lnSpc>
            </a:pPr>
            <a:r>
              <a:rPr lang="en-US" b="0" i="0" dirty="0" err="1">
                <a:effectLst/>
                <a:latin typeface="source-serif-pro"/>
              </a:rPr>
              <a:t>Practo</a:t>
            </a:r>
            <a:r>
              <a:rPr lang="en-US" b="0" i="0" dirty="0">
                <a:effectLst/>
                <a:latin typeface="source-serif-pro"/>
              </a:rPr>
              <a:t> stands significantly out as a player in health tech, offering a comprehensive platform.</a:t>
            </a:r>
          </a:p>
          <a:p>
            <a:pPr>
              <a:lnSpc>
                <a:spcPct val="90000"/>
              </a:lnSpc>
            </a:pPr>
            <a:r>
              <a:rPr lang="en-US" b="0" i="0" dirty="0">
                <a:effectLst/>
                <a:latin typeface="source-serif-pro"/>
              </a:rPr>
              <a:t>Implications: Understanding </a:t>
            </a:r>
            <a:r>
              <a:rPr lang="en-US" b="0" i="0" dirty="0" err="1">
                <a:effectLst/>
                <a:latin typeface="source-serif-pro"/>
              </a:rPr>
              <a:t>Practo’s</a:t>
            </a:r>
            <a:r>
              <a:rPr lang="en-US" b="0" i="0" dirty="0">
                <a:effectLst/>
                <a:latin typeface="source-serif-pro"/>
              </a:rPr>
              <a:t> strengths and weaknesses helps position your services effectively in the competitive landscape.</a:t>
            </a:r>
          </a:p>
          <a:p>
            <a:pPr>
              <a:lnSpc>
                <a:spcPct val="90000"/>
              </a:lnSpc>
            </a:pPr>
            <a:r>
              <a:rPr lang="en-US" b="0" i="0" dirty="0">
                <a:effectLst/>
                <a:latin typeface="source-serif-pro"/>
              </a:rPr>
              <a:t> Founded Year: 2008</a:t>
            </a:r>
          </a:p>
          <a:p>
            <a:pPr>
              <a:lnSpc>
                <a:spcPct val="90000"/>
              </a:lnSpc>
            </a:pPr>
            <a:r>
              <a:rPr lang="en-US" b="0" i="0" dirty="0">
                <a:effectLst/>
                <a:latin typeface="source-serif-pro"/>
              </a:rPr>
              <a:t> Location: Bengaluru, India</a:t>
            </a:r>
          </a:p>
          <a:p>
            <a:pPr>
              <a:lnSpc>
                <a:spcPct val="90000"/>
              </a:lnSpc>
            </a:pPr>
            <a:r>
              <a:rPr lang="en-US" b="0" i="0" dirty="0">
                <a:effectLst/>
                <a:latin typeface="source-serif-pro"/>
              </a:rPr>
              <a:t>Company Stage: Series D</a:t>
            </a:r>
          </a:p>
          <a:p>
            <a:pPr>
              <a:lnSpc>
                <a:spcPct val="90000"/>
              </a:lnSpc>
            </a:pPr>
            <a:r>
              <a:rPr lang="en-US" b="0" i="0" dirty="0">
                <a:effectLst/>
                <a:latin typeface="source-serif-pro"/>
              </a:rPr>
              <a:t>Total Funding: $251M</a:t>
            </a:r>
          </a:p>
          <a:p>
            <a:pPr>
              <a:lnSpc>
                <a:spcPct val="90000"/>
              </a:lnSpc>
            </a:pPr>
            <a:r>
              <a:rPr lang="en-US" b="0" i="0" dirty="0">
                <a:effectLst/>
                <a:latin typeface="source-serif-pro"/>
              </a:rPr>
              <a:t> Latest Funding Round: $1.68M, Series D, Apr 26, 2022</a:t>
            </a:r>
          </a:p>
          <a:p>
            <a:pPr>
              <a:lnSpc>
                <a:spcPct val="90000"/>
              </a:lnSpc>
            </a:pPr>
            <a:r>
              <a:rPr lang="en-US" b="0" i="0" dirty="0">
                <a:effectLst/>
                <a:latin typeface="source-serif-pro"/>
              </a:rPr>
              <a:t> Employee Count: 485 as on Jun 30, 2023 View historical trend</a:t>
            </a:r>
          </a:p>
          <a:p>
            <a:pPr>
              <a:lnSpc>
                <a:spcPct val="90000"/>
              </a:lnSpc>
            </a:pPr>
            <a:r>
              <a:rPr lang="en-US" b="0" i="0" dirty="0">
                <a:effectLst/>
                <a:latin typeface="source-serif-pro"/>
              </a:rPr>
              <a:t> Valuation: $418M as on Apr 26, 2022</a:t>
            </a:r>
          </a:p>
          <a:p>
            <a:pPr>
              <a:lnSpc>
                <a:spcPct val="90000"/>
              </a:lnSpc>
            </a:pPr>
            <a:r>
              <a:rPr lang="en-US" b="0" i="0" dirty="0">
                <a:effectLst/>
                <a:latin typeface="source-serif-pro"/>
              </a:rPr>
              <a:t> Annual Revenue: $26.8M as on Mar 31, 2022</a:t>
            </a:r>
          </a:p>
          <a:p>
            <a:pPr>
              <a:lnSpc>
                <a:spcPct val="90000"/>
              </a:lnSpc>
            </a:pPr>
            <a:r>
              <a:rPr lang="en-US" b="0" i="0" dirty="0">
                <a:effectLst/>
                <a:latin typeface="source-serif-pro"/>
              </a:rPr>
              <a:t> Competitor Rank: 8th out of 1440 competitors with a </a:t>
            </a:r>
            <a:r>
              <a:rPr lang="en-US" b="0" i="0" dirty="0" err="1">
                <a:effectLst/>
                <a:latin typeface="source-serif-pro"/>
              </a:rPr>
              <a:t>Tracxn</a:t>
            </a:r>
            <a:r>
              <a:rPr lang="en-US" b="0" i="0" dirty="0">
                <a:effectLst/>
                <a:latin typeface="source-serif-pro"/>
              </a:rPr>
              <a:t> Score of 71/100</a:t>
            </a:r>
          </a:p>
          <a:p>
            <a:pPr>
              <a:lnSpc>
                <a:spcPct val="90000"/>
              </a:lnSpc>
            </a:pPr>
            <a:r>
              <a:rPr lang="en-US" b="0" i="0" dirty="0">
                <a:effectLst/>
                <a:latin typeface="source-serif-pro"/>
              </a:rPr>
              <a:t> Acquisitions: </a:t>
            </a:r>
            <a:r>
              <a:rPr lang="en-US" b="0" i="0" dirty="0" err="1">
                <a:effectLst/>
                <a:latin typeface="source-serif-pro"/>
              </a:rPr>
              <a:t>Practo</a:t>
            </a:r>
            <a:r>
              <a:rPr lang="en-US" b="0" i="0" dirty="0">
                <a:effectLst/>
                <a:latin typeface="source-serif-pro"/>
              </a:rPr>
              <a:t> has made 5 acquisitions</a:t>
            </a:r>
          </a:p>
          <a:p>
            <a:pPr>
              <a:lnSpc>
                <a:spcPct val="90000"/>
              </a:lnSpc>
            </a:pPr>
            <a:endParaRPr lang="en-US" sz="1600" b="0" i="0" dirty="0">
              <a:effectLst/>
              <a:latin typeface="source-serif-pro"/>
            </a:endParaRPr>
          </a:p>
          <a:p>
            <a:pPr>
              <a:lnSpc>
                <a:spcPct val="90000"/>
              </a:lnSpc>
            </a:pPr>
            <a:endParaRPr lang="en-IN" sz="1100" dirty="0"/>
          </a:p>
        </p:txBody>
      </p:sp>
    </p:spTree>
    <p:extLst>
      <p:ext uri="{BB962C8B-B14F-4D97-AF65-F5344CB8AC3E}">
        <p14:creationId xmlns:p14="http://schemas.microsoft.com/office/powerpoint/2010/main" val="8930582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A7080848D7DB543BCB54AD77AC76259" ma:contentTypeVersion="4" ma:contentTypeDescription="Create a new document." ma:contentTypeScope="" ma:versionID="95b4ab1ce5d5aeb9ee43586151087c34">
  <xsd:schema xmlns:xsd="http://www.w3.org/2001/XMLSchema" xmlns:xs="http://www.w3.org/2001/XMLSchema" xmlns:p="http://schemas.microsoft.com/office/2006/metadata/properties" xmlns:ns3="208c08fa-804b-42da-8909-196e79e12c7c" targetNamespace="http://schemas.microsoft.com/office/2006/metadata/properties" ma:root="true" ma:fieldsID="6de474a3b311ba004366af8cbf2a4d19" ns3:_="">
    <xsd:import namespace="208c08fa-804b-42da-8909-196e79e12c7c"/>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8c08fa-804b-42da-8909-196e79e12c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B58810-6BBF-4EE6-ACE9-2E5F029E93C5}">
  <ds:schemaRefs>
    <ds:schemaRef ds:uri="http://schemas.microsoft.com/sharepoint/v3/contenttype/forms"/>
  </ds:schemaRefs>
</ds:datastoreItem>
</file>

<file path=customXml/itemProps2.xml><?xml version="1.0" encoding="utf-8"?>
<ds:datastoreItem xmlns:ds="http://schemas.openxmlformats.org/officeDocument/2006/customXml" ds:itemID="{0956E541-5AD3-428C-BB0A-4A531D02E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8c08fa-804b-42da-8909-196e79e12c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825BC8-6DBA-4C34-A6B1-EA14EEAE7A32}">
  <ds:schemaRefs>
    <ds:schemaRef ds:uri="http://schemas.openxmlformats.org/package/2006/metadata/core-properties"/>
    <ds:schemaRef ds:uri="http://purl.org/dc/terms/"/>
    <ds:schemaRef ds:uri="208c08fa-804b-42da-8909-196e79e12c7c"/>
    <ds:schemaRef ds:uri="http://www.w3.org/XML/1998/namespace"/>
    <ds:schemaRef ds:uri="http://purl.org/dc/dcmitype/"/>
    <ds:schemaRef ds:uri="http://purl.org/dc/elements/1.1/"/>
    <ds:schemaRef ds:uri="http://schemas.microsoft.com/office/2006/documentManagement/typ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1237</TotalTime>
  <Words>1023</Words>
  <Application>Microsoft Office PowerPoint</Application>
  <PresentationFormat>Widescreen</PresentationFormat>
  <Paragraphs>105</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-apple-system</vt:lpstr>
      <vt:lpstr>Archivo</vt:lpstr>
      <vt:lpstr>Arial</vt:lpstr>
      <vt:lpstr>Proxima Nova Alt</vt:lpstr>
      <vt:lpstr>roboto</vt:lpstr>
      <vt:lpstr>source-serif-pro</vt:lpstr>
      <vt:lpstr>Trebuchet MS</vt:lpstr>
      <vt:lpstr>Wingdings 3</vt:lpstr>
      <vt:lpstr>Facet</vt:lpstr>
      <vt:lpstr>Application Service Provider In Indian health care</vt:lpstr>
      <vt:lpstr>Stake holders in Indian healthcare</vt:lpstr>
      <vt:lpstr> Stake holders in healthcare delivery system</vt:lpstr>
      <vt:lpstr>Best Telemedicine Apps  </vt:lpstr>
      <vt:lpstr>Best Telemedicine Apps in India </vt:lpstr>
      <vt:lpstr>DIGITAL INNOVATIONS IN  INDIA’S       HEALTH SECTOR</vt:lpstr>
      <vt:lpstr>Pros and cons of Practo &amp; Lybrate </vt:lpstr>
      <vt:lpstr>    KLAIM                       WELCOMECURE</vt:lpstr>
      <vt:lpstr>OVERVIEW ON PRACTO </vt:lpstr>
      <vt:lpstr>India Telemedicine Market Analysis </vt:lpstr>
      <vt:lpstr>CAGR OF PRACTO</vt:lpstr>
      <vt:lpstr>Practo - limitations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Service Provider In Indian health care</dc:title>
  <dc:creator>Office</dc:creator>
  <cp:lastModifiedBy>Office</cp:lastModifiedBy>
  <cp:revision>3</cp:revision>
  <dcterms:created xsi:type="dcterms:W3CDTF">2024-03-12T11:05:20Z</dcterms:created>
  <dcterms:modified xsi:type="dcterms:W3CDTF">2024-03-13T08:44:57Z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0x0101002A7080848D7DB543BCB54AD77AC76259</vt:lpwstr>
  </property>
</Properties>
</file>