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50" r:id="rId4"/>
  </p:sldMasterIdLst>
  <p:sldIdLst>
    <p:sldId id="256" r:id="rId5"/>
    <p:sldId id="257" r:id="rId6"/>
    <p:sldId id="259" r:id="rId7"/>
    <p:sldId id="260" r:id="rId8"/>
    <p:sldId id="261" r:id="rId9"/>
    <p:sldId id="262" r:id="rId10"/>
    <p:sldId id="263" r:id="rId11"/>
    <p:sldId id="269" r:id="rId12"/>
    <p:sldId id="275" r:id="rId13"/>
    <p:sldId id="276" r:id="rId14"/>
    <p:sldId id="277" r:id="rId15"/>
    <p:sldId id="273" r:id="rId16"/>
    <p:sldId id="281" r:id="rId17"/>
    <p:sldId id="286" r:id="rId18"/>
    <p:sldId id="28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85" d="100"/>
          <a:sy n="85" d="100"/>
        </p:scale>
        <p:origin x="13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9CD504-07D7-41BD-8EB9-D06D145A9C55}" type="doc">
      <dgm:prSet loTypeId="urn:microsoft.com/office/officeart/2005/8/layout/bProcess4" loCatId="process" qsTypeId="urn:microsoft.com/office/officeart/2005/8/quickstyle/simple1" qsCatId="simple" csTypeId="urn:microsoft.com/office/officeart/2005/8/colors/colorful1" csCatId="colorful"/>
      <dgm:spPr/>
      <dgm:t>
        <a:bodyPr/>
        <a:lstStyle/>
        <a:p>
          <a:endParaRPr lang="en-US"/>
        </a:p>
      </dgm:t>
    </dgm:pt>
    <dgm:pt modelId="{5F398672-3719-490C-AEAE-5FACC89BD59F}">
      <dgm:prSet/>
      <dgm:spPr/>
      <dgm:t>
        <a:bodyPr/>
        <a:lstStyle/>
        <a:p>
          <a:r>
            <a:rPr lang="en-US"/>
            <a:t>Patient listing And Patient Payments</a:t>
          </a:r>
        </a:p>
      </dgm:t>
    </dgm:pt>
    <dgm:pt modelId="{4BC4304B-5CBB-43E1-9615-FE3FD271FB29}" type="parTrans" cxnId="{ABD0C121-4CDB-4A74-9FE1-E63C2B7AC242}">
      <dgm:prSet/>
      <dgm:spPr/>
      <dgm:t>
        <a:bodyPr/>
        <a:lstStyle/>
        <a:p>
          <a:endParaRPr lang="en-US"/>
        </a:p>
      </dgm:t>
    </dgm:pt>
    <dgm:pt modelId="{C4A08F2C-6B43-4BA2-B2E0-E8E218F998EB}" type="sibTrans" cxnId="{ABD0C121-4CDB-4A74-9FE1-E63C2B7AC242}">
      <dgm:prSet/>
      <dgm:spPr/>
      <dgm:t>
        <a:bodyPr/>
        <a:lstStyle/>
        <a:p>
          <a:endParaRPr lang="en-US"/>
        </a:p>
      </dgm:t>
    </dgm:pt>
    <dgm:pt modelId="{FD683832-F49B-4FC2-8258-304AE8372561}">
      <dgm:prSet/>
      <dgm:spPr/>
      <dgm:t>
        <a:bodyPr/>
        <a:lstStyle/>
        <a:p>
          <a:r>
            <a:rPr lang="en-US"/>
            <a:t>Appointment Scheduling</a:t>
          </a:r>
        </a:p>
      </dgm:t>
    </dgm:pt>
    <dgm:pt modelId="{AE2F807B-57D4-4408-8B1A-A5EBA52287B1}" type="parTrans" cxnId="{24A34EF0-CCD6-480C-BC6E-915902A3A42A}">
      <dgm:prSet/>
      <dgm:spPr/>
      <dgm:t>
        <a:bodyPr/>
        <a:lstStyle/>
        <a:p>
          <a:endParaRPr lang="en-US"/>
        </a:p>
      </dgm:t>
    </dgm:pt>
    <dgm:pt modelId="{5616DB35-B3F6-4A48-B490-ED0F4827AF4D}" type="sibTrans" cxnId="{24A34EF0-CCD6-480C-BC6E-915902A3A42A}">
      <dgm:prSet/>
      <dgm:spPr/>
      <dgm:t>
        <a:bodyPr/>
        <a:lstStyle/>
        <a:p>
          <a:endParaRPr lang="en-US"/>
        </a:p>
      </dgm:t>
    </dgm:pt>
    <dgm:pt modelId="{4C70D6D0-CFD1-4587-A69B-D37C18B06C02}">
      <dgm:prSet/>
      <dgm:spPr/>
      <dgm:t>
        <a:bodyPr/>
        <a:lstStyle/>
        <a:p>
          <a:r>
            <a:rPr lang="en-US"/>
            <a:t>Electronic Health Records (EHR)</a:t>
          </a:r>
        </a:p>
      </dgm:t>
    </dgm:pt>
    <dgm:pt modelId="{3CC64C2A-E77E-460E-BDA4-189DB926ABF5}" type="parTrans" cxnId="{6BEA608A-33A3-4486-9AA9-BE41C8250C94}">
      <dgm:prSet/>
      <dgm:spPr/>
      <dgm:t>
        <a:bodyPr/>
        <a:lstStyle/>
        <a:p>
          <a:endParaRPr lang="en-US"/>
        </a:p>
      </dgm:t>
    </dgm:pt>
    <dgm:pt modelId="{30D4D0FF-8FA3-479E-83E6-BF1A3207C543}" type="sibTrans" cxnId="{6BEA608A-33A3-4486-9AA9-BE41C8250C94}">
      <dgm:prSet/>
      <dgm:spPr/>
      <dgm:t>
        <a:bodyPr/>
        <a:lstStyle/>
        <a:p>
          <a:endParaRPr lang="en-US"/>
        </a:p>
      </dgm:t>
    </dgm:pt>
    <dgm:pt modelId="{4FE07D77-53C2-4D92-8AAE-2C5E48F2942F}">
      <dgm:prSet/>
      <dgm:spPr/>
      <dgm:t>
        <a:bodyPr/>
        <a:lstStyle/>
        <a:p>
          <a:r>
            <a:rPr lang="en-US"/>
            <a:t>Electronic Health Records EHR</a:t>
          </a:r>
        </a:p>
      </dgm:t>
    </dgm:pt>
    <dgm:pt modelId="{B69035FB-053F-4603-B67B-BA841A0F9283}" type="parTrans" cxnId="{D61D4B8E-3CBC-4BA3-8E3C-CE0E5158850F}">
      <dgm:prSet/>
      <dgm:spPr/>
      <dgm:t>
        <a:bodyPr/>
        <a:lstStyle/>
        <a:p>
          <a:endParaRPr lang="en-US"/>
        </a:p>
      </dgm:t>
    </dgm:pt>
    <dgm:pt modelId="{EE505F05-020C-459A-8BDD-F4389E014718}" type="sibTrans" cxnId="{D61D4B8E-3CBC-4BA3-8E3C-CE0E5158850F}">
      <dgm:prSet/>
      <dgm:spPr/>
      <dgm:t>
        <a:bodyPr/>
        <a:lstStyle/>
        <a:p>
          <a:endParaRPr lang="en-US"/>
        </a:p>
      </dgm:t>
    </dgm:pt>
    <dgm:pt modelId="{052698B8-05A4-4148-B5C6-2A2D1F9358EF}">
      <dgm:prSet/>
      <dgm:spPr/>
      <dgm:t>
        <a:bodyPr/>
        <a:lstStyle/>
        <a:p>
          <a:r>
            <a:rPr lang="en-US"/>
            <a:t>Billing and Invoicing</a:t>
          </a:r>
        </a:p>
      </dgm:t>
    </dgm:pt>
    <dgm:pt modelId="{170EEEC1-A3AD-4636-B504-8FA6D9BBC14D}" type="parTrans" cxnId="{C6953BD8-B44F-418D-9D49-5CF8E5352FD5}">
      <dgm:prSet/>
      <dgm:spPr/>
      <dgm:t>
        <a:bodyPr/>
        <a:lstStyle/>
        <a:p>
          <a:endParaRPr lang="en-US"/>
        </a:p>
      </dgm:t>
    </dgm:pt>
    <dgm:pt modelId="{9E7A0124-E116-405C-A7B4-D88FDEC28DEA}" type="sibTrans" cxnId="{C6953BD8-B44F-418D-9D49-5CF8E5352FD5}">
      <dgm:prSet/>
      <dgm:spPr/>
      <dgm:t>
        <a:bodyPr/>
        <a:lstStyle/>
        <a:p>
          <a:endParaRPr lang="en-US"/>
        </a:p>
      </dgm:t>
    </dgm:pt>
    <dgm:pt modelId="{82D02396-635E-4A81-9341-6CDDCA221459}">
      <dgm:prSet/>
      <dgm:spPr/>
      <dgm:t>
        <a:bodyPr/>
        <a:lstStyle/>
        <a:p>
          <a:r>
            <a:rPr lang="en-US"/>
            <a:t>Prescription Management</a:t>
          </a:r>
        </a:p>
      </dgm:t>
    </dgm:pt>
    <dgm:pt modelId="{2B3B818C-4391-4689-937C-EB701DDE5ED9}" type="parTrans" cxnId="{CA8638A4-FA47-4EF0-950B-F97F49977899}">
      <dgm:prSet/>
      <dgm:spPr/>
      <dgm:t>
        <a:bodyPr/>
        <a:lstStyle/>
        <a:p>
          <a:endParaRPr lang="en-US"/>
        </a:p>
      </dgm:t>
    </dgm:pt>
    <dgm:pt modelId="{082893AD-8BC3-44F1-BF55-F48059A7C6E2}" type="sibTrans" cxnId="{CA8638A4-FA47-4EF0-950B-F97F49977899}">
      <dgm:prSet/>
      <dgm:spPr/>
      <dgm:t>
        <a:bodyPr/>
        <a:lstStyle/>
        <a:p>
          <a:endParaRPr lang="en-US"/>
        </a:p>
      </dgm:t>
    </dgm:pt>
    <dgm:pt modelId="{9D6E150C-7F19-4BBB-B6A3-F6BD32B6C83D}">
      <dgm:prSet/>
      <dgm:spPr/>
      <dgm:t>
        <a:bodyPr/>
        <a:lstStyle/>
        <a:p>
          <a:r>
            <a:rPr lang="en-US"/>
            <a:t>Practice Management</a:t>
          </a:r>
        </a:p>
      </dgm:t>
    </dgm:pt>
    <dgm:pt modelId="{CB160CA6-99BB-41E1-967F-BE1C22A862DB}" type="parTrans" cxnId="{A73268C6-ACAE-453D-8A9E-E4B263D1AB5F}">
      <dgm:prSet/>
      <dgm:spPr/>
      <dgm:t>
        <a:bodyPr/>
        <a:lstStyle/>
        <a:p>
          <a:endParaRPr lang="en-US"/>
        </a:p>
      </dgm:t>
    </dgm:pt>
    <dgm:pt modelId="{EC928FF7-48F9-40F2-9C5D-4254B55112AE}" type="sibTrans" cxnId="{A73268C6-ACAE-453D-8A9E-E4B263D1AB5F}">
      <dgm:prSet/>
      <dgm:spPr/>
      <dgm:t>
        <a:bodyPr/>
        <a:lstStyle/>
        <a:p>
          <a:endParaRPr lang="en-US"/>
        </a:p>
      </dgm:t>
    </dgm:pt>
    <dgm:pt modelId="{64525479-1942-4B4F-939F-243300DE31C0}">
      <dgm:prSet/>
      <dgm:spPr/>
      <dgm:t>
        <a:bodyPr/>
        <a:lstStyle/>
        <a:p>
          <a:r>
            <a:rPr lang="en-US"/>
            <a:t>Outpatient Management</a:t>
          </a:r>
        </a:p>
      </dgm:t>
    </dgm:pt>
    <dgm:pt modelId="{5E1C0105-9035-4D4D-AA53-A9CBDAC8CDF6}" type="parTrans" cxnId="{DE57B608-E904-402F-A6B4-0BB02ACDAE2B}">
      <dgm:prSet/>
      <dgm:spPr/>
      <dgm:t>
        <a:bodyPr/>
        <a:lstStyle/>
        <a:p>
          <a:endParaRPr lang="en-US"/>
        </a:p>
      </dgm:t>
    </dgm:pt>
    <dgm:pt modelId="{83E99849-5F98-4538-AC0D-4579FB33EF46}" type="sibTrans" cxnId="{DE57B608-E904-402F-A6B4-0BB02ACDAE2B}">
      <dgm:prSet/>
      <dgm:spPr/>
      <dgm:t>
        <a:bodyPr/>
        <a:lstStyle/>
        <a:p>
          <a:endParaRPr lang="en-US"/>
        </a:p>
      </dgm:t>
    </dgm:pt>
    <dgm:pt modelId="{D293554B-D275-47C3-8766-B62F53218F61}">
      <dgm:prSet/>
      <dgm:spPr/>
      <dgm:t>
        <a:bodyPr/>
        <a:lstStyle/>
        <a:p>
          <a:r>
            <a:rPr lang="en-US"/>
            <a:t>Laboratory and Diagnostic Integration</a:t>
          </a:r>
        </a:p>
      </dgm:t>
    </dgm:pt>
    <dgm:pt modelId="{0F8A71F8-E0C2-4114-9885-41AB75EAC984}" type="parTrans" cxnId="{29C87BF2-0E37-4585-B158-E4FBEF1A4614}">
      <dgm:prSet/>
      <dgm:spPr/>
      <dgm:t>
        <a:bodyPr/>
        <a:lstStyle/>
        <a:p>
          <a:endParaRPr lang="en-US"/>
        </a:p>
      </dgm:t>
    </dgm:pt>
    <dgm:pt modelId="{0F7F7511-B3D1-4B3F-AEB7-B8DB19C9E91A}" type="sibTrans" cxnId="{29C87BF2-0E37-4585-B158-E4FBEF1A4614}">
      <dgm:prSet/>
      <dgm:spPr/>
      <dgm:t>
        <a:bodyPr/>
        <a:lstStyle/>
        <a:p>
          <a:endParaRPr lang="en-US"/>
        </a:p>
      </dgm:t>
    </dgm:pt>
    <dgm:pt modelId="{F6E8EC12-9AD7-4441-BE02-F8408ACA0BD8}">
      <dgm:prSet/>
      <dgm:spPr/>
      <dgm:t>
        <a:bodyPr/>
        <a:lstStyle/>
        <a:p>
          <a:r>
            <a:rPr lang="en-US"/>
            <a:t>Inpatient Management</a:t>
          </a:r>
        </a:p>
      </dgm:t>
    </dgm:pt>
    <dgm:pt modelId="{8C2604E3-57A4-465D-A7D9-6B1DCCEAC51E}" type="parTrans" cxnId="{A54BCA87-76F4-476A-8EDF-73262BB76856}">
      <dgm:prSet/>
      <dgm:spPr/>
      <dgm:t>
        <a:bodyPr/>
        <a:lstStyle/>
        <a:p>
          <a:endParaRPr lang="en-US"/>
        </a:p>
      </dgm:t>
    </dgm:pt>
    <dgm:pt modelId="{4254974D-16AC-4A09-A614-C28462E961F6}" type="sibTrans" cxnId="{A54BCA87-76F4-476A-8EDF-73262BB76856}">
      <dgm:prSet/>
      <dgm:spPr/>
      <dgm:t>
        <a:bodyPr/>
        <a:lstStyle/>
        <a:p>
          <a:endParaRPr lang="en-US"/>
        </a:p>
      </dgm:t>
    </dgm:pt>
    <dgm:pt modelId="{7CC14D2B-E816-4A98-A0FE-187091596DD1}">
      <dgm:prSet/>
      <dgm:spPr/>
      <dgm:t>
        <a:bodyPr/>
        <a:lstStyle/>
        <a:p>
          <a:r>
            <a:rPr lang="en-US"/>
            <a:t>Physician Management</a:t>
          </a:r>
        </a:p>
      </dgm:t>
    </dgm:pt>
    <dgm:pt modelId="{51FFD1DB-2178-49D9-AF45-81EFBD77E051}" type="parTrans" cxnId="{8155A111-1126-44E1-9FEE-20C1B77F2E77}">
      <dgm:prSet/>
      <dgm:spPr/>
      <dgm:t>
        <a:bodyPr/>
        <a:lstStyle/>
        <a:p>
          <a:endParaRPr lang="en-US"/>
        </a:p>
      </dgm:t>
    </dgm:pt>
    <dgm:pt modelId="{795C9521-A9D7-4611-8476-F05204E9C461}" type="sibTrans" cxnId="{8155A111-1126-44E1-9FEE-20C1B77F2E77}">
      <dgm:prSet/>
      <dgm:spPr/>
      <dgm:t>
        <a:bodyPr/>
        <a:lstStyle/>
        <a:p>
          <a:endParaRPr lang="en-US"/>
        </a:p>
      </dgm:t>
    </dgm:pt>
    <dgm:pt modelId="{907434B9-ED16-4B18-9627-B72BF0161794}">
      <dgm:prSet/>
      <dgm:spPr/>
      <dgm:t>
        <a:bodyPr/>
        <a:lstStyle/>
        <a:p>
          <a:r>
            <a:rPr lang="en-US"/>
            <a:t>Data Management</a:t>
          </a:r>
        </a:p>
      </dgm:t>
    </dgm:pt>
    <dgm:pt modelId="{C9ACA898-FF14-4566-B99C-AA620467FC29}" type="parTrans" cxnId="{1B4400B6-5BAD-46DA-8E9A-B40CB95864B0}">
      <dgm:prSet/>
      <dgm:spPr/>
      <dgm:t>
        <a:bodyPr/>
        <a:lstStyle/>
        <a:p>
          <a:endParaRPr lang="en-US"/>
        </a:p>
      </dgm:t>
    </dgm:pt>
    <dgm:pt modelId="{67E1687E-28D2-47F9-B173-36BC149995C6}" type="sibTrans" cxnId="{1B4400B6-5BAD-46DA-8E9A-B40CB95864B0}">
      <dgm:prSet/>
      <dgm:spPr/>
      <dgm:t>
        <a:bodyPr/>
        <a:lstStyle/>
        <a:p>
          <a:endParaRPr lang="en-US"/>
        </a:p>
      </dgm:t>
    </dgm:pt>
    <dgm:pt modelId="{35B7F562-4542-4CAF-ADFB-0366D3321E6C}">
      <dgm:prSet/>
      <dgm:spPr/>
      <dgm:t>
        <a:bodyPr/>
        <a:lstStyle/>
        <a:p>
          <a:r>
            <a:rPr lang="en-US"/>
            <a:t>Insurance Claims Management</a:t>
          </a:r>
        </a:p>
      </dgm:t>
    </dgm:pt>
    <dgm:pt modelId="{36433C55-75D9-4ABC-84E1-FF7289AD73DB}" type="parTrans" cxnId="{2EFD460B-92BA-4948-998B-907A3700F061}">
      <dgm:prSet/>
      <dgm:spPr/>
      <dgm:t>
        <a:bodyPr/>
        <a:lstStyle/>
        <a:p>
          <a:endParaRPr lang="en-US"/>
        </a:p>
      </dgm:t>
    </dgm:pt>
    <dgm:pt modelId="{61493DCF-E587-4EF9-8F6B-13D18CFBCB74}" type="sibTrans" cxnId="{2EFD460B-92BA-4948-998B-907A3700F061}">
      <dgm:prSet/>
      <dgm:spPr/>
      <dgm:t>
        <a:bodyPr/>
        <a:lstStyle/>
        <a:p>
          <a:endParaRPr lang="en-US"/>
        </a:p>
      </dgm:t>
    </dgm:pt>
    <dgm:pt modelId="{B9BA8B84-BD88-43AC-938B-FD54D88AA68C}">
      <dgm:prSet/>
      <dgm:spPr/>
      <dgm:t>
        <a:bodyPr/>
        <a:lstStyle/>
        <a:p>
          <a:r>
            <a:rPr lang="en-US"/>
            <a:t>Inventory Management</a:t>
          </a:r>
        </a:p>
      </dgm:t>
    </dgm:pt>
    <dgm:pt modelId="{764F79EA-1AA7-4365-A2DB-F51BDE2E313D}" type="parTrans" cxnId="{1F915398-C57E-423C-8003-C54A63773646}">
      <dgm:prSet/>
      <dgm:spPr/>
      <dgm:t>
        <a:bodyPr/>
        <a:lstStyle/>
        <a:p>
          <a:endParaRPr lang="en-US"/>
        </a:p>
      </dgm:t>
    </dgm:pt>
    <dgm:pt modelId="{DA901F6D-7CE8-4D5B-AB6F-86BF009626EC}" type="sibTrans" cxnId="{1F915398-C57E-423C-8003-C54A63773646}">
      <dgm:prSet/>
      <dgm:spPr/>
      <dgm:t>
        <a:bodyPr/>
        <a:lstStyle/>
        <a:p>
          <a:endParaRPr lang="en-US"/>
        </a:p>
      </dgm:t>
    </dgm:pt>
    <dgm:pt modelId="{8BF7FF9F-3EF6-4581-B758-54D40E25C93A}">
      <dgm:prSet/>
      <dgm:spPr/>
      <dgm:t>
        <a:bodyPr/>
        <a:lstStyle/>
        <a:p>
          <a:r>
            <a:rPr lang="en-US"/>
            <a:t>Radiology Management</a:t>
          </a:r>
        </a:p>
      </dgm:t>
    </dgm:pt>
    <dgm:pt modelId="{E47FB1B8-0958-404D-8398-2E1577B920B4}" type="parTrans" cxnId="{439F0143-3039-4743-81E3-37FE559C489A}">
      <dgm:prSet/>
      <dgm:spPr/>
      <dgm:t>
        <a:bodyPr/>
        <a:lstStyle/>
        <a:p>
          <a:endParaRPr lang="en-US"/>
        </a:p>
      </dgm:t>
    </dgm:pt>
    <dgm:pt modelId="{64358E81-D951-481C-993D-C4ED11DFC844}" type="sibTrans" cxnId="{439F0143-3039-4743-81E3-37FE559C489A}">
      <dgm:prSet/>
      <dgm:spPr/>
      <dgm:t>
        <a:bodyPr/>
        <a:lstStyle/>
        <a:p>
          <a:endParaRPr lang="en-US"/>
        </a:p>
      </dgm:t>
    </dgm:pt>
    <dgm:pt modelId="{98DFBEEA-176C-48FA-8E86-EA601F15E60A}">
      <dgm:prSet/>
      <dgm:spPr/>
      <dgm:t>
        <a:bodyPr/>
        <a:lstStyle/>
        <a:p>
          <a:r>
            <a:rPr lang="en-US"/>
            <a:t>Revenue Cycle Management</a:t>
          </a:r>
        </a:p>
      </dgm:t>
    </dgm:pt>
    <dgm:pt modelId="{1B944B27-63E5-4C54-9F34-28559DE265E5}" type="parTrans" cxnId="{39794646-12F6-4D5D-812D-8B8A6E742EC3}">
      <dgm:prSet/>
      <dgm:spPr/>
      <dgm:t>
        <a:bodyPr/>
        <a:lstStyle/>
        <a:p>
          <a:endParaRPr lang="en-US"/>
        </a:p>
      </dgm:t>
    </dgm:pt>
    <dgm:pt modelId="{52099781-1A1C-4AA3-A760-7C710E22D5BF}" type="sibTrans" cxnId="{39794646-12F6-4D5D-812D-8B8A6E742EC3}">
      <dgm:prSet/>
      <dgm:spPr/>
      <dgm:t>
        <a:bodyPr/>
        <a:lstStyle/>
        <a:p>
          <a:endParaRPr lang="en-US"/>
        </a:p>
      </dgm:t>
    </dgm:pt>
    <dgm:pt modelId="{3253F635-2FDA-4BC1-B4E9-185575D50769}">
      <dgm:prSet/>
      <dgm:spPr/>
      <dgm:t>
        <a:bodyPr/>
        <a:lstStyle/>
        <a:p>
          <a:r>
            <a:rPr lang="en-US"/>
            <a:t>Electronic Medical Billing</a:t>
          </a:r>
        </a:p>
      </dgm:t>
    </dgm:pt>
    <dgm:pt modelId="{B4836182-F04F-4EC0-93CE-87D89F09A11C}" type="parTrans" cxnId="{828E5F2F-2BE5-47FE-978E-A2D9E3552C79}">
      <dgm:prSet/>
      <dgm:spPr/>
      <dgm:t>
        <a:bodyPr/>
        <a:lstStyle/>
        <a:p>
          <a:endParaRPr lang="en-US"/>
        </a:p>
      </dgm:t>
    </dgm:pt>
    <dgm:pt modelId="{8DD02D42-FF45-4EDA-B73D-4AD207A77D5B}" type="sibTrans" cxnId="{828E5F2F-2BE5-47FE-978E-A2D9E3552C79}">
      <dgm:prSet/>
      <dgm:spPr/>
      <dgm:t>
        <a:bodyPr/>
        <a:lstStyle/>
        <a:p>
          <a:endParaRPr lang="en-US"/>
        </a:p>
      </dgm:t>
    </dgm:pt>
    <dgm:pt modelId="{DC23807C-8D76-4184-8F07-91CF787C35B1}">
      <dgm:prSet/>
      <dgm:spPr/>
      <dgm:t>
        <a:bodyPr/>
        <a:lstStyle/>
        <a:p>
          <a:r>
            <a:rPr lang="en-US"/>
            <a:t>Appointment Reminders</a:t>
          </a:r>
        </a:p>
      </dgm:t>
    </dgm:pt>
    <dgm:pt modelId="{9D11D6BD-2F2C-4419-87F7-E0D45F48670D}" type="parTrans" cxnId="{47DBC138-0F48-4FAF-BEC0-744CA005E7A9}">
      <dgm:prSet/>
      <dgm:spPr/>
      <dgm:t>
        <a:bodyPr/>
        <a:lstStyle/>
        <a:p>
          <a:endParaRPr lang="en-US"/>
        </a:p>
      </dgm:t>
    </dgm:pt>
    <dgm:pt modelId="{11934A59-725B-4C6E-BCB9-080DD03BE30D}" type="sibTrans" cxnId="{47DBC138-0F48-4FAF-BEC0-744CA005E7A9}">
      <dgm:prSet/>
      <dgm:spPr/>
      <dgm:t>
        <a:bodyPr/>
        <a:lstStyle/>
        <a:p>
          <a:endParaRPr lang="en-US"/>
        </a:p>
      </dgm:t>
    </dgm:pt>
    <dgm:pt modelId="{92F7CCA2-65E6-4D87-A427-7B2FE9589F1E}">
      <dgm:prSet/>
      <dgm:spPr/>
      <dgm:t>
        <a:bodyPr/>
        <a:lstStyle/>
        <a:p>
          <a:r>
            <a:rPr lang="en-US"/>
            <a:t>Security and Compliance</a:t>
          </a:r>
        </a:p>
      </dgm:t>
    </dgm:pt>
    <dgm:pt modelId="{DA2BB310-0984-4FA3-804F-6CB017297EF2}" type="parTrans" cxnId="{5A72B092-B285-4A51-8620-728CA70A8027}">
      <dgm:prSet/>
      <dgm:spPr/>
      <dgm:t>
        <a:bodyPr/>
        <a:lstStyle/>
        <a:p>
          <a:endParaRPr lang="en-US"/>
        </a:p>
      </dgm:t>
    </dgm:pt>
    <dgm:pt modelId="{5C81A963-9663-4EDD-B5FC-4071025DDB0A}" type="sibTrans" cxnId="{5A72B092-B285-4A51-8620-728CA70A8027}">
      <dgm:prSet/>
      <dgm:spPr/>
      <dgm:t>
        <a:bodyPr/>
        <a:lstStyle/>
        <a:p>
          <a:endParaRPr lang="en-US"/>
        </a:p>
      </dgm:t>
    </dgm:pt>
    <dgm:pt modelId="{36B10948-1C70-4A3B-9825-F2F31A6ECD01}">
      <dgm:prSet/>
      <dgm:spPr/>
      <dgm:t>
        <a:bodyPr/>
        <a:lstStyle/>
        <a:p>
          <a:r>
            <a:rPr lang="en-US"/>
            <a:t>Reporting and Analytics</a:t>
          </a:r>
        </a:p>
      </dgm:t>
    </dgm:pt>
    <dgm:pt modelId="{E060533A-1457-473F-9393-A7E221FB2E37}" type="parTrans" cxnId="{52176611-839B-4F90-8863-36DCF3052C0C}">
      <dgm:prSet/>
      <dgm:spPr/>
      <dgm:t>
        <a:bodyPr/>
        <a:lstStyle/>
        <a:p>
          <a:endParaRPr lang="en-US"/>
        </a:p>
      </dgm:t>
    </dgm:pt>
    <dgm:pt modelId="{93CF601C-429F-49F8-842E-8631DEA6E240}" type="sibTrans" cxnId="{52176611-839B-4F90-8863-36DCF3052C0C}">
      <dgm:prSet/>
      <dgm:spPr/>
      <dgm:t>
        <a:bodyPr/>
        <a:lstStyle/>
        <a:p>
          <a:endParaRPr lang="en-US"/>
        </a:p>
      </dgm:t>
    </dgm:pt>
    <dgm:pt modelId="{7C5A1FEC-5DDB-45A0-BBAF-77A051233821}">
      <dgm:prSet/>
      <dgm:spPr/>
      <dgm:t>
        <a:bodyPr/>
        <a:lstStyle/>
        <a:p>
          <a:r>
            <a:rPr lang="en-US"/>
            <a:t>Telehealth Integration</a:t>
          </a:r>
        </a:p>
      </dgm:t>
    </dgm:pt>
    <dgm:pt modelId="{60FF3A6A-B5F5-4E3F-84D9-7E1E0C56980E}" type="parTrans" cxnId="{4DE44451-7746-49A9-9F4D-3F8C76E95949}">
      <dgm:prSet/>
      <dgm:spPr/>
      <dgm:t>
        <a:bodyPr/>
        <a:lstStyle/>
        <a:p>
          <a:endParaRPr lang="en-US"/>
        </a:p>
      </dgm:t>
    </dgm:pt>
    <dgm:pt modelId="{61885FCC-9C6D-4A91-B931-A8BA06313F8C}" type="sibTrans" cxnId="{4DE44451-7746-49A9-9F4D-3F8C76E95949}">
      <dgm:prSet/>
      <dgm:spPr/>
      <dgm:t>
        <a:bodyPr/>
        <a:lstStyle/>
        <a:p>
          <a:endParaRPr lang="en-US"/>
        </a:p>
      </dgm:t>
    </dgm:pt>
    <dgm:pt modelId="{5E238D6A-66E7-4BF2-A9FC-B8F9DF4F63B5}" type="pres">
      <dgm:prSet presAssocID="{ED9CD504-07D7-41BD-8EB9-D06D145A9C55}" presName="Name0" presStyleCnt="0">
        <dgm:presLayoutVars>
          <dgm:dir/>
          <dgm:resizeHandles/>
        </dgm:presLayoutVars>
      </dgm:prSet>
      <dgm:spPr/>
    </dgm:pt>
    <dgm:pt modelId="{54F9CC8A-1BA1-4AD8-ADF0-DAECE798410C}" type="pres">
      <dgm:prSet presAssocID="{5F398672-3719-490C-AEAE-5FACC89BD59F}" presName="compNode" presStyleCnt="0"/>
      <dgm:spPr/>
    </dgm:pt>
    <dgm:pt modelId="{9B1441E7-3F20-44F1-9420-F4E8ADCA0E6A}" type="pres">
      <dgm:prSet presAssocID="{5F398672-3719-490C-AEAE-5FACC89BD59F}" presName="dummyConnPt" presStyleCnt="0"/>
      <dgm:spPr/>
    </dgm:pt>
    <dgm:pt modelId="{FDFE2176-F2EF-4A67-8989-E25A2BF41AE1}" type="pres">
      <dgm:prSet presAssocID="{5F398672-3719-490C-AEAE-5FACC89BD59F}" presName="node" presStyleLbl="node1" presStyleIdx="0" presStyleCnt="21">
        <dgm:presLayoutVars>
          <dgm:bulletEnabled val="1"/>
        </dgm:presLayoutVars>
      </dgm:prSet>
      <dgm:spPr/>
    </dgm:pt>
    <dgm:pt modelId="{A7018F65-3EFA-4730-88ED-C95F6CEAE4B4}" type="pres">
      <dgm:prSet presAssocID="{C4A08F2C-6B43-4BA2-B2E0-E8E218F998EB}" presName="sibTrans" presStyleLbl="bgSibTrans2D1" presStyleIdx="0" presStyleCnt="20"/>
      <dgm:spPr/>
    </dgm:pt>
    <dgm:pt modelId="{CB254F8F-964D-4D5A-BDAD-651A6D4C5D98}" type="pres">
      <dgm:prSet presAssocID="{FD683832-F49B-4FC2-8258-304AE8372561}" presName="compNode" presStyleCnt="0"/>
      <dgm:spPr/>
    </dgm:pt>
    <dgm:pt modelId="{BDE294DF-5945-498F-A001-F5CD05E659BB}" type="pres">
      <dgm:prSet presAssocID="{FD683832-F49B-4FC2-8258-304AE8372561}" presName="dummyConnPt" presStyleCnt="0"/>
      <dgm:spPr/>
    </dgm:pt>
    <dgm:pt modelId="{6740E0C3-26AF-4AA5-B744-DD61BBEB141C}" type="pres">
      <dgm:prSet presAssocID="{FD683832-F49B-4FC2-8258-304AE8372561}" presName="node" presStyleLbl="node1" presStyleIdx="1" presStyleCnt="21">
        <dgm:presLayoutVars>
          <dgm:bulletEnabled val="1"/>
        </dgm:presLayoutVars>
      </dgm:prSet>
      <dgm:spPr/>
    </dgm:pt>
    <dgm:pt modelId="{FF7F424C-D7FF-4854-8C1F-7B83D49357EC}" type="pres">
      <dgm:prSet presAssocID="{5616DB35-B3F6-4A48-B490-ED0F4827AF4D}" presName="sibTrans" presStyleLbl="bgSibTrans2D1" presStyleIdx="1" presStyleCnt="20"/>
      <dgm:spPr/>
    </dgm:pt>
    <dgm:pt modelId="{89B95B31-BBF2-488B-816A-03159CE74D43}" type="pres">
      <dgm:prSet presAssocID="{4C70D6D0-CFD1-4587-A69B-D37C18B06C02}" presName="compNode" presStyleCnt="0"/>
      <dgm:spPr/>
    </dgm:pt>
    <dgm:pt modelId="{4F09669F-5A7F-499D-B459-C6784944D2FD}" type="pres">
      <dgm:prSet presAssocID="{4C70D6D0-CFD1-4587-A69B-D37C18B06C02}" presName="dummyConnPt" presStyleCnt="0"/>
      <dgm:spPr/>
    </dgm:pt>
    <dgm:pt modelId="{F37ECEEA-FE10-4B5E-9463-C4BC97D2D6A4}" type="pres">
      <dgm:prSet presAssocID="{4C70D6D0-CFD1-4587-A69B-D37C18B06C02}" presName="node" presStyleLbl="node1" presStyleIdx="2" presStyleCnt="21">
        <dgm:presLayoutVars>
          <dgm:bulletEnabled val="1"/>
        </dgm:presLayoutVars>
      </dgm:prSet>
      <dgm:spPr/>
    </dgm:pt>
    <dgm:pt modelId="{02AD3E78-CFA6-4736-890B-8771C8ED81D6}" type="pres">
      <dgm:prSet presAssocID="{30D4D0FF-8FA3-479E-83E6-BF1A3207C543}" presName="sibTrans" presStyleLbl="bgSibTrans2D1" presStyleIdx="2" presStyleCnt="20"/>
      <dgm:spPr/>
    </dgm:pt>
    <dgm:pt modelId="{3E00B2DF-796E-461F-95AE-332FDCFA575F}" type="pres">
      <dgm:prSet presAssocID="{4FE07D77-53C2-4D92-8AAE-2C5E48F2942F}" presName="compNode" presStyleCnt="0"/>
      <dgm:spPr/>
    </dgm:pt>
    <dgm:pt modelId="{4240D27B-D460-4773-ADB2-C686834C86CD}" type="pres">
      <dgm:prSet presAssocID="{4FE07D77-53C2-4D92-8AAE-2C5E48F2942F}" presName="dummyConnPt" presStyleCnt="0"/>
      <dgm:spPr/>
    </dgm:pt>
    <dgm:pt modelId="{7D6B9D97-E2D4-4A5E-81DA-857027641711}" type="pres">
      <dgm:prSet presAssocID="{4FE07D77-53C2-4D92-8AAE-2C5E48F2942F}" presName="node" presStyleLbl="node1" presStyleIdx="3" presStyleCnt="21">
        <dgm:presLayoutVars>
          <dgm:bulletEnabled val="1"/>
        </dgm:presLayoutVars>
      </dgm:prSet>
      <dgm:spPr/>
    </dgm:pt>
    <dgm:pt modelId="{B1B65DC3-3EAF-412A-99E1-5C91E3CB3883}" type="pres">
      <dgm:prSet presAssocID="{EE505F05-020C-459A-8BDD-F4389E014718}" presName="sibTrans" presStyleLbl="bgSibTrans2D1" presStyleIdx="3" presStyleCnt="20"/>
      <dgm:spPr/>
    </dgm:pt>
    <dgm:pt modelId="{3DDE2444-0725-4C14-AB34-BB65022B7A71}" type="pres">
      <dgm:prSet presAssocID="{052698B8-05A4-4148-B5C6-2A2D1F9358EF}" presName="compNode" presStyleCnt="0"/>
      <dgm:spPr/>
    </dgm:pt>
    <dgm:pt modelId="{3FB8D9B8-D082-4424-BD7A-4E72A11A38AA}" type="pres">
      <dgm:prSet presAssocID="{052698B8-05A4-4148-B5C6-2A2D1F9358EF}" presName="dummyConnPt" presStyleCnt="0"/>
      <dgm:spPr/>
    </dgm:pt>
    <dgm:pt modelId="{48B30056-205A-401A-9288-C24506B3B1EF}" type="pres">
      <dgm:prSet presAssocID="{052698B8-05A4-4148-B5C6-2A2D1F9358EF}" presName="node" presStyleLbl="node1" presStyleIdx="4" presStyleCnt="21">
        <dgm:presLayoutVars>
          <dgm:bulletEnabled val="1"/>
        </dgm:presLayoutVars>
      </dgm:prSet>
      <dgm:spPr/>
    </dgm:pt>
    <dgm:pt modelId="{AD4B1461-429F-4F79-A7BE-123550A9F71E}" type="pres">
      <dgm:prSet presAssocID="{9E7A0124-E116-405C-A7B4-D88FDEC28DEA}" presName="sibTrans" presStyleLbl="bgSibTrans2D1" presStyleIdx="4" presStyleCnt="20"/>
      <dgm:spPr/>
    </dgm:pt>
    <dgm:pt modelId="{6B9F727C-D941-4D3B-BCEE-E4DC99E628C3}" type="pres">
      <dgm:prSet presAssocID="{82D02396-635E-4A81-9341-6CDDCA221459}" presName="compNode" presStyleCnt="0"/>
      <dgm:spPr/>
    </dgm:pt>
    <dgm:pt modelId="{8A4AAF71-12EA-41E3-977D-0593853838DD}" type="pres">
      <dgm:prSet presAssocID="{82D02396-635E-4A81-9341-6CDDCA221459}" presName="dummyConnPt" presStyleCnt="0"/>
      <dgm:spPr/>
    </dgm:pt>
    <dgm:pt modelId="{A97A559C-05AB-48DB-BC2C-EAAF6370872D}" type="pres">
      <dgm:prSet presAssocID="{82D02396-635E-4A81-9341-6CDDCA221459}" presName="node" presStyleLbl="node1" presStyleIdx="5" presStyleCnt="21">
        <dgm:presLayoutVars>
          <dgm:bulletEnabled val="1"/>
        </dgm:presLayoutVars>
      </dgm:prSet>
      <dgm:spPr/>
    </dgm:pt>
    <dgm:pt modelId="{E33B145B-6F13-46B5-9612-7EA30DC02DD9}" type="pres">
      <dgm:prSet presAssocID="{082893AD-8BC3-44F1-BF55-F48059A7C6E2}" presName="sibTrans" presStyleLbl="bgSibTrans2D1" presStyleIdx="5" presStyleCnt="20"/>
      <dgm:spPr/>
    </dgm:pt>
    <dgm:pt modelId="{F7983007-087A-4CDB-A721-346646375B87}" type="pres">
      <dgm:prSet presAssocID="{9D6E150C-7F19-4BBB-B6A3-F6BD32B6C83D}" presName="compNode" presStyleCnt="0"/>
      <dgm:spPr/>
    </dgm:pt>
    <dgm:pt modelId="{1C4FD00D-9006-445E-9BC8-1000D35D4182}" type="pres">
      <dgm:prSet presAssocID="{9D6E150C-7F19-4BBB-B6A3-F6BD32B6C83D}" presName="dummyConnPt" presStyleCnt="0"/>
      <dgm:spPr/>
    </dgm:pt>
    <dgm:pt modelId="{CDCFC917-8C75-4BFD-B01E-A64BCFF07218}" type="pres">
      <dgm:prSet presAssocID="{9D6E150C-7F19-4BBB-B6A3-F6BD32B6C83D}" presName="node" presStyleLbl="node1" presStyleIdx="6" presStyleCnt="21">
        <dgm:presLayoutVars>
          <dgm:bulletEnabled val="1"/>
        </dgm:presLayoutVars>
      </dgm:prSet>
      <dgm:spPr/>
    </dgm:pt>
    <dgm:pt modelId="{B7EA9018-E8E0-49DB-B1DF-95E19AE49605}" type="pres">
      <dgm:prSet presAssocID="{EC928FF7-48F9-40F2-9C5D-4254B55112AE}" presName="sibTrans" presStyleLbl="bgSibTrans2D1" presStyleIdx="6" presStyleCnt="20"/>
      <dgm:spPr/>
    </dgm:pt>
    <dgm:pt modelId="{510E6790-1B69-49F7-A501-EFFB75988CED}" type="pres">
      <dgm:prSet presAssocID="{64525479-1942-4B4F-939F-243300DE31C0}" presName="compNode" presStyleCnt="0"/>
      <dgm:spPr/>
    </dgm:pt>
    <dgm:pt modelId="{C5194FD0-46F8-47B8-9745-DEB5B10EF8D4}" type="pres">
      <dgm:prSet presAssocID="{64525479-1942-4B4F-939F-243300DE31C0}" presName="dummyConnPt" presStyleCnt="0"/>
      <dgm:spPr/>
    </dgm:pt>
    <dgm:pt modelId="{04A2CE78-04D3-40B8-BBB6-D6CF73D46363}" type="pres">
      <dgm:prSet presAssocID="{64525479-1942-4B4F-939F-243300DE31C0}" presName="node" presStyleLbl="node1" presStyleIdx="7" presStyleCnt="21">
        <dgm:presLayoutVars>
          <dgm:bulletEnabled val="1"/>
        </dgm:presLayoutVars>
      </dgm:prSet>
      <dgm:spPr/>
    </dgm:pt>
    <dgm:pt modelId="{9D85D559-26C6-44D5-BF20-CFF949924FBE}" type="pres">
      <dgm:prSet presAssocID="{83E99849-5F98-4538-AC0D-4579FB33EF46}" presName="sibTrans" presStyleLbl="bgSibTrans2D1" presStyleIdx="7" presStyleCnt="20"/>
      <dgm:spPr/>
    </dgm:pt>
    <dgm:pt modelId="{C2E80D0F-9D4F-4CAD-9F1F-0D0A838FC6E9}" type="pres">
      <dgm:prSet presAssocID="{D293554B-D275-47C3-8766-B62F53218F61}" presName="compNode" presStyleCnt="0"/>
      <dgm:spPr/>
    </dgm:pt>
    <dgm:pt modelId="{E2BDAA1F-3ADA-4D0A-B783-DDA2C1B3715E}" type="pres">
      <dgm:prSet presAssocID="{D293554B-D275-47C3-8766-B62F53218F61}" presName="dummyConnPt" presStyleCnt="0"/>
      <dgm:spPr/>
    </dgm:pt>
    <dgm:pt modelId="{D2627B2C-5B8B-448D-95FF-C7053FF56215}" type="pres">
      <dgm:prSet presAssocID="{D293554B-D275-47C3-8766-B62F53218F61}" presName="node" presStyleLbl="node1" presStyleIdx="8" presStyleCnt="21">
        <dgm:presLayoutVars>
          <dgm:bulletEnabled val="1"/>
        </dgm:presLayoutVars>
      </dgm:prSet>
      <dgm:spPr/>
    </dgm:pt>
    <dgm:pt modelId="{2AB2D621-963F-46E6-9622-F675F9FFA99A}" type="pres">
      <dgm:prSet presAssocID="{0F7F7511-B3D1-4B3F-AEB7-B8DB19C9E91A}" presName="sibTrans" presStyleLbl="bgSibTrans2D1" presStyleIdx="8" presStyleCnt="20"/>
      <dgm:spPr/>
    </dgm:pt>
    <dgm:pt modelId="{3FD3111D-5BE2-4E44-B8B5-CDC10BD2BD86}" type="pres">
      <dgm:prSet presAssocID="{F6E8EC12-9AD7-4441-BE02-F8408ACA0BD8}" presName="compNode" presStyleCnt="0"/>
      <dgm:spPr/>
    </dgm:pt>
    <dgm:pt modelId="{0C0BB926-8290-4441-9131-67BBF8CB0910}" type="pres">
      <dgm:prSet presAssocID="{F6E8EC12-9AD7-4441-BE02-F8408ACA0BD8}" presName="dummyConnPt" presStyleCnt="0"/>
      <dgm:spPr/>
    </dgm:pt>
    <dgm:pt modelId="{0582025C-F045-456F-928E-0490C853B2B5}" type="pres">
      <dgm:prSet presAssocID="{F6E8EC12-9AD7-4441-BE02-F8408ACA0BD8}" presName="node" presStyleLbl="node1" presStyleIdx="9" presStyleCnt="21">
        <dgm:presLayoutVars>
          <dgm:bulletEnabled val="1"/>
        </dgm:presLayoutVars>
      </dgm:prSet>
      <dgm:spPr/>
    </dgm:pt>
    <dgm:pt modelId="{ECB8C53A-F066-4156-A937-42D1F037C739}" type="pres">
      <dgm:prSet presAssocID="{4254974D-16AC-4A09-A614-C28462E961F6}" presName="sibTrans" presStyleLbl="bgSibTrans2D1" presStyleIdx="9" presStyleCnt="20"/>
      <dgm:spPr/>
    </dgm:pt>
    <dgm:pt modelId="{CFA1EBA4-93FF-47EB-98E0-8E25F7CA9019}" type="pres">
      <dgm:prSet presAssocID="{7CC14D2B-E816-4A98-A0FE-187091596DD1}" presName="compNode" presStyleCnt="0"/>
      <dgm:spPr/>
    </dgm:pt>
    <dgm:pt modelId="{C076013A-5880-4E09-A9EB-DAC9F112F22E}" type="pres">
      <dgm:prSet presAssocID="{7CC14D2B-E816-4A98-A0FE-187091596DD1}" presName="dummyConnPt" presStyleCnt="0"/>
      <dgm:spPr/>
    </dgm:pt>
    <dgm:pt modelId="{AA35B25C-3F39-4B34-9196-945786AAEB5B}" type="pres">
      <dgm:prSet presAssocID="{7CC14D2B-E816-4A98-A0FE-187091596DD1}" presName="node" presStyleLbl="node1" presStyleIdx="10" presStyleCnt="21">
        <dgm:presLayoutVars>
          <dgm:bulletEnabled val="1"/>
        </dgm:presLayoutVars>
      </dgm:prSet>
      <dgm:spPr/>
    </dgm:pt>
    <dgm:pt modelId="{0AE07AD3-51C3-4784-8381-3FDEA4C461EA}" type="pres">
      <dgm:prSet presAssocID="{795C9521-A9D7-4611-8476-F05204E9C461}" presName="sibTrans" presStyleLbl="bgSibTrans2D1" presStyleIdx="10" presStyleCnt="20"/>
      <dgm:spPr/>
    </dgm:pt>
    <dgm:pt modelId="{94543EEF-0376-4E13-8A84-28014B4B5F5A}" type="pres">
      <dgm:prSet presAssocID="{907434B9-ED16-4B18-9627-B72BF0161794}" presName="compNode" presStyleCnt="0"/>
      <dgm:spPr/>
    </dgm:pt>
    <dgm:pt modelId="{D0CCB49D-B5F4-4A54-A2B4-C43A7EC9266F}" type="pres">
      <dgm:prSet presAssocID="{907434B9-ED16-4B18-9627-B72BF0161794}" presName="dummyConnPt" presStyleCnt="0"/>
      <dgm:spPr/>
    </dgm:pt>
    <dgm:pt modelId="{4C81D2DE-F7D1-455D-97DB-1D0B893D8D71}" type="pres">
      <dgm:prSet presAssocID="{907434B9-ED16-4B18-9627-B72BF0161794}" presName="node" presStyleLbl="node1" presStyleIdx="11" presStyleCnt="21">
        <dgm:presLayoutVars>
          <dgm:bulletEnabled val="1"/>
        </dgm:presLayoutVars>
      </dgm:prSet>
      <dgm:spPr/>
    </dgm:pt>
    <dgm:pt modelId="{F23387F8-540F-4B74-80DC-78E5A6B0C653}" type="pres">
      <dgm:prSet presAssocID="{67E1687E-28D2-47F9-B173-36BC149995C6}" presName="sibTrans" presStyleLbl="bgSibTrans2D1" presStyleIdx="11" presStyleCnt="20"/>
      <dgm:spPr/>
    </dgm:pt>
    <dgm:pt modelId="{2753939B-D3A8-433D-8E8F-19D9D99FF6F3}" type="pres">
      <dgm:prSet presAssocID="{35B7F562-4542-4CAF-ADFB-0366D3321E6C}" presName="compNode" presStyleCnt="0"/>
      <dgm:spPr/>
    </dgm:pt>
    <dgm:pt modelId="{A614A027-0039-4E68-AC55-9820501CE279}" type="pres">
      <dgm:prSet presAssocID="{35B7F562-4542-4CAF-ADFB-0366D3321E6C}" presName="dummyConnPt" presStyleCnt="0"/>
      <dgm:spPr/>
    </dgm:pt>
    <dgm:pt modelId="{B88FE158-6E1B-44C3-B06A-3FDEA6738FBB}" type="pres">
      <dgm:prSet presAssocID="{35B7F562-4542-4CAF-ADFB-0366D3321E6C}" presName="node" presStyleLbl="node1" presStyleIdx="12" presStyleCnt="21">
        <dgm:presLayoutVars>
          <dgm:bulletEnabled val="1"/>
        </dgm:presLayoutVars>
      </dgm:prSet>
      <dgm:spPr/>
    </dgm:pt>
    <dgm:pt modelId="{2A0FA205-FD5C-497C-80A4-4FB47FF65DD2}" type="pres">
      <dgm:prSet presAssocID="{61493DCF-E587-4EF9-8F6B-13D18CFBCB74}" presName="sibTrans" presStyleLbl="bgSibTrans2D1" presStyleIdx="12" presStyleCnt="20"/>
      <dgm:spPr/>
    </dgm:pt>
    <dgm:pt modelId="{44A0EC35-7C73-4DFA-930B-598ADF31EA87}" type="pres">
      <dgm:prSet presAssocID="{B9BA8B84-BD88-43AC-938B-FD54D88AA68C}" presName="compNode" presStyleCnt="0"/>
      <dgm:spPr/>
    </dgm:pt>
    <dgm:pt modelId="{2806AC78-ED06-4F1E-A648-7FE28493F78C}" type="pres">
      <dgm:prSet presAssocID="{B9BA8B84-BD88-43AC-938B-FD54D88AA68C}" presName="dummyConnPt" presStyleCnt="0"/>
      <dgm:spPr/>
    </dgm:pt>
    <dgm:pt modelId="{D3E03217-6707-48AA-BAB3-F8CFDCB548B1}" type="pres">
      <dgm:prSet presAssocID="{B9BA8B84-BD88-43AC-938B-FD54D88AA68C}" presName="node" presStyleLbl="node1" presStyleIdx="13" presStyleCnt="21">
        <dgm:presLayoutVars>
          <dgm:bulletEnabled val="1"/>
        </dgm:presLayoutVars>
      </dgm:prSet>
      <dgm:spPr/>
    </dgm:pt>
    <dgm:pt modelId="{DE78712F-216B-41DA-A2A7-49B2B04A0438}" type="pres">
      <dgm:prSet presAssocID="{DA901F6D-7CE8-4D5B-AB6F-86BF009626EC}" presName="sibTrans" presStyleLbl="bgSibTrans2D1" presStyleIdx="13" presStyleCnt="20"/>
      <dgm:spPr/>
    </dgm:pt>
    <dgm:pt modelId="{1F637C2D-118F-476B-964A-54046DC0CE72}" type="pres">
      <dgm:prSet presAssocID="{8BF7FF9F-3EF6-4581-B758-54D40E25C93A}" presName="compNode" presStyleCnt="0"/>
      <dgm:spPr/>
    </dgm:pt>
    <dgm:pt modelId="{6B954D2B-6D18-4F7C-9A23-A978FFB0F33F}" type="pres">
      <dgm:prSet presAssocID="{8BF7FF9F-3EF6-4581-B758-54D40E25C93A}" presName="dummyConnPt" presStyleCnt="0"/>
      <dgm:spPr/>
    </dgm:pt>
    <dgm:pt modelId="{615E93AF-C973-4839-AEAA-5C097A60065A}" type="pres">
      <dgm:prSet presAssocID="{8BF7FF9F-3EF6-4581-B758-54D40E25C93A}" presName="node" presStyleLbl="node1" presStyleIdx="14" presStyleCnt="21">
        <dgm:presLayoutVars>
          <dgm:bulletEnabled val="1"/>
        </dgm:presLayoutVars>
      </dgm:prSet>
      <dgm:spPr/>
    </dgm:pt>
    <dgm:pt modelId="{420F6A06-5CB6-48E2-85F9-69EE1AE61F0D}" type="pres">
      <dgm:prSet presAssocID="{64358E81-D951-481C-993D-C4ED11DFC844}" presName="sibTrans" presStyleLbl="bgSibTrans2D1" presStyleIdx="14" presStyleCnt="20"/>
      <dgm:spPr/>
    </dgm:pt>
    <dgm:pt modelId="{AEFE219F-5E89-40FA-ABC9-0CA2C69A4D12}" type="pres">
      <dgm:prSet presAssocID="{98DFBEEA-176C-48FA-8E86-EA601F15E60A}" presName="compNode" presStyleCnt="0"/>
      <dgm:spPr/>
    </dgm:pt>
    <dgm:pt modelId="{B2BA0B4A-5F45-4350-9DD0-ABED1C8ED8EB}" type="pres">
      <dgm:prSet presAssocID="{98DFBEEA-176C-48FA-8E86-EA601F15E60A}" presName="dummyConnPt" presStyleCnt="0"/>
      <dgm:spPr/>
    </dgm:pt>
    <dgm:pt modelId="{2356E24C-EC27-497F-AF26-6D5BFB6FB482}" type="pres">
      <dgm:prSet presAssocID="{98DFBEEA-176C-48FA-8E86-EA601F15E60A}" presName="node" presStyleLbl="node1" presStyleIdx="15" presStyleCnt="21">
        <dgm:presLayoutVars>
          <dgm:bulletEnabled val="1"/>
        </dgm:presLayoutVars>
      </dgm:prSet>
      <dgm:spPr/>
    </dgm:pt>
    <dgm:pt modelId="{5213A14E-46DE-49E4-9F8B-577BDF1EC353}" type="pres">
      <dgm:prSet presAssocID="{52099781-1A1C-4AA3-A760-7C710E22D5BF}" presName="sibTrans" presStyleLbl="bgSibTrans2D1" presStyleIdx="15" presStyleCnt="20"/>
      <dgm:spPr/>
    </dgm:pt>
    <dgm:pt modelId="{4C410C2F-CDD9-46A7-9E68-4CE5DC1D673E}" type="pres">
      <dgm:prSet presAssocID="{3253F635-2FDA-4BC1-B4E9-185575D50769}" presName="compNode" presStyleCnt="0"/>
      <dgm:spPr/>
    </dgm:pt>
    <dgm:pt modelId="{741558B1-1F85-4EBE-A501-C3536F7384CA}" type="pres">
      <dgm:prSet presAssocID="{3253F635-2FDA-4BC1-B4E9-185575D50769}" presName="dummyConnPt" presStyleCnt="0"/>
      <dgm:spPr/>
    </dgm:pt>
    <dgm:pt modelId="{4C45828B-696B-4034-AD56-5756279BF5C3}" type="pres">
      <dgm:prSet presAssocID="{3253F635-2FDA-4BC1-B4E9-185575D50769}" presName="node" presStyleLbl="node1" presStyleIdx="16" presStyleCnt="21">
        <dgm:presLayoutVars>
          <dgm:bulletEnabled val="1"/>
        </dgm:presLayoutVars>
      </dgm:prSet>
      <dgm:spPr/>
    </dgm:pt>
    <dgm:pt modelId="{59CC218E-C528-4444-8C49-4680EDBC6517}" type="pres">
      <dgm:prSet presAssocID="{8DD02D42-FF45-4EDA-B73D-4AD207A77D5B}" presName="sibTrans" presStyleLbl="bgSibTrans2D1" presStyleIdx="16" presStyleCnt="20"/>
      <dgm:spPr/>
    </dgm:pt>
    <dgm:pt modelId="{038F699B-7F92-4D0B-B761-D404BECD6591}" type="pres">
      <dgm:prSet presAssocID="{DC23807C-8D76-4184-8F07-91CF787C35B1}" presName="compNode" presStyleCnt="0"/>
      <dgm:spPr/>
    </dgm:pt>
    <dgm:pt modelId="{BC3AB102-78A9-46BD-A736-100C386E969D}" type="pres">
      <dgm:prSet presAssocID="{DC23807C-8D76-4184-8F07-91CF787C35B1}" presName="dummyConnPt" presStyleCnt="0"/>
      <dgm:spPr/>
    </dgm:pt>
    <dgm:pt modelId="{0103CC57-5E83-458A-B666-279211DF0ADD}" type="pres">
      <dgm:prSet presAssocID="{DC23807C-8D76-4184-8F07-91CF787C35B1}" presName="node" presStyleLbl="node1" presStyleIdx="17" presStyleCnt="21">
        <dgm:presLayoutVars>
          <dgm:bulletEnabled val="1"/>
        </dgm:presLayoutVars>
      </dgm:prSet>
      <dgm:spPr/>
    </dgm:pt>
    <dgm:pt modelId="{4CF9A46A-460A-4EC0-9CD1-509228F7E371}" type="pres">
      <dgm:prSet presAssocID="{11934A59-725B-4C6E-BCB9-080DD03BE30D}" presName="sibTrans" presStyleLbl="bgSibTrans2D1" presStyleIdx="17" presStyleCnt="20"/>
      <dgm:spPr/>
    </dgm:pt>
    <dgm:pt modelId="{0D3B260B-7E3A-43C4-9504-5B71C4B932CC}" type="pres">
      <dgm:prSet presAssocID="{92F7CCA2-65E6-4D87-A427-7B2FE9589F1E}" presName="compNode" presStyleCnt="0"/>
      <dgm:spPr/>
    </dgm:pt>
    <dgm:pt modelId="{529D489A-C7D8-4B10-9FC5-326F9CD1AF29}" type="pres">
      <dgm:prSet presAssocID="{92F7CCA2-65E6-4D87-A427-7B2FE9589F1E}" presName="dummyConnPt" presStyleCnt="0"/>
      <dgm:spPr/>
    </dgm:pt>
    <dgm:pt modelId="{28FEDEE7-23E6-4786-B214-B0D20841D1B2}" type="pres">
      <dgm:prSet presAssocID="{92F7CCA2-65E6-4D87-A427-7B2FE9589F1E}" presName="node" presStyleLbl="node1" presStyleIdx="18" presStyleCnt="21">
        <dgm:presLayoutVars>
          <dgm:bulletEnabled val="1"/>
        </dgm:presLayoutVars>
      </dgm:prSet>
      <dgm:spPr/>
    </dgm:pt>
    <dgm:pt modelId="{0639D58F-83BE-449D-B57F-A7F2889DF14E}" type="pres">
      <dgm:prSet presAssocID="{5C81A963-9663-4EDD-B5FC-4071025DDB0A}" presName="sibTrans" presStyleLbl="bgSibTrans2D1" presStyleIdx="18" presStyleCnt="20"/>
      <dgm:spPr/>
    </dgm:pt>
    <dgm:pt modelId="{3B6D3903-A2F3-40E1-9948-F5C0DB0D7D90}" type="pres">
      <dgm:prSet presAssocID="{36B10948-1C70-4A3B-9825-F2F31A6ECD01}" presName="compNode" presStyleCnt="0"/>
      <dgm:spPr/>
    </dgm:pt>
    <dgm:pt modelId="{3DB9F148-5D47-4D58-9170-9ABBA563060B}" type="pres">
      <dgm:prSet presAssocID="{36B10948-1C70-4A3B-9825-F2F31A6ECD01}" presName="dummyConnPt" presStyleCnt="0"/>
      <dgm:spPr/>
    </dgm:pt>
    <dgm:pt modelId="{0D8B3803-5B8B-4527-99B0-EE11B17B702C}" type="pres">
      <dgm:prSet presAssocID="{36B10948-1C70-4A3B-9825-F2F31A6ECD01}" presName="node" presStyleLbl="node1" presStyleIdx="19" presStyleCnt="21">
        <dgm:presLayoutVars>
          <dgm:bulletEnabled val="1"/>
        </dgm:presLayoutVars>
      </dgm:prSet>
      <dgm:spPr/>
    </dgm:pt>
    <dgm:pt modelId="{CB871E25-2A2F-4FE8-84EA-A93A0413365D}" type="pres">
      <dgm:prSet presAssocID="{93CF601C-429F-49F8-842E-8631DEA6E240}" presName="sibTrans" presStyleLbl="bgSibTrans2D1" presStyleIdx="19" presStyleCnt="20"/>
      <dgm:spPr/>
    </dgm:pt>
    <dgm:pt modelId="{8035A498-DAB3-4E11-A59D-979FE46EC952}" type="pres">
      <dgm:prSet presAssocID="{7C5A1FEC-5DDB-45A0-BBAF-77A051233821}" presName="compNode" presStyleCnt="0"/>
      <dgm:spPr/>
    </dgm:pt>
    <dgm:pt modelId="{E677D1E4-9D70-4823-93B1-C50A7904EF54}" type="pres">
      <dgm:prSet presAssocID="{7C5A1FEC-5DDB-45A0-BBAF-77A051233821}" presName="dummyConnPt" presStyleCnt="0"/>
      <dgm:spPr/>
    </dgm:pt>
    <dgm:pt modelId="{9F7F26B2-32E4-4EF9-BCAC-9FDBA5D5DBEC}" type="pres">
      <dgm:prSet presAssocID="{7C5A1FEC-5DDB-45A0-BBAF-77A051233821}" presName="node" presStyleLbl="node1" presStyleIdx="20" presStyleCnt="21">
        <dgm:presLayoutVars>
          <dgm:bulletEnabled val="1"/>
        </dgm:presLayoutVars>
      </dgm:prSet>
      <dgm:spPr/>
    </dgm:pt>
  </dgm:ptLst>
  <dgm:cxnLst>
    <dgm:cxn modelId="{76903001-CD0D-4F15-9E98-97ED31D8FDC6}" type="presOf" srcId="{EC928FF7-48F9-40F2-9C5D-4254B55112AE}" destId="{B7EA9018-E8E0-49DB-B1DF-95E19AE49605}" srcOrd="0" destOrd="0" presId="urn:microsoft.com/office/officeart/2005/8/layout/bProcess4"/>
    <dgm:cxn modelId="{A2926C04-2120-4B41-905A-978459CCF9E4}" type="presOf" srcId="{98DFBEEA-176C-48FA-8E86-EA601F15E60A}" destId="{2356E24C-EC27-497F-AF26-6D5BFB6FB482}" srcOrd="0" destOrd="0" presId="urn:microsoft.com/office/officeart/2005/8/layout/bProcess4"/>
    <dgm:cxn modelId="{5C90EC07-AE81-4326-A37D-770A9F0EA084}" type="presOf" srcId="{8BF7FF9F-3EF6-4581-B758-54D40E25C93A}" destId="{615E93AF-C973-4839-AEAA-5C097A60065A}" srcOrd="0" destOrd="0" presId="urn:microsoft.com/office/officeart/2005/8/layout/bProcess4"/>
    <dgm:cxn modelId="{DE57B608-E904-402F-A6B4-0BB02ACDAE2B}" srcId="{ED9CD504-07D7-41BD-8EB9-D06D145A9C55}" destId="{64525479-1942-4B4F-939F-243300DE31C0}" srcOrd="7" destOrd="0" parTransId="{5E1C0105-9035-4D4D-AA53-A9CBDAC8CDF6}" sibTransId="{83E99849-5F98-4538-AC0D-4579FB33EF46}"/>
    <dgm:cxn modelId="{2EFD460B-92BA-4948-998B-907A3700F061}" srcId="{ED9CD504-07D7-41BD-8EB9-D06D145A9C55}" destId="{35B7F562-4542-4CAF-ADFB-0366D3321E6C}" srcOrd="12" destOrd="0" parTransId="{36433C55-75D9-4ABC-84E1-FF7289AD73DB}" sibTransId="{61493DCF-E587-4EF9-8F6B-13D18CFBCB74}"/>
    <dgm:cxn modelId="{DC079C0C-4EA7-4626-8C82-A350FF6EA8CB}" type="presOf" srcId="{DC23807C-8D76-4184-8F07-91CF787C35B1}" destId="{0103CC57-5E83-458A-B666-279211DF0ADD}" srcOrd="0" destOrd="0" presId="urn:microsoft.com/office/officeart/2005/8/layout/bProcess4"/>
    <dgm:cxn modelId="{52176611-839B-4F90-8863-36DCF3052C0C}" srcId="{ED9CD504-07D7-41BD-8EB9-D06D145A9C55}" destId="{36B10948-1C70-4A3B-9825-F2F31A6ECD01}" srcOrd="19" destOrd="0" parTransId="{E060533A-1457-473F-9393-A7E221FB2E37}" sibTransId="{93CF601C-429F-49F8-842E-8631DEA6E240}"/>
    <dgm:cxn modelId="{8155A111-1126-44E1-9FEE-20C1B77F2E77}" srcId="{ED9CD504-07D7-41BD-8EB9-D06D145A9C55}" destId="{7CC14D2B-E816-4A98-A0FE-187091596DD1}" srcOrd="10" destOrd="0" parTransId="{51FFD1DB-2178-49D9-AF45-81EFBD77E051}" sibTransId="{795C9521-A9D7-4611-8476-F05204E9C461}"/>
    <dgm:cxn modelId="{86F7A816-D2A0-4A0E-B513-61B4F9C7E9A6}" type="presOf" srcId="{64525479-1942-4B4F-939F-243300DE31C0}" destId="{04A2CE78-04D3-40B8-BBB6-D6CF73D46363}" srcOrd="0" destOrd="0" presId="urn:microsoft.com/office/officeart/2005/8/layout/bProcess4"/>
    <dgm:cxn modelId="{9959FA1B-02CE-4B52-BBC9-933D0AAB193B}" type="presOf" srcId="{ED9CD504-07D7-41BD-8EB9-D06D145A9C55}" destId="{5E238D6A-66E7-4BF2-A9FC-B8F9DF4F63B5}" srcOrd="0" destOrd="0" presId="urn:microsoft.com/office/officeart/2005/8/layout/bProcess4"/>
    <dgm:cxn modelId="{AA6EDF1D-87D1-4143-8D45-C9C305A49858}" type="presOf" srcId="{795C9521-A9D7-4611-8476-F05204E9C461}" destId="{0AE07AD3-51C3-4784-8381-3FDEA4C461EA}" srcOrd="0" destOrd="0" presId="urn:microsoft.com/office/officeart/2005/8/layout/bProcess4"/>
    <dgm:cxn modelId="{ABD0C121-4CDB-4A74-9FE1-E63C2B7AC242}" srcId="{ED9CD504-07D7-41BD-8EB9-D06D145A9C55}" destId="{5F398672-3719-490C-AEAE-5FACC89BD59F}" srcOrd="0" destOrd="0" parTransId="{4BC4304B-5CBB-43E1-9615-FE3FD271FB29}" sibTransId="{C4A08F2C-6B43-4BA2-B2E0-E8E218F998EB}"/>
    <dgm:cxn modelId="{A4D02E2A-02E3-4ABA-8A99-9C4FA41B74D9}" type="presOf" srcId="{64358E81-D951-481C-993D-C4ED11DFC844}" destId="{420F6A06-5CB6-48E2-85F9-69EE1AE61F0D}" srcOrd="0" destOrd="0" presId="urn:microsoft.com/office/officeart/2005/8/layout/bProcess4"/>
    <dgm:cxn modelId="{828E5F2F-2BE5-47FE-978E-A2D9E3552C79}" srcId="{ED9CD504-07D7-41BD-8EB9-D06D145A9C55}" destId="{3253F635-2FDA-4BC1-B4E9-185575D50769}" srcOrd="16" destOrd="0" parTransId="{B4836182-F04F-4EC0-93CE-87D89F09A11C}" sibTransId="{8DD02D42-FF45-4EDA-B73D-4AD207A77D5B}"/>
    <dgm:cxn modelId="{832DE532-5BC2-4E1F-8915-6DAD84AE52F7}" type="presOf" srcId="{83E99849-5F98-4538-AC0D-4579FB33EF46}" destId="{9D85D559-26C6-44D5-BF20-CFF949924FBE}" srcOrd="0" destOrd="0" presId="urn:microsoft.com/office/officeart/2005/8/layout/bProcess4"/>
    <dgm:cxn modelId="{47DBC138-0F48-4FAF-BEC0-744CA005E7A9}" srcId="{ED9CD504-07D7-41BD-8EB9-D06D145A9C55}" destId="{DC23807C-8D76-4184-8F07-91CF787C35B1}" srcOrd="17" destOrd="0" parTransId="{9D11D6BD-2F2C-4419-87F7-E0D45F48670D}" sibTransId="{11934A59-725B-4C6E-BCB9-080DD03BE30D}"/>
    <dgm:cxn modelId="{0767B95F-8E9C-43D0-8EDC-5AC5A190F236}" type="presOf" srcId="{7C5A1FEC-5DDB-45A0-BBAF-77A051233821}" destId="{9F7F26B2-32E4-4EF9-BCAC-9FDBA5D5DBEC}" srcOrd="0" destOrd="0" presId="urn:microsoft.com/office/officeart/2005/8/layout/bProcess4"/>
    <dgm:cxn modelId="{439F0143-3039-4743-81E3-37FE559C489A}" srcId="{ED9CD504-07D7-41BD-8EB9-D06D145A9C55}" destId="{8BF7FF9F-3EF6-4581-B758-54D40E25C93A}" srcOrd="14" destOrd="0" parTransId="{E47FB1B8-0958-404D-8398-2E1577B920B4}" sibTransId="{64358E81-D951-481C-993D-C4ED11DFC844}"/>
    <dgm:cxn modelId="{39794646-12F6-4D5D-812D-8B8A6E742EC3}" srcId="{ED9CD504-07D7-41BD-8EB9-D06D145A9C55}" destId="{98DFBEEA-176C-48FA-8E86-EA601F15E60A}" srcOrd="15" destOrd="0" parTransId="{1B944B27-63E5-4C54-9F34-28559DE265E5}" sibTransId="{52099781-1A1C-4AA3-A760-7C710E22D5BF}"/>
    <dgm:cxn modelId="{58E34447-AEA2-4C43-A2B1-3922CEC516FB}" type="presOf" srcId="{36B10948-1C70-4A3B-9825-F2F31A6ECD01}" destId="{0D8B3803-5B8B-4527-99B0-EE11B17B702C}" srcOrd="0" destOrd="0" presId="urn:microsoft.com/office/officeart/2005/8/layout/bProcess4"/>
    <dgm:cxn modelId="{DA1E4068-C23F-4FA8-91AD-01BEB5408718}" type="presOf" srcId="{92F7CCA2-65E6-4D87-A427-7B2FE9589F1E}" destId="{28FEDEE7-23E6-4786-B214-B0D20841D1B2}" srcOrd="0" destOrd="0" presId="urn:microsoft.com/office/officeart/2005/8/layout/bProcess4"/>
    <dgm:cxn modelId="{96740949-2192-4722-B7F5-ED68385C592B}" type="presOf" srcId="{B9BA8B84-BD88-43AC-938B-FD54D88AA68C}" destId="{D3E03217-6707-48AA-BAB3-F8CFDCB548B1}" srcOrd="0" destOrd="0" presId="urn:microsoft.com/office/officeart/2005/8/layout/bProcess4"/>
    <dgm:cxn modelId="{5735DD4D-5CE8-4BBE-9DA5-CEA99CDCF75D}" type="presOf" srcId="{C4A08F2C-6B43-4BA2-B2E0-E8E218F998EB}" destId="{A7018F65-3EFA-4730-88ED-C95F6CEAE4B4}" srcOrd="0" destOrd="0" presId="urn:microsoft.com/office/officeart/2005/8/layout/bProcess4"/>
    <dgm:cxn modelId="{CF9DFA4F-4119-4031-81CF-CE0AABC71005}" type="presOf" srcId="{52099781-1A1C-4AA3-A760-7C710E22D5BF}" destId="{5213A14E-46DE-49E4-9F8B-577BDF1EC353}" srcOrd="0" destOrd="0" presId="urn:microsoft.com/office/officeart/2005/8/layout/bProcess4"/>
    <dgm:cxn modelId="{4DE44451-7746-49A9-9F4D-3F8C76E95949}" srcId="{ED9CD504-07D7-41BD-8EB9-D06D145A9C55}" destId="{7C5A1FEC-5DDB-45A0-BBAF-77A051233821}" srcOrd="20" destOrd="0" parTransId="{60FF3A6A-B5F5-4E3F-84D9-7E1E0C56980E}" sibTransId="{61885FCC-9C6D-4A91-B931-A8BA06313F8C}"/>
    <dgm:cxn modelId="{C0674152-11C7-4EC5-B139-38904CFE2189}" type="presOf" srcId="{61493DCF-E587-4EF9-8F6B-13D18CFBCB74}" destId="{2A0FA205-FD5C-497C-80A4-4FB47FF65DD2}" srcOrd="0" destOrd="0" presId="urn:microsoft.com/office/officeart/2005/8/layout/bProcess4"/>
    <dgm:cxn modelId="{46994C53-E1FC-426E-A005-D4A244A1F3FB}" type="presOf" srcId="{5616DB35-B3F6-4A48-B490-ED0F4827AF4D}" destId="{FF7F424C-D7FF-4854-8C1F-7B83D49357EC}" srcOrd="0" destOrd="0" presId="urn:microsoft.com/office/officeart/2005/8/layout/bProcess4"/>
    <dgm:cxn modelId="{587E2754-EAC9-41A7-8248-6F0A0CB6482D}" type="presOf" srcId="{9D6E150C-7F19-4BBB-B6A3-F6BD32B6C83D}" destId="{CDCFC917-8C75-4BFD-B01E-A64BCFF07218}" srcOrd="0" destOrd="0" presId="urn:microsoft.com/office/officeart/2005/8/layout/bProcess4"/>
    <dgm:cxn modelId="{28A12D74-95E2-431A-8DFE-5348E934B5A3}" type="presOf" srcId="{0F7F7511-B3D1-4B3F-AEB7-B8DB19C9E91A}" destId="{2AB2D621-963F-46E6-9622-F675F9FFA99A}" srcOrd="0" destOrd="0" presId="urn:microsoft.com/office/officeart/2005/8/layout/bProcess4"/>
    <dgm:cxn modelId="{5E58497D-7BDB-40A2-93AC-3008DAD8774F}" type="presOf" srcId="{907434B9-ED16-4B18-9627-B72BF0161794}" destId="{4C81D2DE-F7D1-455D-97DB-1D0B893D8D71}" srcOrd="0" destOrd="0" presId="urn:microsoft.com/office/officeart/2005/8/layout/bProcess4"/>
    <dgm:cxn modelId="{0928B67F-F778-4594-BA57-DBF593EBD6AB}" type="presOf" srcId="{FD683832-F49B-4FC2-8258-304AE8372561}" destId="{6740E0C3-26AF-4AA5-B744-DD61BBEB141C}" srcOrd="0" destOrd="0" presId="urn:microsoft.com/office/officeart/2005/8/layout/bProcess4"/>
    <dgm:cxn modelId="{A54BCA87-76F4-476A-8EDF-73262BB76856}" srcId="{ED9CD504-07D7-41BD-8EB9-D06D145A9C55}" destId="{F6E8EC12-9AD7-4441-BE02-F8408ACA0BD8}" srcOrd="9" destOrd="0" parTransId="{8C2604E3-57A4-465D-A7D9-6B1DCCEAC51E}" sibTransId="{4254974D-16AC-4A09-A614-C28462E961F6}"/>
    <dgm:cxn modelId="{6BEA608A-33A3-4486-9AA9-BE41C8250C94}" srcId="{ED9CD504-07D7-41BD-8EB9-D06D145A9C55}" destId="{4C70D6D0-CFD1-4587-A69B-D37C18B06C02}" srcOrd="2" destOrd="0" parTransId="{3CC64C2A-E77E-460E-BDA4-189DB926ABF5}" sibTransId="{30D4D0FF-8FA3-479E-83E6-BF1A3207C543}"/>
    <dgm:cxn modelId="{AE00008B-F3DF-43FE-AC8B-4FD0E1BA54F3}" type="presOf" srcId="{11934A59-725B-4C6E-BCB9-080DD03BE30D}" destId="{4CF9A46A-460A-4EC0-9CD1-509228F7E371}" srcOrd="0" destOrd="0" presId="urn:microsoft.com/office/officeart/2005/8/layout/bProcess4"/>
    <dgm:cxn modelId="{3F88A28C-5CC5-4CE4-A943-9F2A66416603}" type="presOf" srcId="{DA901F6D-7CE8-4D5B-AB6F-86BF009626EC}" destId="{DE78712F-216B-41DA-A2A7-49B2B04A0438}" srcOrd="0" destOrd="0" presId="urn:microsoft.com/office/officeart/2005/8/layout/bProcess4"/>
    <dgm:cxn modelId="{D61D4B8E-3CBC-4BA3-8E3C-CE0E5158850F}" srcId="{ED9CD504-07D7-41BD-8EB9-D06D145A9C55}" destId="{4FE07D77-53C2-4D92-8AAE-2C5E48F2942F}" srcOrd="3" destOrd="0" parTransId="{B69035FB-053F-4603-B67B-BA841A0F9283}" sibTransId="{EE505F05-020C-459A-8BDD-F4389E014718}"/>
    <dgm:cxn modelId="{1BB9628F-BEFC-4B3A-9D0F-4EB8E04FCB42}" type="presOf" srcId="{82D02396-635E-4A81-9341-6CDDCA221459}" destId="{A97A559C-05AB-48DB-BC2C-EAAF6370872D}" srcOrd="0" destOrd="0" presId="urn:microsoft.com/office/officeart/2005/8/layout/bProcess4"/>
    <dgm:cxn modelId="{5A72B092-B285-4A51-8620-728CA70A8027}" srcId="{ED9CD504-07D7-41BD-8EB9-D06D145A9C55}" destId="{92F7CCA2-65E6-4D87-A427-7B2FE9589F1E}" srcOrd="18" destOrd="0" parTransId="{DA2BB310-0984-4FA3-804F-6CB017297EF2}" sibTransId="{5C81A963-9663-4EDD-B5FC-4071025DDB0A}"/>
    <dgm:cxn modelId="{1F915398-C57E-423C-8003-C54A63773646}" srcId="{ED9CD504-07D7-41BD-8EB9-D06D145A9C55}" destId="{B9BA8B84-BD88-43AC-938B-FD54D88AA68C}" srcOrd="13" destOrd="0" parTransId="{764F79EA-1AA7-4365-A2DB-F51BDE2E313D}" sibTransId="{DA901F6D-7CE8-4D5B-AB6F-86BF009626EC}"/>
    <dgm:cxn modelId="{AE73949B-306E-4847-8B77-B586E14DC292}" type="presOf" srcId="{9E7A0124-E116-405C-A7B4-D88FDEC28DEA}" destId="{AD4B1461-429F-4F79-A7BE-123550A9F71E}" srcOrd="0" destOrd="0" presId="urn:microsoft.com/office/officeart/2005/8/layout/bProcess4"/>
    <dgm:cxn modelId="{CA8638A4-FA47-4EF0-950B-F97F49977899}" srcId="{ED9CD504-07D7-41BD-8EB9-D06D145A9C55}" destId="{82D02396-635E-4A81-9341-6CDDCA221459}" srcOrd="5" destOrd="0" parTransId="{2B3B818C-4391-4689-937C-EB701DDE5ED9}" sibTransId="{082893AD-8BC3-44F1-BF55-F48059A7C6E2}"/>
    <dgm:cxn modelId="{459078A6-6CCD-49DC-99DE-73228B53BB71}" type="presOf" srcId="{35B7F562-4542-4CAF-ADFB-0366D3321E6C}" destId="{B88FE158-6E1B-44C3-B06A-3FDEA6738FBB}" srcOrd="0" destOrd="0" presId="urn:microsoft.com/office/officeart/2005/8/layout/bProcess4"/>
    <dgm:cxn modelId="{FDEB49B3-BCD8-4AFF-A390-78013D247BB1}" type="presOf" srcId="{4FE07D77-53C2-4D92-8AAE-2C5E48F2942F}" destId="{7D6B9D97-E2D4-4A5E-81DA-857027641711}" srcOrd="0" destOrd="0" presId="urn:microsoft.com/office/officeart/2005/8/layout/bProcess4"/>
    <dgm:cxn modelId="{B2AF6FB3-5F00-4408-8DA7-73380EFD647B}" type="presOf" srcId="{3253F635-2FDA-4BC1-B4E9-185575D50769}" destId="{4C45828B-696B-4034-AD56-5756279BF5C3}" srcOrd="0" destOrd="0" presId="urn:microsoft.com/office/officeart/2005/8/layout/bProcess4"/>
    <dgm:cxn modelId="{E7E494B3-5CD9-4BE0-A304-C794DF8F7B34}" type="presOf" srcId="{EE505F05-020C-459A-8BDD-F4389E014718}" destId="{B1B65DC3-3EAF-412A-99E1-5C91E3CB3883}" srcOrd="0" destOrd="0" presId="urn:microsoft.com/office/officeart/2005/8/layout/bProcess4"/>
    <dgm:cxn modelId="{1B4400B6-5BAD-46DA-8E9A-B40CB95864B0}" srcId="{ED9CD504-07D7-41BD-8EB9-D06D145A9C55}" destId="{907434B9-ED16-4B18-9627-B72BF0161794}" srcOrd="11" destOrd="0" parTransId="{C9ACA898-FF14-4566-B99C-AA620467FC29}" sibTransId="{67E1687E-28D2-47F9-B173-36BC149995C6}"/>
    <dgm:cxn modelId="{648C3BB9-8892-47E2-99AB-2DA2361BE383}" type="presOf" srcId="{D293554B-D275-47C3-8766-B62F53218F61}" destId="{D2627B2C-5B8B-448D-95FF-C7053FF56215}" srcOrd="0" destOrd="0" presId="urn:microsoft.com/office/officeart/2005/8/layout/bProcess4"/>
    <dgm:cxn modelId="{EC8F83C2-84D2-41F5-940B-10BC1BF87097}" type="presOf" srcId="{67E1687E-28D2-47F9-B173-36BC149995C6}" destId="{F23387F8-540F-4B74-80DC-78E5A6B0C653}" srcOrd="0" destOrd="0" presId="urn:microsoft.com/office/officeart/2005/8/layout/bProcess4"/>
    <dgm:cxn modelId="{579F80C3-1D74-475B-B6A7-8E5623BB4CCC}" type="presOf" srcId="{5C81A963-9663-4EDD-B5FC-4071025DDB0A}" destId="{0639D58F-83BE-449D-B57F-A7F2889DF14E}" srcOrd="0" destOrd="0" presId="urn:microsoft.com/office/officeart/2005/8/layout/bProcess4"/>
    <dgm:cxn modelId="{A73268C6-ACAE-453D-8A9E-E4B263D1AB5F}" srcId="{ED9CD504-07D7-41BD-8EB9-D06D145A9C55}" destId="{9D6E150C-7F19-4BBB-B6A3-F6BD32B6C83D}" srcOrd="6" destOrd="0" parTransId="{CB160CA6-99BB-41E1-967F-BE1C22A862DB}" sibTransId="{EC928FF7-48F9-40F2-9C5D-4254B55112AE}"/>
    <dgm:cxn modelId="{C6953BD8-B44F-418D-9D49-5CF8E5352FD5}" srcId="{ED9CD504-07D7-41BD-8EB9-D06D145A9C55}" destId="{052698B8-05A4-4148-B5C6-2A2D1F9358EF}" srcOrd="4" destOrd="0" parTransId="{170EEEC1-A3AD-4636-B504-8FA6D9BBC14D}" sibTransId="{9E7A0124-E116-405C-A7B4-D88FDEC28DEA}"/>
    <dgm:cxn modelId="{FAB5B3D8-6E25-4744-BEFE-6D35BE56058B}" type="presOf" srcId="{4C70D6D0-CFD1-4587-A69B-D37C18B06C02}" destId="{F37ECEEA-FE10-4B5E-9463-C4BC97D2D6A4}" srcOrd="0" destOrd="0" presId="urn:microsoft.com/office/officeart/2005/8/layout/bProcess4"/>
    <dgm:cxn modelId="{FAA157DD-B0CA-4FB5-BB23-4A3E1B01BD03}" type="presOf" srcId="{30D4D0FF-8FA3-479E-83E6-BF1A3207C543}" destId="{02AD3E78-CFA6-4736-890B-8771C8ED81D6}" srcOrd="0" destOrd="0" presId="urn:microsoft.com/office/officeart/2005/8/layout/bProcess4"/>
    <dgm:cxn modelId="{52C9F7E1-DB38-4B1F-8FCD-25BA776A43DF}" type="presOf" srcId="{082893AD-8BC3-44F1-BF55-F48059A7C6E2}" destId="{E33B145B-6F13-46B5-9612-7EA30DC02DD9}" srcOrd="0" destOrd="0" presId="urn:microsoft.com/office/officeart/2005/8/layout/bProcess4"/>
    <dgm:cxn modelId="{00FC98E7-4327-4E31-894B-E0107BDA6906}" type="presOf" srcId="{8DD02D42-FF45-4EDA-B73D-4AD207A77D5B}" destId="{59CC218E-C528-4444-8C49-4680EDBC6517}" srcOrd="0" destOrd="0" presId="urn:microsoft.com/office/officeart/2005/8/layout/bProcess4"/>
    <dgm:cxn modelId="{DE22B4EC-60CC-4D1F-BCB2-1D024B9F130E}" type="presOf" srcId="{93CF601C-429F-49F8-842E-8631DEA6E240}" destId="{CB871E25-2A2F-4FE8-84EA-A93A0413365D}" srcOrd="0" destOrd="0" presId="urn:microsoft.com/office/officeart/2005/8/layout/bProcess4"/>
    <dgm:cxn modelId="{832042ED-DE1C-4F33-8CDF-3A1E1E31AA78}" type="presOf" srcId="{052698B8-05A4-4148-B5C6-2A2D1F9358EF}" destId="{48B30056-205A-401A-9288-C24506B3B1EF}" srcOrd="0" destOrd="0" presId="urn:microsoft.com/office/officeart/2005/8/layout/bProcess4"/>
    <dgm:cxn modelId="{DED8EBED-81C6-4BA6-AE98-AAF259C4BD13}" type="presOf" srcId="{F6E8EC12-9AD7-4441-BE02-F8408ACA0BD8}" destId="{0582025C-F045-456F-928E-0490C853B2B5}" srcOrd="0" destOrd="0" presId="urn:microsoft.com/office/officeart/2005/8/layout/bProcess4"/>
    <dgm:cxn modelId="{050A07F0-2F54-4632-8903-ABF8691B7730}" type="presOf" srcId="{4254974D-16AC-4A09-A614-C28462E961F6}" destId="{ECB8C53A-F066-4156-A937-42D1F037C739}" srcOrd="0" destOrd="0" presId="urn:microsoft.com/office/officeart/2005/8/layout/bProcess4"/>
    <dgm:cxn modelId="{24A34EF0-CCD6-480C-BC6E-915902A3A42A}" srcId="{ED9CD504-07D7-41BD-8EB9-D06D145A9C55}" destId="{FD683832-F49B-4FC2-8258-304AE8372561}" srcOrd="1" destOrd="0" parTransId="{AE2F807B-57D4-4408-8B1A-A5EBA52287B1}" sibTransId="{5616DB35-B3F6-4A48-B490-ED0F4827AF4D}"/>
    <dgm:cxn modelId="{29C87BF2-0E37-4585-B158-E4FBEF1A4614}" srcId="{ED9CD504-07D7-41BD-8EB9-D06D145A9C55}" destId="{D293554B-D275-47C3-8766-B62F53218F61}" srcOrd="8" destOrd="0" parTransId="{0F8A71F8-E0C2-4114-9885-41AB75EAC984}" sibTransId="{0F7F7511-B3D1-4B3F-AEB7-B8DB19C9E91A}"/>
    <dgm:cxn modelId="{80752FF4-3AD9-4FDB-8648-77387A9236DB}" type="presOf" srcId="{7CC14D2B-E816-4A98-A0FE-187091596DD1}" destId="{AA35B25C-3F39-4B34-9196-945786AAEB5B}" srcOrd="0" destOrd="0" presId="urn:microsoft.com/office/officeart/2005/8/layout/bProcess4"/>
    <dgm:cxn modelId="{4EC517FE-DCB2-400D-8605-F57B523F192B}" type="presOf" srcId="{5F398672-3719-490C-AEAE-5FACC89BD59F}" destId="{FDFE2176-F2EF-4A67-8989-E25A2BF41AE1}" srcOrd="0" destOrd="0" presId="urn:microsoft.com/office/officeart/2005/8/layout/bProcess4"/>
    <dgm:cxn modelId="{324D5440-83DA-4674-8560-08A2F13A2381}" type="presParOf" srcId="{5E238D6A-66E7-4BF2-A9FC-B8F9DF4F63B5}" destId="{54F9CC8A-1BA1-4AD8-ADF0-DAECE798410C}" srcOrd="0" destOrd="0" presId="urn:microsoft.com/office/officeart/2005/8/layout/bProcess4"/>
    <dgm:cxn modelId="{1A2E32EB-FFD9-473A-9F3D-F57B237A8F8A}" type="presParOf" srcId="{54F9CC8A-1BA1-4AD8-ADF0-DAECE798410C}" destId="{9B1441E7-3F20-44F1-9420-F4E8ADCA0E6A}" srcOrd="0" destOrd="0" presId="urn:microsoft.com/office/officeart/2005/8/layout/bProcess4"/>
    <dgm:cxn modelId="{12BF8FCB-51A6-496B-9D5A-D8FB9D294A54}" type="presParOf" srcId="{54F9CC8A-1BA1-4AD8-ADF0-DAECE798410C}" destId="{FDFE2176-F2EF-4A67-8989-E25A2BF41AE1}" srcOrd="1" destOrd="0" presId="urn:microsoft.com/office/officeart/2005/8/layout/bProcess4"/>
    <dgm:cxn modelId="{3E6E4958-DC3B-43EB-9E36-59C60B3C55C9}" type="presParOf" srcId="{5E238D6A-66E7-4BF2-A9FC-B8F9DF4F63B5}" destId="{A7018F65-3EFA-4730-88ED-C95F6CEAE4B4}" srcOrd="1" destOrd="0" presId="urn:microsoft.com/office/officeart/2005/8/layout/bProcess4"/>
    <dgm:cxn modelId="{47FBF850-23AA-40BE-8929-25583126282C}" type="presParOf" srcId="{5E238D6A-66E7-4BF2-A9FC-B8F9DF4F63B5}" destId="{CB254F8F-964D-4D5A-BDAD-651A6D4C5D98}" srcOrd="2" destOrd="0" presId="urn:microsoft.com/office/officeart/2005/8/layout/bProcess4"/>
    <dgm:cxn modelId="{AFF2E8AA-6FF5-413A-84D8-13FE0F7D30CD}" type="presParOf" srcId="{CB254F8F-964D-4D5A-BDAD-651A6D4C5D98}" destId="{BDE294DF-5945-498F-A001-F5CD05E659BB}" srcOrd="0" destOrd="0" presId="urn:microsoft.com/office/officeart/2005/8/layout/bProcess4"/>
    <dgm:cxn modelId="{5BAEA7CC-7011-48D7-B99F-65FF0C57B60F}" type="presParOf" srcId="{CB254F8F-964D-4D5A-BDAD-651A6D4C5D98}" destId="{6740E0C3-26AF-4AA5-B744-DD61BBEB141C}" srcOrd="1" destOrd="0" presId="urn:microsoft.com/office/officeart/2005/8/layout/bProcess4"/>
    <dgm:cxn modelId="{5F7432B9-C571-464E-AAAD-39C54B37BA69}" type="presParOf" srcId="{5E238D6A-66E7-4BF2-A9FC-B8F9DF4F63B5}" destId="{FF7F424C-D7FF-4854-8C1F-7B83D49357EC}" srcOrd="3" destOrd="0" presId="urn:microsoft.com/office/officeart/2005/8/layout/bProcess4"/>
    <dgm:cxn modelId="{F75A9165-E371-4274-A824-FBD1F4DA390B}" type="presParOf" srcId="{5E238D6A-66E7-4BF2-A9FC-B8F9DF4F63B5}" destId="{89B95B31-BBF2-488B-816A-03159CE74D43}" srcOrd="4" destOrd="0" presId="urn:microsoft.com/office/officeart/2005/8/layout/bProcess4"/>
    <dgm:cxn modelId="{399DE22E-FE20-48AF-BBE2-329F99868CDE}" type="presParOf" srcId="{89B95B31-BBF2-488B-816A-03159CE74D43}" destId="{4F09669F-5A7F-499D-B459-C6784944D2FD}" srcOrd="0" destOrd="0" presId="urn:microsoft.com/office/officeart/2005/8/layout/bProcess4"/>
    <dgm:cxn modelId="{D4CD6C9D-B9A1-4FA3-9447-B450264F7A44}" type="presParOf" srcId="{89B95B31-BBF2-488B-816A-03159CE74D43}" destId="{F37ECEEA-FE10-4B5E-9463-C4BC97D2D6A4}" srcOrd="1" destOrd="0" presId="urn:microsoft.com/office/officeart/2005/8/layout/bProcess4"/>
    <dgm:cxn modelId="{3E1A3162-B24A-4BD2-AC07-E1416B99A29B}" type="presParOf" srcId="{5E238D6A-66E7-4BF2-A9FC-B8F9DF4F63B5}" destId="{02AD3E78-CFA6-4736-890B-8771C8ED81D6}" srcOrd="5" destOrd="0" presId="urn:microsoft.com/office/officeart/2005/8/layout/bProcess4"/>
    <dgm:cxn modelId="{4689C396-44FE-4452-ADB3-0C093CD2C1EA}" type="presParOf" srcId="{5E238D6A-66E7-4BF2-A9FC-B8F9DF4F63B5}" destId="{3E00B2DF-796E-461F-95AE-332FDCFA575F}" srcOrd="6" destOrd="0" presId="urn:microsoft.com/office/officeart/2005/8/layout/bProcess4"/>
    <dgm:cxn modelId="{22FF8E2F-1C7F-449C-A112-5F4B5FD609BE}" type="presParOf" srcId="{3E00B2DF-796E-461F-95AE-332FDCFA575F}" destId="{4240D27B-D460-4773-ADB2-C686834C86CD}" srcOrd="0" destOrd="0" presId="urn:microsoft.com/office/officeart/2005/8/layout/bProcess4"/>
    <dgm:cxn modelId="{3DD03A10-973C-4EC8-80FE-1F28A8A2086B}" type="presParOf" srcId="{3E00B2DF-796E-461F-95AE-332FDCFA575F}" destId="{7D6B9D97-E2D4-4A5E-81DA-857027641711}" srcOrd="1" destOrd="0" presId="urn:microsoft.com/office/officeart/2005/8/layout/bProcess4"/>
    <dgm:cxn modelId="{6A596722-2201-4B3B-8F0C-902C78D1ADAA}" type="presParOf" srcId="{5E238D6A-66E7-4BF2-A9FC-B8F9DF4F63B5}" destId="{B1B65DC3-3EAF-412A-99E1-5C91E3CB3883}" srcOrd="7" destOrd="0" presId="urn:microsoft.com/office/officeart/2005/8/layout/bProcess4"/>
    <dgm:cxn modelId="{5C6F2CDF-94FA-4446-9312-4064F5658E30}" type="presParOf" srcId="{5E238D6A-66E7-4BF2-A9FC-B8F9DF4F63B5}" destId="{3DDE2444-0725-4C14-AB34-BB65022B7A71}" srcOrd="8" destOrd="0" presId="urn:microsoft.com/office/officeart/2005/8/layout/bProcess4"/>
    <dgm:cxn modelId="{1E61D4AC-54A0-4C55-8076-CD0C51D5EFFA}" type="presParOf" srcId="{3DDE2444-0725-4C14-AB34-BB65022B7A71}" destId="{3FB8D9B8-D082-4424-BD7A-4E72A11A38AA}" srcOrd="0" destOrd="0" presId="urn:microsoft.com/office/officeart/2005/8/layout/bProcess4"/>
    <dgm:cxn modelId="{613F4A89-F3F6-4097-810B-3FBC7D8D083C}" type="presParOf" srcId="{3DDE2444-0725-4C14-AB34-BB65022B7A71}" destId="{48B30056-205A-401A-9288-C24506B3B1EF}" srcOrd="1" destOrd="0" presId="urn:microsoft.com/office/officeart/2005/8/layout/bProcess4"/>
    <dgm:cxn modelId="{3977377C-4F2A-44B4-B6F1-E8B49548A3A4}" type="presParOf" srcId="{5E238D6A-66E7-4BF2-A9FC-B8F9DF4F63B5}" destId="{AD4B1461-429F-4F79-A7BE-123550A9F71E}" srcOrd="9" destOrd="0" presId="urn:microsoft.com/office/officeart/2005/8/layout/bProcess4"/>
    <dgm:cxn modelId="{65BA585B-5776-4DAD-A318-FAF20B0A0939}" type="presParOf" srcId="{5E238D6A-66E7-4BF2-A9FC-B8F9DF4F63B5}" destId="{6B9F727C-D941-4D3B-BCEE-E4DC99E628C3}" srcOrd="10" destOrd="0" presId="urn:microsoft.com/office/officeart/2005/8/layout/bProcess4"/>
    <dgm:cxn modelId="{B5C09CD0-C8E1-4A73-9291-661E84F5840F}" type="presParOf" srcId="{6B9F727C-D941-4D3B-BCEE-E4DC99E628C3}" destId="{8A4AAF71-12EA-41E3-977D-0593853838DD}" srcOrd="0" destOrd="0" presId="urn:microsoft.com/office/officeart/2005/8/layout/bProcess4"/>
    <dgm:cxn modelId="{8481C303-4B77-4C42-A5CA-6056734874C0}" type="presParOf" srcId="{6B9F727C-D941-4D3B-BCEE-E4DC99E628C3}" destId="{A97A559C-05AB-48DB-BC2C-EAAF6370872D}" srcOrd="1" destOrd="0" presId="urn:microsoft.com/office/officeart/2005/8/layout/bProcess4"/>
    <dgm:cxn modelId="{A12ACA09-735A-43F4-A1F4-A1888BEB493F}" type="presParOf" srcId="{5E238D6A-66E7-4BF2-A9FC-B8F9DF4F63B5}" destId="{E33B145B-6F13-46B5-9612-7EA30DC02DD9}" srcOrd="11" destOrd="0" presId="urn:microsoft.com/office/officeart/2005/8/layout/bProcess4"/>
    <dgm:cxn modelId="{E6321ADE-33F7-49C8-9D52-029ED011B47F}" type="presParOf" srcId="{5E238D6A-66E7-4BF2-A9FC-B8F9DF4F63B5}" destId="{F7983007-087A-4CDB-A721-346646375B87}" srcOrd="12" destOrd="0" presId="urn:microsoft.com/office/officeart/2005/8/layout/bProcess4"/>
    <dgm:cxn modelId="{30A92CC9-A538-4F9F-816C-47D48BA78914}" type="presParOf" srcId="{F7983007-087A-4CDB-A721-346646375B87}" destId="{1C4FD00D-9006-445E-9BC8-1000D35D4182}" srcOrd="0" destOrd="0" presId="urn:microsoft.com/office/officeart/2005/8/layout/bProcess4"/>
    <dgm:cxn modelId="{FC9B5E86-94A9-4D62-9015-C3B9F787C07A}" type="presParOf" srcId="{F7983007-087A-4CDB-A721-346646375B87}" destId="{CDCFC917-8C75-4BFD-B01E-A64BCFF07218}" srcOrd="1" destOrd="0" presId="urn:microsoft.com/office/officeart/2005/8/layout/bProcess4"/>
    <dgm:cxn modelId="{F8D70662-F79E-4A7D-9F1D-30F9EFEDFF18}" type="presParOf" srcId="{5E238D6A-66E7-4BF2-A9FC-B8F9DF4F63B5}" destId="{B7EA9018-E8E0-49DB-B1DF-95E19AE49605}" srcOrd="13" destOrd="0" presId="urn:microsoft.com/office/officeart/2005/8/layout/bProcess4"/>
    <dgm:cxn modelId="{0B4498D6-32CD-46CA-BB1D-DB8127BC2814}" type="presParOf" srcId="{5E238D6A-66E7-4BF2-A9FC-B8F9DF4F63B5}" destId="{510E6790-1B69-49F7-A501-EFFB75988CED}" srcOrd="14" destOrd="0" presId="urn:microsoft.com/office/officeart/2005/8/layout/bProcess4"/>
    <dgm:cxn modelId="{A3D461BE-BB44-45A8-9EE5-7DE5231802C7}" type="presParOf" srcId="{510E6790-1B69-49F7-A501-EFFB75988CED}" destId="{C5194FD0-46F8-47B8-9745-DEB5B10EF8D4}" srcOrd="0" destOrd="0" presId="urn:microsoft.com/office/officeart/2005/8/layout/bProcess4"/>
    <dgm:cxn modelId="{8B3281FF-117F-4521-986D-4E00C0BB54F1}" type="presParOf" srcId="{510E6790-1B69-49F7-A501-EFFB75988CED}" destId="{04A2CE78-04D3-40B8-BBB6-D6CF73D46363}" srcOrd="1" destOrd="0" presId="urn:microsoft.com/office/officeart/2005/8/layout/bProcess4"/>
    <dgm:cxn modelId="{91A507FE-742F-4634-A49E-5B72D3F5F9C5}" type="presParOf" srcId="{5E238D6A-66E7-4BF2-A9FC-B8F9DF4F63B5}" destId="{9D85D559-26C6-44D5-BF20-CFF949924FBE}" srcOrd="15" destOrd="0" presId="urn:microsoft.com/office/officeart/2005/8/layout/bProcess4"/>
    <dgm:cxn modelId="{D81882E5-EA85-47AF-AF6B-CEB8883D48F8}" type="presParOf" srcId="{5E238D6A-66E7-4BF2-A9FC-B8F9DF4F63B5}" destId="{C2E80D0F-9D4F-4CAD-9F1F-0D0A838FC6E9}" srcOrd="16" destOrd="0" presId="urn:microsoft.com/office/officeart/2005/8/layout/bProcess4"/>
    <dgm:cxn modelId="{03D456E2-F539-4BCA-94B5-0D7719ADFF77}" type="presParOf" srcId="{C2E80D0F-9D4F-4CAD-9F1F-0D0A838FC6E9}" destId="{E2BDAA1F-3ADA-4D0A-B783-DDA2C1B3715E}" srcOrd="0" destOrd="0" presId="urn:microsoft.com/office/officeart/2005/8/layout/bProcess4"/>
    <dgm:cxn modelId="{9010C96E-B706-4D62-8C0F-AB787857581D}" type="presParOf" srcId="{C2E80D0F-9D4F-4CAD-9F1F-0D0A838FC6E9}" destId="{D2627B2C-5B8B-448D-95FF-C7053FF56215}" srcOrd="1" destOrd="0" presId="urn:microsoft.com/office/officeart/2005/8/layout/bProcess4"/>
    <dgm:cxn modelId="{A2032E7A-A385-4D83-8869-4F45BA839CAA}" type="presParOf" srcId="{5E238D6A-66E7-4BF2-A9FC-B8F9DF4F63B5}" destId="{2AB2D621-963F-46E6-9622-F675F9FFA99A}" srcOrd="17" destOrd="0" presId="urn:microsoft.com/office/officeart/2005/8/layout/bProcess4"/>
    <dgm:cxn modelId="{DC956F62-C1C6-4697-99A9-404FC880CF2E}" type="presParOf" srcId="{5E238D6A-66E7-4BF2-A9FC-B8F9DF4F63B5}" destId="{3FD3111D-5BE2-4E44-B8B5-CDC10BD2BD86}" srcOrd="18" destOrd="0" presId="urn:microsoft.com/office/officeart/2005/8/layout/bProcess4"/>
    <dgm:cxn modelId="{6E9226C1-2A9E-4BE4-98DA-011A7312DDC1}" type="presParOf" srcId="{3FD3111D-5BE2-4E44-B8B5-CDC10BD2BD86}" destId="{0C0BB926-8290-4441-9131-67BBF8CB0910}" srcOrd="0" destOrd="0" presId="urn:microsoft.com/office/officeart/2005/8/layout/bProcess4"/>
    <dgm:cxn modelId="{CEE1D5A8-A04E-446C-BD50-FD4714146E5F}" type="presParOf" srcId="{3FD3111D-5BE2-4E44-B8B5-CDC10BD2BD86}" destId="{0582025C-F045-456F-928E-0490C853B2B5}" srcOrd="1" destOrd="0" presId="urn:microsoft.com/office/officeart/2005/8/layout/bProcess4"/>
    <dgm:cxn modelId="{7F875AA9-7207-432C-86B3-E783C918DCAF}" type="presParOf" srcId="{5E238D6A-66E7-4BF2-A9FC-B8F9DF4F63B5}" destId="{ECB8C53A-F066-4156-A937-42D1F037C739}" srcOrd="19" destOrd="0" presId="urn:microsoft.com/office/officeart/2005/8/layout/bProcess4"/>
    <dgm:cxn modelId="{EF96B695-4D14-4E82-99EA-3A2EA7352A52}" type="presParOf" srcId="{5E238D6A-66E7-4BF2-A9FC-B8F9DF4F63B5}" destId="{CFA1EBA4-93FF-47EB-98E0-8E25F7CA9019}" srcOrd="20" destOrd="0" presId="urn:microsoft.com/office/officeart/2005/8/layout/bProcess4"/>
    <dgm:cxn modelId="{58DFBA9B-1A0F-474C-8B39-F9330692F504}" type="presParOf" srcId="{CFA1EBA4-93FF-47EB-98E0-8E25F7CA9019}" destId="{C076013A-5880-4E09-A9EB-DAC9F112F22E}" srcOrd="0" destOrd="0" presId="urn:microsoft.com/office/officeart/2005/8/layout/bProcess4"/>
    <dgm:cxn modelId="{2EF0E17E-B285-42B7-90A7-D12A84AB8D5B}" type="presParOf" srcId="{CFA1EBA4-93FF-47EB-98E0-8E25F7CA9019}" destId="{AA35B25C-3F39-4B34-9196-945786AAEB5B}" srcOrd="1" destOrd="0" presId="urn:microsoft.com/office/officeart/2005/8/layout/bProcess4"/>
    <dgm:cxn modelId="{890A7837-1692-4C96-BEE7-5B85CBF79467}" type="presParOf" srcId="{5E238D6A-66E7-4BF2-A9FC-B8F9DF4F63B5}" destId="{0AE07AD3-51C3-4784-8381-3FDEA4C461EA}" srcOrd="21" destOrd="0" presId="urn:microsoft.com/office/officeart/2005/8/layout/bProcess4"/>
    <dgm:cxn modelId="{5CDA4598-9857-443C-BBBD-A7CB0A6CD6B9}" type="presParOf" srcId="{5E238D6A-66E7-4BF2-A9FC-B8F9DF4F63B5}" destId="{94543EEF-0376-4E13-8A84-28014B4B5F5A}" srcOrd="22" destOrd="0" presId="urn:microsoft.com/office/officeart/2005/8/layout/bProcess4"/>
    <dgm:cxn modelId="{AEAA8EA7-8F71-43E4-89E1-7B8258A875C4}" type="presParOf" srcId="{94543EEF-0376-4E13-8A84-28014B4B5F5A}" destId="{D0CCB49D-B5F4-4A54-A2B4-C43A7EC9266F}" srcOrd="0" destOrd="0" presId="urn:microsoft.com/office/officeart/2005/8/layout/bProcess4"/>
    <dgm:cxn modelId="{D5B1636F-A540-43A9-9E5C-EE845088FF17}" type="presParOf" srcId="{94543EEF-0376-4E13-8A84-28014B4B5F5A}" destId="{4C81D2DE-F7D1-455D-97DB-1D0B893D8D71}" srcOrd="1" destOrd="0" presId="urn:microsoft.com/office/officeart/2005/8/layout/bProcess4"/>
    <dgm:cxn modelId="{45D249AB-36CF-43D5-9A6D-F787E118F790}" type="presParOf" srcId="{5E238D6A-66E7-4BF2-A9FC-B8F9DF4F63B5}" destId="{F23387F8-540F-4B74-80DC-78E5A6B0C653}" srcOrd="23" destOrd="0" presId="urn:microsoft.com/office/officeart/2005/8/layout/bProcess4"/>
    <dgm:cxn modelId="{C452BC13-4A76-4B01-853E-99F555AF9A9A}" type="presParOf" srcId="{5E238D6A-66E7-4BF2-A9FC-B8F9DF4F63B5}" destId="{2753939B-D3A8-433D-8E8F-19D9D99FF6F3}" srcOrd="24" destOrd="0" presId="urn:microsoft.com/office/officeart/2005/8/layout/bProcess4"/>
    <dgm:cxn modelId="{3AFE56DE-1C02-4899-AA0A-214FA9AE9049}" type="presParOf" srcId="{2753939B-D3A8-433D-8E8F-19D9D99FF6F3}" destId="{A614A027-0039-4E68-AC55-9820501CE279}" srcOrd="0" destOrd="0" presId="urn:microsoft.com/office/officeart/2005/8/layout/bProcess4"/>
    <dgm:cxn modelId="{A032F1F5-5B2F-4B55-B8DC-7E844D9CD2A3}" type="presParOf" srcId="{2753939B-D3A8-433D-8E8F-19D9D99FF6F3}" destId="{B88FE158-6E1B-44C3-B06A-3FDEA6738FBB}" srcOrd="1" destOrd="0" presId="urn:microsoft.com/office/officeart/2005/8/layout/bProcess4"/>
    <dgm:cxn modelId="{5663E01F-48E9-4C16-996D-289BAA468C44}" type="presParOf" srcId="{5E238D6A-66E7-4BF2-A9FC-B8F9DF4F63B5}" destId="{2A0FA205-FD5C-497C-80A4-4FB47FF65DD2}" srcOrd="25" destOrd="0" presId="urn:microsoft.com/office/officeart/2005/8/layout/bProcess4"/>
    <dgm:cxn modelId="{BBA873C3-53F0-453E-B871-D01E26D4B310}" type="presParOf" srcId="{5E238D6A-66E7-4BF2-A9FC-B8F9DF4F63B5}" destId="{44A0EC35-7C73-4DFA-930B-598ADF31EA87}" srcOrd="26" destOrd="0" presId="urn:microsoft.com/office/officeart/2005/8/layout/bProcess4"/>
    <dgm:cxn modelId="{76CE228C-5064-4418-84E7-D72594A512C2}" type="presParOf" srcId="{44A0EC35-7C73-4DFA-930B-598ADF31EA87}" destId="{2806AC78-ED06-4F1E-A648-7FE28493F78C}" srcOrd="0" destOrd="0" presId="urn:microsoft.com/office/officeart/2005/8/layout/bProcess4"/>
    <dgm:cxn modelId="{846BD4DB-30C1-436F-8D33-EBB93207A6A5}" type="presParOf" srcId="{44A0EC35-7C73-4DFA-930B-598ADF31EA87}" destId="{D3E03217-6707-48AA-BAB3-F8CFDCB548B1}" srcOrd="1" destOrd="0" presId="urn:microsoft.com/office/officeart/2005/8/layout/bProcess4"/>
    <dgm:cxn modelId="{D7988EBF-7706-4320-8766-625415926E2F}" type="presParOf" srcId="{5E238D6A-66E7-4BF2-A9FC-B8F9DF4F63B5}" destId="{DE78712F-216B-41DA-A2A7-49B2B04A0438}" srcOrd="27" destOrd="0" presId="urn:microsoft.com/office/officeart/2005/8/layout/bProcess4"/>
    <dgm:cxn modelId="{AA433BC3-0BA7-413D-9FCB-0F1E5CC476DC}" type="presParOf" srcId="{5E238D6A-66E7-4BF2-A9FC-B8F9DF4F63B5}" destId="{1F637C2D-118F-476B-964A-54046DC0CE72}" srcOrd="28" destOrd="0" presId="urn:microsoft.com/office/officeart/2005/8/layout/bProcess4"/>
    <dgm:cxn modelId="{5DC7A50B-60E1-4B6B-BEA0-87AB20EB3DFF}" type="presParOf" srcId="{1F637C2D-118F-476B-964A-54046DC0CE72}" destId="{6B954D2B-6D18-4F7C-9A23-A978FFB0F33F}" srcOrd="0" destOrd="0" presId="urn:microsoft.com/office/officeart/2005/8/layout/bProcess4"/>
    <dgm:cxn modelId="{F99821A4-D64D-424F-A2C3-DA56A4BAFA6F}" type="presParOf" srcId="{1F637C2D-118F-476B-964A-54046DC0CE72}" destId="{615E93AF-C973-4839-AEAA-5C097A60065A}" srcOrd="1" destOrd="0" presId="urn:microsoft.com/office/officeart/2005/8/layout/bProcess4"/>
    <dgm:cxn modelId="{B4CAA661-961A-4A09-9FAE-CC1AAFD98FB1}" type="presParOf" srcId="{5E238D6A-66E7-4BF2-A9FC-B8F9DF4F63B5}" destId="{420F6A06-5CB6-48E2-85F9-69EE1AE61F0D}" srcOrd="29" destOrd="0" presId="urn:microsoft.com/office/officeart/2005/8/layout/bProcess4"/>
    <dgm:cxn modelId="{E63021DB-7BA1-400F-9DDC-E50E21FB340B}" type="presParOf" srcId="{5E238D6A-66E7-4BF2-A9FC-B8F9DF4F63B5}" destId="{AEFE219F-5E89-40FA-ABC9-0CA2C69A4D12}" srcOrd="30" destOrd="0" presId="urn:microsoft.com/office/officeart/2005/8/layout/bProcess4"/>
    <dgm:cxn modelId="{844625A4-40B7-484B-8DE4-5C34E399C12F}" type="presParOf" srcId="{AEFE219F-5E89-40FA-ABC9-0CA2C69A4D12}" destId="{B2BA0B4A-5F45-4350-9DD0-ABED1C8ED8EB}" srcOrd="0" destOrd="0" presId="urn:microsoft.com/office/officeart/2005/8/layout/bProcess4"/>
    <dgm:cxn modelId="{5855F669-06AD-497F-8D7C-FFC1DDEA4EC5}" type="presParOf" srcId="{AEFE219F-5E89-40FA-ABC9-0CA2C69A4D12}" destId="{2356E24C-EC27-497F-AF26-6D5BFB6FB482}" srcOrd="1" destOrd="0" presId="urn:microsoft.com/office/officeart/2005/8/layout/bProcess4"/>
    <dgm:cxn modelId="{6B285E4A-ED43-4525-BDA1-15A96D85D705}" type="presParOf" srcId="{5E238D6A-66E7-4BF2-A9FC-B8F9DF4F63B5}" destId="{5213A14E-46DE-49E4-9F8B-577BDF1EC353}" srcOrd="31" destOrd="0" presId="urn:microsoft.com/office/officeart/2005/8/layout/bProcess4"/>
    <dgm:cxn modelId="{12927595-AA00-4C89-A3E5-DEAD7E0B3D94}" type="presParOf" srcId="{5E238D6A-66E7-4BF2-A9FC-B8F9DF4F63B5}" destId="{4C410C2F-CDD9-46A7-9E68-4CE5DC1D673E}" srcOrd="32" destOrd="0" presId="urn:microsoft.com/office/officeart/2005/8/layout/bProcess4"/>
    <dgm:cxn modelId="{CE571680-067E-449C-91EC-03D2C396A804}" type="presParOf" srcId="{4C410C2F-CDD9-46A7-9E68-4CE5DC1D673E}" destId="{741558B1-1F85-4EBE-A501-C3536F7384CA}" srcOrd="0" destOrd="0" presId="urn:microsoft.com/office/officeart/2005/8/layout/bProcess4"/>
    <dgm:cxn modelId="{8279E7C9-7AC7-417E-9FE4-B6CAA410C884}" type="presParOf" srcId="{4C410C2F-CDD9-46A7-9E68-4CE5DC1D673E}" destId="{4C45828B-696B-4034-AD56-5756279BF5C3}" srcOrd="1" destOrd="0" presId="urn:microsoft.com/office/officeart/2005/8/layout/bProcess4"/>
    <dgm:cxn modelId="{28AE2E45-EFEB-49E6-BC8D-DCF070FCF8BC}" type="presParOf" srcId="{5E238D6A-66E7-4BF2-A9FC-B8F9DF4F63B5}" destId="{59CC218E-C528-4444-8C49-4680EDBC6517}" srcOrd="33" destOrd="0" presId="urn:microsoft.com/office/officeart/2005/8/layout/bProcess4"/>
    <dgm:cxn modelId="{0D151F34-A743-49C8-B3B9-F20109ABA191}" type="presParOf" srcId="{5E238D6A-66E7-4BF2-A9FC-B8F9DF4F63B5}" destId="{038F699B-7F92-4D0B-B761-D404BECD6591}" srcOrd="34" destOrd="0" presId="urn:microsoft.com/office/officeart/2005/8/layout/bProcess4"/>
    <dgm:cxn modelId="{A37E79D0-B795-447F-8AF8-EFF3D45B7401}" type="presParOf" srcId="{038F699B-7F92-4D0B-B761-D404BECD6591}" destId="{BC3AB102-78A9-46BD-A736-100C386E969D}" srcOrd="0" destOrd="0" presId="urn:microsoft.com/office/officeart/2005/8/layout/bProcess4"/>
    <dgm:cxn modelId="{B17FD89F-22DA-454D-9D8E-7C96B281A83B}" type="presParOf" srcId="{038F699B-7F92-4D0B-B761-D404BECD6591}" destId="{0103CC57-5E83-458A-B666-279211DF0ADD}" srcOrd="1" destOrd="0" presId="urn:microsoft.com/office/officeart/2005/8/layout/bProcess4"/>
    <dgm:cxn modelId="{FAFF5A2B-EB35-459F-86BD-76F9FB4C1160}" type="presParOf" srcId="{5E238D6A-66E7-4BF2-A9FC-B8F9DF4F63B5}" destId="{4CF9A46A-460A-4EC0-9CD1-509228F7E371}" srcOrd="35" destOrd="0" presId="urn:microsoft.com/office/officeart/2005/8/layout/bProcess4"/>
    <dgm:cxn modelId="{AA6FD8A6-2E5F-4971-8667-8B8E8E65A12C}" type="presParOf" srcId="{5E238D6A-66E7-4BF2-A9FC-B8F9DF4F63B5}" destId="{0D3B260B-7E3A-43C4-9504-5B71C4B932CC}" srcOrd="36" destOrd="0" presId="urn:microsoft.com/office/officeart/2005/8/layout/bProcess4"/>
    <dgm:cxn modelId="{F6702B10-DAF8-4A4C-9D72-B7C2F3F3ACFC}" type="presParOf" srcId="{0D3B260B-7E3A-43C4-9504-5B71C4B932CC}" destId="{529D489A-C7D8-4B10-9FC5-326F9CD1AF29}" srcOrd="0" destOrd="0" presId="urn:microsoft.com/office/officeart/2005/8/layout/bProcess4"/>
    <dgm:cxn modelId="{99C4FDA2-70ED-4122-A0B5-9A2982BA0958}" type="presParOf" srcId="{0D3B260B-7E3A-43C4-9504-5B71C4B932CC}" destId="{28FEDEE7-23E6-4786-B214-B0D20841D1B2}" srcOrd="1" destOrd="0" presId="urn:microsoft.com/office/officeart/2005/8/layout/bProcess4"/>
    <dgm:cxn modelId="{5B9EA2F3-1FD4-4067-9902-21F3FAB1C1BC}" type="presParOf" srcId="{5E238D6A-66E7-4BF2-A9FC-B8F9DF4F63B5}" destId="{0639D58F-83BE-449D-B57F-A7F2889DF14E}" srcOrd="37" destOrd="0" presId="urn:microsoft.com/office/officeart/2005/8/layout/bProcess4"/>
    <dgm:cxn modelId="{97764941-CFF7-4E96-A773-6FC3AF9B4598}" type="presParOf" srcId="{5E238D6A-66E7-4BF2-A9FC-B8F9DF4F63B5}" destId="{3B6D3903-A2F3-40E1-9948-F5C0DB0D7D90}" srcOrd="38" destOrd="0" presId="urn:microsoft.com/office/officeart/2005/8/layout/bProcess4"/>
    <dgm:cxn modelId="{EECDE841-14C8-42E8-8D8E-D9E2DC0C1DE8}" type="presParOf" srcId="{3B6D3903-A2F3-40E1-9948-F5C0DB0D7D90}" destId="{3DB9F148-5D47-4D58-9170-9ABBA563060B}" srcOrd="0" destOrd="0" presId="urn:microsoft.com/office/officeart/2005/8/layout/bProcess4"/>
    <dgm:cxn modelId="{BF1F498C-0D1F-4472-9919-D3388532CEF6}" type="presParOf" srcId="{3B6D3903-A2F3-40E1-9948-F5C0DB0D7D90}" destId="{0D8B3803-5B8B-4527-99B0-EE11B17B702C}" srcOrd="1" destOrd="0" presId="urn:microsoft.com/office/officeart/2005/8/layout/bProcess4"/>
    <dgm:cxn modelId="{A4C44FC1-074C-43D3-BA32-B3D08E0856B3}" type="presParOf" srcId="{5E238D6A-66E7-4BF2-A9FC-B8F9DF4F63B5}" destId="{CB871E25-2A2F-4FE8-84EA-A93A0413365D}" srcOrd="39" destOrd="0" presId="urn:microsoft.com/office/officeart/2005/8/layout/bProcess4"/>
    <dgm:cxn modelId="{9556F307-09CE-4281-A91F-1FC3E15BB742}" type="presParOf" srcId="{5E238D6A-66E7-4BF2-A9FC-B8F9DF4F63B5}" destId="{8035A498-DAB3-4E11-A59D-979FE46EC952}" srcOrd="40" destOrd="0" presId="urn:microsoft.com/office/officeart/2005/8/layout/bProcess4"/>
    <dgm:cxn modelId="{A5299886-4A17-41F3-9240-38CC6534571E}" type="presParOf" srcId="{8035A498-DAB3-4E11-A59D-979FE46EC952}" destId="{E677D1E4-9D70-4823-93B1-C50A7904EF54}" srcOrd="0" destOrd="0" presId="urn:microsoft.com/office/officeart/2005/8/layout/bProcess4"/>
    <dgm:cxn modelId="{114CAB75-F73B-47B2-AD92-A9A0C68BF679}" type="presParOf" srcId="{8035A498-DAB3-4E11-A59D-979FE46EC952}" destId="{9F7F26B2-32E4-4EF9-BCAC-9FDBA5D5DBEC}"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018F65-3EFA-4730-88ED-C95F6CEAE4B4}">
      <dsp:nvSpPr>
        <dsp:cNvPr id="0" name=""/>
        <dsp:cNvSpPr/>
      </dsp:nvSpPr>
      <dsp:spPr>
        <a:xfrm rot="5400000">
          <a:off x="1023033" y="542982"/>
          <a:ext cx="848134" cy="102286"/>
        </a:xfrm>
        <a:prstGeom prst="rect">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DFE2176-F2EF-4A67-8989-E25A2BF41AE1}">
      <dsp:nvSpPr>
        <dsp:cNvPr id="0" name=""/>
        <dsp:cNvSpPr/>
      </dsp:nvSpPr>
      <dsp:spPr>
        <a:xfrm>
          <a:off x="1217670" y="1009"/>
          <a:ext cx="1136517" cy="681910"/>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Patient listing And Patient Payments</a:t>
          </a:r>
        </a:p>
      </dsp:txBody>
      <dsp:txXfrm>
        <a:off x="1237642" y="20981"/>
        <a:ext cx="1096573" cy="641966"/>
      </dsp:txXfrm>
    </dsp:sp>
    <dsp:sp modelId="{FF7F424C-D7FF-4854-8C1F-7B83D49357EC}">
      <dsp:nvSpPr>
        <dsp:cNvPr id="0" name=""/>
        <dsp:cNvSpPr/>
      </dsp:nvSpPr>
      <dsp:spPr>
        <a:xfrm rot="5400000">
          <a:off x="1023033" y="1395370"/>
          <a:ext cx="848134" cy="102286"/>
        </a:xfrm>
        <a:prstGeom prst="rect">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740E0C3-26AF-4AA5-B744-DD61BBEB141C}">
      <dsp:nvSpPr>
        <dsp:cNvPr id="0" name=""/>
        <dsp:cNvSpPr/>
      </dsp:nvSpPr>
      <dsp:spPr>
        <a:xfrm>
          <a:off x="1217670" y="853397"/>
          <a:ext cx="1136517" cy="681910"/>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Appointment Scheduling</a:t>
          </a:r>
        </a:p>
      </dsp:txBody>
      <dsp:txXfrm>
        <a:off x="1237642" y="873369"/>
        <a:ext cx="1096573" cy="641966"/>
      </dsp:txXfrm>
    </dsp:sp>
    <dsp:sp modelId="{02AD3E78-CFA6-4736-890B-8771C8ED81D6}">
      <dsp:nvSpPr>
        <dsp:cNvPr id="0" name=""/>
        <dsp:cNvSpPr/>
      </dsp:nvSpPr>
      <dsp:spPr>
        <a:xfrm rot="5400000">
          <a:off x="1023033" y="2247758"/>
          <a:ext cx="848134" cy="102286"/>
        </a:xfrm>
        <a:prstGeom prst="rect">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37ECEEA-FE10-4B5E-9463-C4BC97D2D6A4}">
      <dsp:nvSpPr>
        <dsp:cNvPr id="0" name=""/>
        <dsp:cNvSpPr/>
      </dsp:nvSpPr>
      <dsp:spPr>
        <a:xfrm>
          <a:off x="1217670" y="1705785"/>
          <a:ext cx="1136517" cy="681910"/>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Electronic Health Records (EHR)</a:t>
          </a:r>
        </a:p>
      </dsp:txBody>
      <dsp:txXfrm>
        <a:off x="1237642" y="1725757"/>
        <a:ext cx="1096573" cy="641966"/>
      </dsp:txXfrm>
    </dsp:sp>
    <dsp:sp modelId="{B1B65DC3-3EAF-412A-99E1-5C91E3CB3883}">
      <dsp:nvSpPr>
        <dsp:cNvPr id="0" name=""/>
        <dsp:cNvSpPr/>
      </dsp:nvSpPr>
      <dsp:spPr>
        <a:xfrm rot="5400000">
          <a:off x="1023033" y="3100146"/>
          <a:ext cx="848134" cy="102286"/>
        </a:xfrm>
        <a:prstGeom prst="rect">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D6B9D97-E2D4-4A5E-81DA-857027641711}">
      <dsp:nvSpPr>
        <dsp:cNvPr id="0" name=""/>
        <dsp:cNvSpPr/>
      </dsp:nvSpPr>
      <dsp:spPr>
        <a:xfrm>
          <a:off x="1217670" y="2558173"/>
          <a:ext cx="1136517" cy="681910"/>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Electronic Health Records EHR</a:t>
          </a:r>
        </a:p>
      </dsp:txBody>
      <dsp:txXfrm>
        <a:off x="1237642" y="2578145"/>
        <a:ext cx="1096573" cy="641966"/>
      </dsp:txXfrm>
    </dsp:sp>
    <dsp:sp modelId="{AD4B1461-429F-4F79-A7BE-123550A9F71E}">
      <dsp:nvSpPr>
        <dsp:cNvPr id="0" name=""/>
        <dsp:cNvSpPr/>
      </dsp:nvSpPr>
      <dsp:spPr>
        <a:xfrm>
          <a:off x="1449228" y="3526340"/>
          <a:ext cx="1507314" cy="102286"/>
        </a:xfrm>
        <a:prstGeom prst="rect">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8B30056-205A-401A-9288-C24506B3B1EF}">
      <dsp:nvSpPr>
        <dsp:cNvPr id="0" name=""/>
        <dsp:cNvSpPr/>
      </dsp:nvSpPr>
      <dsp:spPr>
        <a:xfrm>
          <a:off x="1217670" y="3410562"/>
          <a:ext cx="1136517" cy="681910"/>
        </a:xfrm>
        <a:prstGeom prst="roundRect">
          <a:avLst>
            <a:gd name="adj" fmla="val 10000"/>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Billing and Invoicing</a:t>
          </a:r>
        </a:p>
      </dsp:txBody>
      <dsp:txXfrm>
        <a:off x="1237642" y="3430534"/>
        <a:ext cx="1096573" cy="641966"/>
      </dsp:txXfrm>
    </dsp:sp>
    <dsp:sp modelId="{E33B145B-6F13-46B5-9612-7EA30DC02DD9}">
      <dsp:nvSpPr>
        <dsp:cNvPr id="0" name=""/>
        <dsp:cNvSpPr/>
      </dsp:nvSpPr>
      <dsp:spPr>
        <a:xfrm rot="16200000">
          <a:off x="2534602" y="3100146"/>
          <a:ext cx="848134" cy="102286"/>
        </a:xfrm>
        <a:prstGeom prst="rect">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97A559C-05AB-48DB-BC2C-EAAF6370872D}">
      <dsp:nvSpPr>
        <dsp:cNvPr id="0" name=""/>
        <dsp:cNvSpPr/>
      </dsp:nvSpPr>
      <dsp:spPr>
        <a:xfrm>
          <a:off x="2729239" y="3410562"/>
          <a:ext cx="1136517" cy="681910"/>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Prescription Management</a:t>
          </a:r>
        </a:p>
      </dsp:txBody>
      <dsp:txXfrm>
        <a:off x="2749211" y="3430534"/>
        <a:ext cx="1096573" cy="641966"/>
      </dsp:txXfrm>
    </dsp:sp>
    <dsp:sp modelId="{B7EA9018-E8E0-49DB-B1DF-95E19AE49605}">
      <dsp:nvSpPr>
        <dsp:cNvPr id="0" name=""/>
        <dsp:cNvSpPr/>
      </dsp:nvSpPr>
      <dsp:spPr>
        <a:xfrm rot="16200000">
          <a:off x="2534602" y="2247758"/>
          <a:ext cx="848134" cy="102286"/>
        </a:xfrm>
        <a:prstGeom prst="rect">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DCFC917-8C75-4BFD-B01E-A64BCFF07218}">
      <dsp:nvSpPr>
        <dsp:cNvPr id="0" name=""/>
        <dsp:cNvSpPr/>
      </dsp:nvSpPr>
      <dsp:spPr>
        <a:xfrm>
          <a:off x="2729239" y="2558173"/>
          <a:ext cx="1136517" cy="681910"/>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Practice Management</a:t>
          </a:r>
        </a:p>
      </dsp:txBody>
      <dsp:txXfrm>
        <a:off x="2749211" y="2578145"/>
        <a:ext cx="1096573" cy="641966"/>
      </dsp:txXfrm>
    </dsp:sp>
    <dsp:sp modelId="{9D85D559-26C6-44D5-BF20-CFF949924FBE}">
      <dsp:nvSpPr>
        <dsp:cNvPr id="0" name=""/>
        <dsp:cNvSpPr/>
      </dsp:nvSpPr>
      <dsp:spPr>
        <a:xfrm rot="16200000">
          <a:off x="2534602" y="1395370"/>
          <a:ext cx="848134" cy="102286"/>
        </a:xfrm>
        <a:prstGeom prst="rect">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4A2CE78-04D3-40B8-BBB6-D6CF73D46363}">
      <dsp:nvSpPr>
        <dsp:cNvPr id="0" name=""/>
        <dsp:cNvSpPr/>
      </dsp:nvSpPr>
      <dsp:spPr>
        <a:xfrm>
          <a:off x="2729239" y="1705785"/>
          <a:ext cx="1136517" cy="681910"/>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Outpatient Management</a:t>
          </a:r>
        </a:p>
      </dsp:txBody>
      <dsp:txXfrm>
        <a:off x="2749211" y="1725757"/>
        <a:ext cx="1096573" cy="641966"/>
      </dsp:txXfrm>
    </dsp:sp>
    <dsp:sp modelId="{2AB2D621-963F-46E6-9622-F675F9FFA99A}">
      <dsp:nvSpPr>
        <dsp:cNvPr id="0" name=""/>
        <dsp:cNvSpPr/>
      </dsp:nvSpPr>
      <dsp:spPr>
        <a:xfrm rot="16200000">
          <a:off x="2534602" y="542982"/>
          <a:ext cx="848134" cy="102286"/>
        </a:xfrm>
        <a:prstGeom prst="rect">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2627B2C-5B8B-448D-95FF-C7053FF56215}">
      <dsp:nvSpPr>
        <dsp:cNvPr id="0" name=""/>
        <dsp:cNvSpPr/>
      </dsp:nvSpPr>
      <dsp:spPr>
        <a:xfrm>
          <a:off x="2729239" y="853397"/>
          <a:ext cx="1136517" cy="681910"/>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Laboratory and Diagnostic Integration</a:t>
          </a:r>
        </a:p>
      </dsp:txBody>
      <dsp:txXfrm>
        <a:off x="2749211" y="873369"/>
        <a:ext cx="1096573" cy="641966"/>
      </dsp:txXfrm>
    </dsp:sp>
    <dsp:sp modelId="{ECB8C53A-F066-4156-A937-42D1F037C739}">
      <dsp:nvSpPr>
        <dsp:cNvPr id="0" name=""/>
        <dsp:cNvSpPr/>
      </dsp:nvSpPr>
      <dsp:spPr>
        <a:xfrm>
          <a:off x="2960796" y="116787"/>
          <a:ext cx="1507314" cy="102286"/>
        </a:xfrm>
        <a:prstGeom prst="rect">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582025C-F045-456F-928E-0490C853B2B5}">
      <dsp:nvSpPr>
        <dsp:cNvPr id="0" name=""/>
        <dsp:cNvSpPr/>
      </dsp:nvSpPr>
      <dsp:spPr>
        <a:xfrm>
          <a:off x="2729239" y="1009"/>
          <a:ext cx="1136517" cy="681910"/>
        </a:xfrm>
        <a:prstGeom prst="roundRect">
          <a:avLst>
            <a:gd name="adj" fmla="val 10000"/>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Inpatient Management</a:t>
          </a:r>
        </a:p>
      </dsp:txBody>
      <dsp:txXfrm>
        <a:off x="2749211" y="20981"/>
        <a:ext cx="1096573" cy="641966"/>
      </dsp:txXfrm>
    </dsp:sp>
    <dsp:sp modelId="{0AE07AD3-51C3-4784-8381-3FDEA4C461EA}">
      <dsp:nvSpPr>
        <dsp:cNvPr id="0" name=""/>
        <dsp:cNvSpPr/>
      </dsp:nvSpPr>
      <dsp:spPr>
        <a:xfrm rot="5400000">
          <a:off x="4046170" y="542982"/>
          <a:ext cx="848134" cy="102286"/>
        </a:xfrm>
        <a:prstGeom prst="rect">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A35B25C-3F39-4B34-9196-945786AAEB5B}">
      <dsp:nvSpPr>
        <dsp:cNvPr id="0" name=""/>
        <dsp:cNvSpPr/>
      </dsp:nvSpPr>
      <dsp:spPr>
        <a:xfrm>
          <a:off x="4240807" y="1009"/>
          <a:ext cx="1136517" cy="681910"/>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Physician Management</a:t>
          </a:r>
        </a:p>
      </dsp:txBody>
      <dsp:txXfrm>
        <a:off x="4260779" y="20981"/>
        <a:ext cx="1096573" cy="641966"/>
      </dsp:txXfrm>
    </dsp:sp>
    <dsp:sp modelId="{F23387F8-540F-4B74-80DC-78E5A6B0C653}">
      <dsp:nvSpPr>
        <dsp:cNvPr id="0" name=""/>
        <dsp:cNvSpPr/>
      </dsp:nvSpPr>
      <dsp:spPr>
        <a:xfrm rot="5400000">
          <a:off x="4046170" y="1395370"/>
          <a:ext cx="848134" cy="102286"/>
        </a:xfrm>
        <a:prstGeom prst="rect">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C81D2DE-F7D1-455D-97DB-1D0B893D8D71}">
      <dsp:nvSpPr>
        <dsp:cNvPr id="0" name=""/>
        <dsp:cNvSpPr/>
      </dsp:nvSpPr>
      <dsp:spPr>
        <a:xfrm>
          <a:off x="4240807" y="853397"/>
          <a:ext cx="1136517" cy="681910"/>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Data Management</a:t>
          </a:r>
        </a:p>
      </dsp:txBody>
      <dsp:txXfrm>
        <a:off x="4260779" y="873369"/>
        <a:ext cx="1096573" cy="641966"/>
      </dsp:txXfrm>
    </dsp:sp>
    <dsp:sp modelId="{2A0FA205-FD5C-497C-80A4-4FB47FF65DD2}">
      <dsp:nvSpPr>
        <dsp:cNvPr id="0" name=""/>
        <dsp:cNvSpPr/>
      </dsp:nvSpPr>
      <dsp:spPr>
        <a:xfrm rot="5400000">
          <a:off x="4046170" y="2247758"/>
          <a:ext cx="848134" cy="102286"/>
        </a:xfrm>
        <a:prstGeom prst="rect">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88FE158-6E1B-44C3-B06A-3FDEA6738FBB}">
      <dsp:nvSpPr>
        <dsp:cNvPr id="0" name=""/>
        <dsp:cNvSpPr/>
      </dsp:nvSpPr>
      <dsp:spPr>
        <a:xfrm>
          <a:off x="4240807" y="1705785"/>
          <a:ext cx="1136517" cy="681910"/>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Insurance Claims Management</a:t>
          </a:r>
        </a:p>
      </dsp:txBody>
      <dsp:txXfrm>
        <a:off x="4260779" y="1725757"/>
        <a:ext cx="1096573" cy="641966"/>
      </dsp:txXfrm>
    </dsp:sp>
    <dsp:sp modelId="{DE78712F-216B-41DA-A2A7-49B2B04A0438}">
      <dsp:nvSpPr>
        <dsp:cNvPr id="0" name=""/>
        <dsp:cNvSpPr/>
      </dsp:nvSpPr>
      <dsp:spPr>
        <a:xfrm rot="5400000">
          <a:off x="4046170" y="3100146"/>
          <a:ext cx="848134" cy="102286"/>
        </a:xfrm>
        <a:prstGeom prst="rect">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3E03217-6707-48AA-BAB3-F8CFDCB548B1}">
      <dsp:nvSpPr>
        <dsp:cNvPr id="0" name=""/>
        <dsp:cNvSpPr/>
      </dsp:nvSpPr>
      <dsp:spPr>
        <a:xfrm>
          <a:off x="4240807" y="2558173"/>
          <a:ext cx="1136517" cy="681910"/>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Inventory Management</a:t>
          </a:r>
        </a:p>
      </dsp:txBody>
      <dsp:txXfrm>
        <a:off x="4260779" y="2578145"/>
        <a:ext cx="1096573" cy="641966"/>
      </dsp:txXfrm>
    </dsp:sp>
    <dsp:sp modelId="{420F6A06-5CB6-48E2-85F9-69EE1AE61F0D}">
      <dsp:nvSpPr>
        <dsp:cNvPr id="0" name=""/>
        <dsp:cNvSpPr/>
      </dsp:nvSpPr>
      <dsp:spPr>
        <a:xfrm>
          <a:off x="4472365" y="3526340"/>
          <a:ext cx="1507314" cy="102286"/>
        </a:xfrm>
        <a:prstGeom prst="rect">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15E93AF-C973-4839-AEAA-5C097A60065A}">
      <dsp:nvSpPr>
        <dsp:cNvPr id="0" name=""/>
        <dsp:cNvSpPr/>
      </dsp:nvSpPr>
      <dsp:spPr>
        <a:xfrm>
          <a:off x="4240807" y="3410562"/>
          <a:ext cx="1136517" cy="681910"/>
        </a:xfrm>
        <a:prstGeom prst="roundRect">
          <a:avLst>
            <a:gd name="adj" fmla="val 10000"/>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Radiology Management</a:t>
          </a:r>
        </a:p>
      </dsp:txBody>
      <dsp:txXfrm>
        <a:off x="4260779" y="3430534"/>
        <a:ext cx="1096573" cy="641966"/>
      </dsp:txXfrm>
    </dsp:sp>
    <dsp:sp modelId="{5213A14E-46DE-49E4-9F8B-577BDF1EC353}">
      <dsp:nvSpPr>
        <dsp:cNvPr id="0" name=""/>
        <dsp:cNvSpPr/>
      </dsp:nvSpPr>
      <dsp:spPr>
        <a:xfrm rot="16200000">
          <a:off x="5557739" y="3100146"/>
          <a:ext cx="848134" cy="102286"/>
        </a:xfrm>
        <a:prstGeom prst="rect">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356E24C-EC27-497F-AF26-6D5BFB6FB482}">
      <dsp:nvSpPr>
        <dsp:cNvPr id="0" name=""/>
        <dsp:cNvSpPr/>
      </dsp:nvSpPr>
      <dsp:spPr>
        <a:xfrm>
          <a:off x="5752376" y="3410562"/>
          <a:ext cx="1136517" cy="681910"/>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Revenue Cycle Management</a:t>
          </a:r>
        </a:p>
      </dsp:txBody>
      <dsp:txXfrm>
        <a:off x="5772348" y="3430534"/>
        <a:ext cx="1096573" cy="641966"/>
      </dsp:txXfrm>
    </dsp:sp>
    <dsp:sp modelId="{59CC218E-C528-4444-8C49-4680EDBC6517}">
      <dsp:nvSpPr>
        <dsp:cNvPr id="0" name=""/>
        <dsp:cNvSpPr/>
      </dsp:nvSpPr>
      <dsp:spPr>
        <a:xfrm rot="16200000">
          <a:off x="5557739" y="2247758"/>
          <a:ext cx="848134" cy="102286"/>
        </a:xfrm>
        <a:prstGeom prst="rect">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C45828B-696B-4034-AD56-5756279BF5C3}">
      <dsp:nvSpPr>
        <dsp:cNvPr id="0" name=""/>
        <dsp:cNvSpPr/>
      </dsp:nvSpPr>
      <dsp:spPr>
        <a:xfrm>
          <a:off x="5752376" y="2558173"/>
          <a:ext cx="1136517" cy="681910"/>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Electronic Medical Billing</a:t>
          </a:r>
        </a:p>
      </dsp:txBody>
      <dsp:txXfrm>
        <a:off x="5772348" y="2578145"/>
        <a:ext cx="1096573" cy="641966"/>
      </dsp:txXfrm>
    </dsp:sp>
    <dsp:sp modelId="{4CF9A46A-460A-4EC0-9CD1-509228F7E371}">
      <dsp:nvSpPr>
        <dsp:cNvPr id="0" name=""/>
        <dsp:cNvSpPr/>
      </dsp:nvSpPr>
      <dsp:spPr>
        <a:xfrm rot="16200000">
          <a:off x="5557739" y="1395370"/>
          <a:ext cx="848134" cy="102286"/>
        </a:xfrm>
        <a:prstGeom prst="rect">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103CC57-5E83-458A-B666-279211DF0ADD}">
      <dsp:nvSpPr>
        <dsp:cNvPr id="0" name=""/>
        <dsp:cNvSpPr/>
      </dsp:nvSpPr>
      <dsp:spPr>
        <a:xfrm>
          <a:off x="5752376" y="1705785"/>
          <a:ext cx="1136517" cy="681910"/>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Appointment Reminders</a:t>
          </a:r>
        </a:p>
      </dsp:txBody>
      <dsp:txXfrm>
        <a:off x="5772348" y="1725757"/>
        <a:ext cx="1096573" cy="641966"/>
      </dsp:txXfrm>
    </dsp:sp>
    <dsp:sp modelId="{0639D58F-83BE-449D-B57F-A7F2889DF14E}">
      <dsp:nvSpPr>
        <dsp:cNvPr id="0" name=""/>
        <dsp:cNvSpPr/>
      </dsp:nvSpPr>
      <dsp:spPr>
        <a:xfrm rot="16200000">
          <a:off x="5557739" y="542982"/>
          <a:ext cx="848134" cy="102286"/>
        </a:xfrm>
        <a:prstGeom prst="rect">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8FEDEE7-23E6-4786-B214-B0D20841D1B2}">
      <dsp:nvSpPr>
        <dsp:cNvPr id="0" name=""/>
        <dsp:cNvSpPr/>
      </dsp:nvSpPr>
      <dsp:spPr>
        <a:xfrm>
          <a:off x="5752376" y="853397"/>
          <a:ext cx="1136517" cy="681910"/>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Security and Compliance</a:t>
          </a:r>
        </a:p>
      </dsp:txBody>
      <dsp:txXfrm>
        <a:off x="5772348" y="873369"/>
        <a:ext cx="1096573" cy="641966"/>
      </dsp:txXfrm>
    </dsp:sp>
    <dsp:sp modelId="{CB871E25-2A2F-4FE8-84EA-A93A0413365D}">
      <dsp:nvSpPr>
        <dsp:cNvPr id="0" name=""/>
        <dsp:cNvSpPr/>
      </dsp:nvSpPr>
      <dsp:spPr>
        <a:xfrm>
          <a:off x="5983933" y="116787"/>
          <a:ext cx="1507314" cy="102286"/>
        </a:xfrm>
        <a:prstGeom prst="rect">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D8B3803-5B8B-4527-99B0-EE11B17B702C}">
      <dsp:nvSpPr>
        <dsp:cNvPr id="0" name=""/>
        <dsp:cNvSpPr/>
      </dsp:nvSpPr>
      <dsp:spPr>
        <a:xfrm>
          <a:off x="5752376" y="1009"/>
          <a:ext cx="1136517" cy="681910"/>
        </a:xfrm>
        <a:prstGeom prst="roundRect">
          <a:avLst>
            <a:gd name="adj" fmla="val 10000"/>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Reporting and Analytics</a:t>
          </a:r>
        </a:p>
      </dsp:txBody>
      <dsp:txXfrm>
        <a:off x="5772348" y="20981"/>
        <a:ext cx="1096573" cy="641966"/>
      </dsp:txXfrm>
    </dsp:sp>
    <dsp:sp modelId="{9F7F26B2-32E4-4EF9-BCAC-9FDBA5D5DBEC}">
      <dsp:nvSpPr>
        <dsp:cNvPr id="0" name=""/>
        <dsp:cNvSpPr/>
      </dsp:nvSpPr>
      <dsp:spPr>
        <a:xfrm>
          <a:off x="7263944" y="1009"/>
          <a:ext cx="1136517" cy="681910"/>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Telehealth Integration</a:t>
          </a:r>
        </a:p>
      </dsp:txBody>
      <dsp:txXfrm>
        <a:off x="7283916" y="20981"/>
        <a:ext cx="1096573" cy="641966"/>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3/10/2024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88372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3/10/2024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7161574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3/10/2024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5990290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3/10/2024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1176067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3/10/2024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1595828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3/10/2024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1076778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3/10/2024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054952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3/10/2024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10935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3/10/2024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97384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3/10/2024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76140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3/10/2024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01041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3/10/2024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05076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86B75A-687E-405C-8A0B-8D00578BA2C3}" type="datetimeFigureOut">
              <a:rPr lang="en-US" smtClean="0"/>
              <a:pPr/>
              <a:t>3/10/2024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14628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6B75A-687E-405C-8A0B-8D00578BA2C3}" type="datetimeFigureOut">
              <a:rPr lang="en-US" smtClean="0"/>
              <a:pPr/>
              <a:t>3/10/2024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97897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3/10/2024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97560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3/10/2024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07977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586B75A-687E-405C-8A0B-8D00578BA2C3}" type="datetimeFigureOut">
              <a:rPr lang="en-US" smtClean="0"/>
              <a:pPr/>
              <a:t>3/10/2024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06588063"/>
      </p:ext>
    </p:extLst>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 id="2147484063" r:id="rId13"/>
    <p:sldLayoutId id="2147484064" r:id="rId14"/>
    <p:sldLayoutId id="2147484065" r:id="rId15"/>
    <p:sldLayoutId id="214748406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wearkinetic.com/reflex-2/" TargetMode="External"/><Relationship Id="rId2" Type="http://schemas.openxmlformats.org/officeDocument/2006/relationships/hyperlink" Target="https://sensirion.com/products/applications/medical/smart-inhaler/"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globenewswire.com/news-release/2021/04/14/2210138/0/en/Global-Healthcare-in-IT-Market-Size-Share-Will-Grow-to-USD-662-Billion-by-2026-Facts-Factors.html" TargetMode="External"/><Relationship Id="rId2" Type="http://schemas.openxmlformats.org/officeDocument/2006/relationships/hyperlink" Target="https://healthitsecurity.com/news/the-10-biggest-healthcare-data-breaches-of-2019-so-far" TargetMode="Externa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hyperlink" Target="https://www.marketsandmarkets.com/Market-Reports/healthcare-it-252.html?gclid=Cj0KCQiApKagBhC1ARIsAFc7Mc6qS5NLohlKnmFKWpJnW_X2yyJvWTQXmmanA3Hph-3EEvcx0DAO_l0aAkPWEALw_wcB" TargetMode="External"/><Relationship Id="rId4" Type="http://schemas.openxmlformats.org/officeDocument/2006/relationships/hyperlink" Target="https://pubmed.ncbi.nlm.nih.gov/27207817/"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CA9AE-571A-E9F6-5ED3-1293B8EB65B8}"/>
              </a:ext>
            </a:extLst>
          </p:cNvPr>
          <p:cNvSpPr>
            <a:spLocks noGrp="1"/>
          </p:cNvSpPr>
          <p:nvPr>
            <p:ph type="ctrTitle"/>
          </p:nvPr>
        </p:nvSpPr>
        <p:spPr>
          <a:xfrm>
            <a:off x="985969" y="4553712"/>
            <a:ext cx="8288032" cy="1370066"/>
          </a:xfrm>
        </p:spPr>
        <p:txBody>
          <a:bodyPr>
            <a:normAutofit/>
          </a:bodyPr>
          <a:lstStyle/>
          <a:p>
            <a:pPr algn="ctr">
              <a:lnSpc>
                <a:spcPct val="90000"/>
              </a:lnSpc>
            </a:pPr>
            <a:r>
              <a:rPr lang="en-US" sz="3400" dirty="0"/>
              <a:t>    Hospital Information Management Systems</a:t>
            </a:r>
            <a:endParaRPr lang="en-IN" sz="3400" dirty="0"/>
          </a:p>
        </p:txBody>
      </p:sp>
      <p:sp>
        <p:nvSpPr>
          <p:cNvPr id="3" name="Subtitle 2">
            <a:extLst>
              <a:ext uri="{FF2B5EF4-FFF2-40B4-BE49-F238E27FC236}">
                <a16:creationId xmlns:a16="http://schemas.microsoft.com/office/drawing/2014/main" id="{00FA9F71-728A-DB6B-0D70-42175A7C19FF}"/>
              </a:ext>
            </a:extLst>
          </p:cNvPr>
          <p:cNvSpPr>
            <a:spLocks noGrp="1"/>
          </p:cNvSpPr>
          <p:nvPr>
            <p:ph type="subTitle" idx="1"/>
          </p:nvPr>
        </p:nvSpPr>
        <p:spPr>
          <a:xfrm flipH="1">
            <a:off x="3480258" y="6043612"/>
            <a:ext cx="2920541" cy="385763"/>
          </a:xfrm>
        </p:spPr>
        <p:txBody>
          <a:bodyPr>
            <a:normAutofit/>
          </a:bodyPr>
          <a:lstStyle/>
          <a:p>
            <a:pPr algn="ctr"/>
            <a:r>
              <a:rPr lang="en-US" dirty="0">
                <a:solidFill>
                  <a:schemeClr val="accent1">
                    <a:lumMod val="75000"/>
                  </a:schemeClr>
                </a:solidFill>
              </a:rPr>
              <a:t>HIMS</a:t>
            </a:r>
            <a:endParaRPr lang="en-IN" dirty="0">
              <a:solidFill>
                <a:schemeClr val="accent1">
                  <a:lumMod val="75000"/>
                </a:schemeClr>
              </a:solidFill>
            </a:endParaRPr>
          </a:p>
        </p:txBody>
      </p:sp>
      <p:pic>
        <p:nvPicPr>
          <p:cNvPr id="4" name="Graphic 3" descr="Stethoscope">
            <a:extLst>
              <a:ext uri="{FF2B5EF4-FFF2-40B4-BE49-F238E27FC236}">
                <a16:creationId xmlns:a16="http://schemas.microsoft.com/office/drawing/2014/main" id="{40F811A7-A5CC-028F-BE7E-D9DAA50A73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80259" y="934222"/>
            <a:ext cx="3299450" cy="3299450"/>
          </a:xfrm>
          <a:prstGeom prst="rect">
            <a:avLst/>
          </a:prstGeom>
        </p:spPr>
      </p:pic>
    </p:spTree>
    <p:extLst>
      <p:ext uri="{BB962C8B-B14F-4D97-AF65-F5344CB8AC3E}">
        <p14:creationId xmlns:p14="http://schemas.microsoft.com/office/powerpoint/2010/main" val="2421248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446EC-C413-C1EE-7F97-0736994EE7A1}"/>
              </a:ext>
            </a:extLst>
          </p:cNvPr>
          <p:cNvSpPr>
            <a:spLocks noGrp="1"/>
          </p:cNvSpPr>
          <p:nvPr>
            <p:ph type="title"/>
          </p:nvPr>
        </p:nvSpPr>
        <p:spPr>
          <a:xfrm>
            <a:off x="1174045" y="508000"/>
            <a:ext cx="8596668" cy="1038578"/>
          </a:xfrm>
        </p:spPr>
        <p:txBody>
          <a:bodyPr>
            <a:normAutofit fontScale="90000"/>
          </a:bodyPr>
          <a:lstStyle/>
          <a:p>
            <a:r>
              <a:rPr lang="en-US" dirty="0"/>
              <a:t>IOT devices                </a:t>
            </a:r>
            <a:r>
              <a:rPr lang="en-IN" b="0" i="0" dirty="0">
                <a:solidFill>
                  <a:schemeClr val="accent2">
                    <a:lumMod val="60000"/>
                    <a:lumOff val="40000"/>
                  </a:schemeClr>
                </a:solidFill>
                <a:effectLst/>
                <a:latin typeface="Monasans"/>
              </a:rPr>
              <a:t>AI-based diagnostic tools</a:t>
            </a:r>
            <a:br>
              <a:rPr lang="en-IN" b="0" i="0" dirty="0">
                <a:solidFill>
                  <a:srgbClr val="0F1115"/>
                </a:solidFill>
                <a:effectLst/>
                <a:latin typeface="Monasans"/>
              </a:rPr>
            </a:br>
            <a:endParaRPr lang="en-IN" dirty="0"/>
          </a:p>
        </p:txBody>
      </p:sp>
      <p:sp>
        <p:nvSpPr>
          <p:cNvPr id="3" name="Content Placeholder 2">
            <a:extLst>
              <a:ext uri="{FF2B5EF4-FFF2-40B4-BE49-F238E27FC236}">
                <a16:creationId xmlns:a16="http://schemas.microsoft.com/office/drawing/2014/main" id="{8370A8CD-445C-FC4E-8ADA-5E106820FCF5}"/>
              </a:ext>
            </a:extLst>
          </p:cNvPr>
          <p:cNvSpPr>
            <a:spLocks noGrp="1"/>
          </p:cNvSpPr>
          <p:nvPr>
            <p:ph sz="half" idx="1"/>
          </p:nvPr>
        </p:nvSpPr>
        <p:spPr/>
        <p:txBody>
          <a:bodyPr>
            <a:normAutofit lnSpcReduction="10000"/>
          </a:bodyPr>
          <a:lstStyle/>
          <a:p>
            <a:r>
              <a:rPr lang="en-US" i="0" dirty="0">
                <a:solidFill>
                  <a:srgbClr val="0F1115"/>
                </a:solidFill>
                <a:effectLst/>
                <a:latin typeface="Mona Sans"/>
              </a:rPr>
              <a:t>Medical IoT devices are used to collect information on a patient's vital functions, such as blood pressure, glucose levels, heart rate, sleep quality, body tension, e</a:t>
            </a:r>
            <a:r>
              <a:rPr lang="en-IN" i="0" dirty="0" err="1">
                <a:solidFill>
                  <a:srgbClr val="0F1115"/>
                </a:solidFill>
                <a:effectLst/>
                <a:latin typeface="Mona Sans"/>
              </a:rPr>
              <a:t>tc</a:t>
            </a:r>
            <a:endParaRPr lang="en-IN" i="0" dirty="0">
              <a:solidFill>
                <a:srgbClr val="0F1115"/>
              </a:solidFill>
              <a:effectLst/>
              <a:latin typeface="Mona Sans"/>
            </a:endParaRPr>
          </a:p>
          <a:p>
            <a:r>
              <a:rPr lang="en-US" b="0" i="0" dirty="0">
                <a:solidFill>
                  <a:srgbClr val="0F1115"/>
                </a:solidFill>
                <a:effectLst/>
                <a:latin typeface="Monasans"/>
              </a:rPr>
              <a:t>The patient can easily and effortlessly measure his vitals, and the doctor has access to up-to-date information</a:t>
            </a:r>
            <a:endParaRPr lang="en-IN" b="0" dirty="0">
              <a:solidFill>
                <a:srgbClr val="0F1115"/>
              </a:solidFill>
              <a:latin typeface="Mona Sans"/>
            </a:endParaRPr>
          </a:p>
          <a:p>
            <a:pPr algn="l"/>
            <a:r>
              <a:rPr lang="en-US" b="1" i="0" dirty="0">
                <a:solidFill>
                  <a:srgbClr val="0F1115"/>
                </a:solidFill>
                <a:effectLst/>
                <a:latin typeface="Mona Sans"/>
              </a:rPr>
              <a:t>Use case examples</a:t>
            </a:r>
          </a:p>
          <a:p>
            <a:pPr algn="l">
              <a:buFont typeface="Arial" panose="020B0604020202020204" pitchFamily="34" charset="0"/>
              <a:buChar char="•"/>
            </a:pPr>
            <a:r>
              <a:rPr lang="en-US" b="0" i="0" dirty="0">
                <a:solidFill>
                  <a:srgbClr val="0F1115"/>
                </a:solidFill>
                <a:effectLst/>
                <a:latin typeface="Monasans"/>
              </a:rPr>
              <a:t>‍</a:t>
            </a:r>
            <a:r>
              <a:rPr lang="en-US" b="1" i="0" dirty="0" err="1">
                <a:solidFill>
                  <a:srgbClr val="0F1115"/>
                </a:solidFill>
                <a:effectLst/>
                <a:latin typeface="Mona Sans"/>
              </a:rPr>
              <a:t>MorePro's</a:t>
            </a:r>
            <a:r>
              <a:rPr lang="en-US" b="0" i="0" dirty="0">
                <a:solidFill>
                  <a:srgbClr val="0F1115"/>
                </a:solidFill>
                <a:effectLst/>
                <a:latin typeface="Monasans"/>
              </a:rPr>
              <a:t> </a:t>
            </a:r>
            <a:r>
              <a:rPr lang="en-US" b="0" i="0" dirty="0" err="1">
                <a:solidFill>
                  <a:srgbClr val="0F1115"/>
                </a:solidFill>
                <a:effectLst/>
                <a:latin typeface="Monasans"/>
              </a:rPr>
              <a:t>SmartWatch</a:t>
            </a:r>
            <a:r>
              <a:rPr lang="en-US" b="1" i="0" u="none" strike="noStrike" dirty="0">
                <a:solidFill>
                  <a:srgbClr val="0F1115"/>
                </a:solidFill>
                <a:effectLst/>
                <a:latin typeface="Mona Sans"/>
                <a:hlinkClick r:id="rId2"/>
              </a:rPr>
              <a:t>‍</a:t>
            </a:r>
            <a:endParaRPr lang="en-US" b="0" i="0" dirty="0">
              <a:solidFill>
                <a:srgbClr val="0F1115"/>
              </a:solidFill>
              <a:effectLst/>
              <a:latin typeface="Monasans"/>
            </a:endParaRPr>
          </a:p>
          <a:p>
            <a:pPr algn="l">
              <a:buFont typeface="Arial" panose="020B0604020202020204" pitchFamily="34" charset="0"/>
              <a:buChar char="•"/>
            </a:pPr>
            <a:r>
              <a:rPr lang="en-US" b="1" i="0" dirty="0" err="1">
                <a:solidFill>
                  <a:srgbClr val="0F1115"/>
                </a:solidFill>
                <a:effectLst/>
                <a:latin typeface="Mona Sans"/>
              </a:rPr>
              <a:t>Sensirion</a:t>
            </a:r>
            <a:r>
              <a:rPr lang="en-US" b="0" i="0" dirty="0">
                <a:solidFill>
                  <a:srgbClr val="0F1115"/>
                </a:solidFill>
                <a:effectLst/>
                <a:latin typeface="Monasans"/>
              </a:rPr>
              <a:t> </a:t>
            </a:r>
            <a:r>
              <a:rPr lang="en-US" b="1" dirty="0">
                <a:solidFill>
                  <a:srgbClr val="0F1115"/>
                </a:solidFill>
                <a:latin typeface="Mona Sans"/>
                <a:hlinkClick r:id="rId3"/>
              </a:rPr>
              <a:t>‍</a:t>
            </a:r>
            <a:endParaRPr lang="en-US" b="1" dirty="0">
              <a:solidFill>
                <a:srgbClr val="0F1115"/>
              </a:solidFill>
              <a:latin typeface="Mona Sans"/>
            </a:endParaRPr>
          </a:p>
          <a:p>
            <a:pPr algn="l">
              <a:buFont typeface="Arial" panose="020B0604020202020204" pitchFamily="34" charset="0"/>
              <a:buChar char="•"/>
            </a:pPr>
            <a:r>
              <a:rPr lang="en-US" b="1" i="0" dirty="0">
                <a:solidFill>
                  <a:srgbClr val="0F1115"/>
                </a:solidFill>
                <a:effectLst/>
                <a:latin typeface="Mona Sans"/>
              </a:rPr>
              <a:t>Kinetic</a:t>
            </a:r>
          </a:p>
          <a:p>
            <a:pPr marL="0" indent="0">
              <a:buNone/>
            </a:pPr>
            <a:endParaRPr lang="en-US" i="0" dirty="0">
              <a:solidFill>
                <a:srgbClr val="0F1115"/>
              </a:solidFill>
              <a:effectLst/>
              <a:latin typeface="Mona Sans"/>
            </a:endParaRPr>
          </a:p>
        </p:txBody>
      </p:sp>
      <p:sp>
        <p:nvSpPr>
          <p:cNvPr id="4" name="Content Placeholder 3">
            <a:extLst>
              <a:ext uri="{FF2B5EF4-FFF2-40B4-BE49-F238E27FC236}">
                <a16:creationId xmlns:a16="http://schemas.microsoft.com/office/drawing/2014/main" id="{28DDD190-134E-261A-D9EA-D55C5F7F31A4}"/>
              </a:ext>
            </a:extLst>
          </p:cNvPr>
          <p:cNvSpPr>
            <a:spLocks noGrp="1"/>
          </p:cNvSpPr>
          <p:nvPr>
            <p:ph sz="half" idx="2"/>
          </p:nvPr>
        </p:nvSpPr>
        <p:spPr/>
        <p:txBody>
          <a:bodyPr>
            <a:normAutofit lnSpcReduction="10000"/>
          </a:bodyPr>
          <a:lstStyle/>
          <a:p>
            <a:r>
              <a:rPr lang="en-US" b="0" i="0" dirty="0">
                <a:solidFill>
                  <a:srgbClr val="0F1115"/>
                </a:solidFill>
                <a:effectLst/>
                <a:latin typeface="Monasans"/>
              </a:rPr>
              <a:t>Diagnostic software based on Artificial Intelligence uses machine learning to collect and process data on the symptoms of specific diseases.</a:t>
            </a:r>
          </a:p>
          <a:p>
            <a:pPr algn="l"/>
            <a:r>
              <a:rPr lang="en-US" b="1" i="0" dirty="0">
                <a:solidFill>
                  <a:srgbClr val="0F1115"/>
                </a:solidFill>
                <a:effectLst/>
                <a:latin typeface="Mona Sans"/>
              </a:rPr>
              <a:t>Most important benefit</a:t>
            </a:r>
          </a:p>
          <a:p>
            <a:pPr algn="l"/>
            <a:r>
              <a:rPr lang="en-US" b="0" i="0" dirty="0">
                <a:solidFill>
                  <a:srgbClr val="0F1115"/>
                </a:solidFill>
                <a:effectLst/>
                <a:latin typeface="Monasans"/>
              </a:rPr>
              <a:t>AI-based software used in hospitals increases the accuracy of diagnosis and reduce its time.</a:t>
            </a:r>
          </a:p>
          <a:p>
            <a:pPr algn="l"/>
            <a:r>
              <a:rPr lang="en-US" b="1" i="0" dirty="0">
                <a:solidFill>
                  <a:srgbClr val="0F1115"/>
                </a:solidFill>
                <a:effectLst/>
                <a:latin typeface="Mona Sans"/>
              </a:rPr>
              <a:t>Use case example</a:t>
            </a:r>
          </a:p>
          <a:p>
            <a:pPr algn="l"/>
            <a:r>
              <a:rPr lang="en-US" b="0" i="0" dirty="0">
                <a:solidFill>
                  <a:srgbClr val="0F1115"/>
                </a:solidFill>
                <a:effectLst/>
                <a:latin typeface="Monasans"/>
              </a:rPr>
              <a:t>Diagnostics.ai</a:t>
            </a:r>
          </a:p>
          <a:p>
            <a:endParaRPr lang="en-IN" dirty="0"/>
          </a:p>
        </p:txBody>
      </p:sp>
    </p:spTree>
    <p:extLst>
      <p:ext uri="{BB962C8B-B14F-4D97-AF65-F5344CB8AC3E}">
        <p14:creationId xmlns:p14="http://schemas.microsoft.com/office/powerpoint/2010/main" val="3606303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C0950-A15F-CE60-98D5-F03E325113D0}"/>
              </a:ext>
            </a:extLst>
          </p:cNvPr>
          <p:cNvSpPr>
            <a:spLocks noGrp="1"/>
          </p:cNvSpPr>
          <p:nvPr>
            <p:ph type="title"/>
          </p:nvPr>
        </p:nvSpPr>
        <p:spPr>
          <a:xfrm>
            <a:off x="677333" y="609600"/>
            <a:ext cx="9606353" cy="1179443"/>
          </a:xfrm>
        </p:spPr>
        <p:txBody>
          <a:bodyPr/>
          <a:lstStyle/>
          <a:p>
            <a:r>
              <a:rPr lang="en-US" dirty="0"/>
              <a:t> Block chain solutions       RPM</a:t>
            </a:r>
            <a:endParaRPr lang="en-IN" dirty="0"/>
          </a:p>
        </p:txBody>
      </p:sp>
      <p:sp>
        <p:nvSpPr>
          <p:cNvPr id="3" name="Content Placeholder 2">
            <a:extLst>
              <a:ext uri="{FF2B5EF4-FFF2-40B4-BE49-F238E27FC236}">
                <a16:creationId xmlns:a16="http://schemas.microsoft.com/office/drawing/2014/main" id="{5EA3D4DF-D66B-C450-FC19-4B9991CE1784}"/>
              </a:ext>
            </a:extLst>
          </p:cNvPr>
          <p:cNvSpPr>
            <a:spLocks noGrp="1"/>
          </p:cNvSpPr>
          <p:nvPr>
            <p:ph sz="half" idx="1"/>
          </p:nvPr>
        </p:nvSpPr>
        <p:spPr/>
        <p:txBody>
          <a:bodyPr>
            <a:normAutofit fontScale="85000" lnSpcReduction="10000"/>
          </a:bodyPr>
          <a:lstStyle/>
          <a:p>
            <a:r>
              <a:rPr lang="en-IN" b="0" i="0" dirty="0">
                <a:solidFill>
                  <a:srgbClr val="0F1115"/>
                </a:solidFill>
                <a:effectLst/>
                <a:latin typeface="Monasans"/>
              </a:rPr>
              <a:t>Blockchain solutions</a:t>
            </a:r>
          </a:p>
          <a:p>
            <a:r>
              <a:rPr lang="en-US" i="0" dirty="0">
                <a:solidFill>
                  <a:srgbClr val="0F1115"/>
                </a:solidFill>
                <a:effectLst/>
                <a:latin typeface="Mona Sans"/>
              </a:rPr>
              <a:t>Private blockchains act as closed databases that can only be accessed by verified users, and their activity is reported in the system</a:t>
            </a:r>
          </a:p>
          <a:p>
            <a:pPr algn="l"/>
            <a:r>
              <a:rPr lang="en-US" b="1" i="0" dirty="0">
                <a:solidFill>
                  <a:srgbClr val="0F1115"/>
                </a:solidFill>
                <a:effectLst/>
                <a:latin typeface="Mona Sans"/>
              </a:rPr>
              <a:t>Most important benefit</a:t>
            </a:r>
          </a:p>
          <a:p>
            <a:pPr algn="l"/>
            <a:r>
              <a:rPr lang="en-US" b="0" i="0" dirty="0">
                <a:solidFill>
                  <a:srgbClr val="0F1115"/>
                </a:solidFill>
                <a:effectLst/>
                <a:latin typeface="Monasans"/>
              </a:rPr>
              <a:t>They enhance data security, ensure transparency of actions taken and prevent information falsification or hacking.</a:t>
            </a:r>
          </a:p>
          <a:p>
            <a:pPr algn="l"/>
            <a:r>
              <a:rPr lang="en-US" b="1" i="0" dirty="0">
                <a:solidFill>
                  <a:srgbClr val="0F1115"/>
                </a:solidFill>
                <a:effectLst/>
                <a:latin typeface="Mona Sans"/>
              </a:rPr>
              <a:t>Use case examples</a:t>
            </a:r>
          </a:p>
          <a:p>
            <a:pPr algn="l">
              <a:buFont typeface="Arial" panose="020B0604020202020204" pitchFamily="34" charset="0"/>
              <a:buChar char="•"/>
            </a:pPr>
            <a:r>
              <a:rPr lang="en-US" b="1" i="0" dirty="0">
                <a:solidFill>
                  <a:srgbClr val="0F1115"/>
                </a:solidFill>
                <a:effectLst/>
                <a:latin typeface="Mona Sans"/>
              </a:rPr>
              <a:t>Medical records exchange </a:t>
            </a:r>
            <a:endParaRPr lang="en-US" b="0" i="0" dirty="0">
              <a:solidFill>
                <a:srgbClr val="0F1115"/>
              </a:solidFill>
              <a:effectLst/>
              <a:latin typeface="Monasans"/>
            </a:endParaRPr>
          </a:p>
          <a:p>
            <a:pPr algn="l">
              <a:buFont typeface="Arial" panose="020B0604020202020204" pitchFamily="34" charset="0"/>
              <a:buChar char="•"/>
            </a:pPr>
            <a:r>
              <a:rPr lang="en-US" b="1" i="0" dirty="0">
                <a:solidFill>
                  <a:srgbClr val="0F1115"/>
                </a:solidFill>
                <a:effectLst/>
                <a:latin typeface="Mona Sans"/>
              </a:rPr>
              <a:t>Authentication of drug transfers </a:t>
            </a:r>
            <a:endParaRPr lang="en-US" b="0" i="0" dirty="0">
              <a:solidFill>
                <a:srgbClr val="0F1115"/>
              </a:solidFill>
              <a:effectLst/>
              <a:latin typeface="Monasans"/>
            </a:endParaRPr>
          </a:p>
          <a:p>
            <a:pPr algn="l">
              <a:buFont typeface="Arial" panose="020B0604020202020204" pitchFamily="34" charset="0"/>
              <a:buChar char="•"/>
            </a:pPr>
            <a:r>
              <a:rPr lang="en-US" b="1" i="0" dirty="0">
                <a:solidFill>
                  <a:srgbClr val="0F1115"/>
                </a:solidFill>
                <a:effectLst/>
                <a:latin typeface="Mona Sans"/>
              </a:rPr>
              <a:t>Verification of insurance data</a:t>
            </a:r>
            <a:endParaRPr lang="en-US" b="0" i="0" dirty="0">
              <a:solidFill>
                <a:srgbClr val="0F1115"/>
              </a:solidFill>
              <a:effectLst/>
              <a:latin typeface="Monasans"/>
            </a:endParaRPr>
          </a:p>
          <a:p>
            <a:endParaRPr lang="en-US" i="0" dirty="0">
              <a:solidFill>
                <a:srgbClr val="0F1115"/>
              </a:solidFill>
              <a:effectLst/>
              <a:latin typeface="Mona Sans"/>
            </a:endParaRPr>
          </a:p>
          <a:p>
            <a:endParaRPr lang="en-IN" dirty="0"/>
          </a:p>
        </p:txBody>
      </p:sp>
      <p:sp>
        <p:nvSpPr>
          <p:cNvPr id="4" name="Content Placeholder 3">
            <a:extLst>
              <a:ext uri="{FF2B5EF4-FFF2-40B4-BE49-F238E27FC236}">
                <a16:creationId xmlns:a16="http://schemas.microsoft.com/office/drawing/2014/main" id="{16C5B29A-B7D4-AC75-1A2D-A6BE6352DC79}"/>
              </a:ext>
            </a:extLst>
          </p:cNvPr>
          <p:cNvSpPr>
            <a:spLocks noGrp="1"/>
          </p:cNvSpPr>
          <p:nvPr>
            <p:ph sz="half" idx="2"/>
          </p:nvPr>
        </p:nvSpPr>
        <p:spPr/>
        <p:txBody>
          <a:bodyPr>
            <a:normAutofit fontScale="85000" lnSpcReduction="10000"/>
          </a:bodyPr>
          <a:lstStyle/>
          <a:p>
            <a:pPr marL="0" indent="0" algn="l">
              <a:buNone/>
            </a:pPr>
            <a:r>
              <a:rPr lang="en-US" dirty="0">
                <a:solidFill>
                  <a:srgbClr val="0F1115"/>
                </a:solidFill>
                <a:latin typeface="Monasans"/>
              </a:rPr>
              <a:t>    RPM </a:t>
            </a:r>
            <a:r>
              <a:rPr lang="en-US" b="0" i="0" dirty="0">
                <a:solidFill>
                  <a:srgbClr val="0F1115"/>
                </a:solidFill>
                <a:effectLst/>
                <a:latin typeface="Monasans"/>
              </a:rPr>
              <a:t> encompasses all tools, systems, and      procedures that allow a person's health to be observed without direct interaction with a medical professional</a:t>
            </a:r>
          </a:p>
          <a:p>
            <a:pPr marL="0" indent="0" algn="l">
              <a:buNone/>
            </a:pPr>
            <a:r>
              <a:rPr lang="en-US" dirty="0">
                <a:solidFill>
                  <a:srgbClr val="0F1115"/>
                </a:solidFill>
                <a:latin typeface="Monasans"/>
              </a:rPr>
              <a:t>Advantage:</a:t>
            </a:r>
            <a:endParaRPr lang="en-US" b="1" i="0" dirty="0">
              <a:solidFill>
                <a:srgbClr val="0F1115"/>
              </a:solidFill>
              <a:effectLst/>
              <a:latin typeface="Mona Sans"/>
            </a:endParaRPr>
          </a:p>
          <a:p>
            <a:pPr algn="l"/>
            <a:r>
              <a:rPr lang="en-US" b="0" i="0" dirty="0">
                <a:solidFill>
                  <a:srgbClr val="0F1115"/>
                </a:solidFill>
                <a:effectLst/>
                <a:latin typeface="Monasans"/>
              </a:rPr>
              <a:t>They enhance data security, ensure transparency of actions taken and prevent information falsification or hacking.</a:t>
            </a:r>
          </a:p>
          <a:p>
            <a:pPr algn="l"/>
            <a:r>
              <a:rPr lang="en-US" b="1" i="0" dirty="0">
                <a:solidFill>
                  <a:srgbClr val="0F1115"/>
                </a:solidFill>
                <a:effectLst/>
                <a:latin typeface="Mona Sans"/>
              </a:rPr>
              <a:t>Use case examples</a:t>
            </a:r>
          </a:p>
          <a:p>
            <a:pPr algn="l">
              <a:buFont typeface="Arial" panose="020B0604020202020204" pitchFamily="34" charset="0"/>
              <a:buChar char="•"/>
            </a:pPr>
            <a:r>
              <a:rPr lang="en-US" b="1" i="0" dirty="0">
                <a:solidFill>
                  <a:srgbClr val="0F1115"/>
                </a:solidFill>
                <a:effectLst/>
                <a:latin typeface="Mona Sans"/>
              </a:rPr>
              <a:t>Medical records exchange </a:t>
            </a:r>
            <a:endParaRPr lang="en-US" b="0" i="0" dirty="0">
              <a:solidFill>
                <a:srgbClr val="0F1115"/>
              </a:solidFill>
              <a:effectLst/>
              <a:latin typeface="Monasans"/>
            </a:endParaRPr>
          </a:p>
          <a:p>
            <a:pPr algn="l">
              <a:buFont typeface="Arial" panose="020B0604020202020204" pitchFamily="34" charset="0"/>
              <a:buChar char="•"/>
            </a:pPr>
            <a:r>
              <a:rPr lang="en-US" b="1" i="0" dirty="0">
                <a:solidFill>
                  <a:srgbClr val="0F1115"/>
                </a:solidFill>
                <a:effectLst/>
                <a:latin typeface="Mona Sans"/>
              </a:rPr>
              <a:t>Authentication of drug transfers </a:t>
            </a:r>
            <a:endParaRPr lang="en-US" b="0" i="0" dirty="0">
              <a:solidFill>
                <a:srgbClr val="0F1115"/>
              </a:solidFill>
              <a:effectLst/>
              <a:latin typeface="Monasans"/>
            </a:endParaRPr>
          </a:p>
          <a:p>
            <a:pPr algn="l">
              <a:buFont typeface="Arial" panose="020B0604020202020204" pitchFamily="34" charset="0"/>
              <a:buChar char="•"/>
            </a:pPr>
            <a:r>
              <a:rPr lang="en-US" b="1" i="0" dirty="0">
                <a:solidFill>
                  <a:srgbClr val="0F1115"/>
                </a:solidFill>
                <a:effectLst/>
                <a:latin typeface="Mona Sans"/>
              </a:rPr>
              <a:t>Verification of insurance data</a:t>
            </a:r>
            <a:endParaRPr lang="en-US" b="0" i="0" dirty="0">
              <a:solidFill>
                <a:srgbClr val="0F1115"/>
              </a:solidFill>
              <a:effectLst/>
              <a:latin typeface="Monasans"/>
            </a:endParaRPr>
          </a:p>
          <a:p>
            <a:endParaRPr lang="en-IN" dirty="0"/>
          </a:p>
        </p:txBody>
      </p:sp>
    </p:spTree>
    <p:extLst>
      <p:ext uri="{BB962C8B-B14F-4D97-AF65-F5344CB8AC3E}">
        <p14:creationId xmlns:p14="http://schemas.microsoft.com/office/powerpoint/2010/main" val="214509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03A7C-977A-5BA3-70C1-81116DA7CDD1}"/>
              </a:ext>
            </a:extLst>
          </p:cNvPr>
          <p:cNvSpPr>
            <a:spLocks noGrp="1"/>
          </p:cNvSpPr>
          <p:nvPr>
            <p:ph type="title"/>
          </p:nvPr>
        </p:nvSpPr>
        <p:spPr>
          <a:xfrm>
            <a:off x="677334" y="318052"/>
            <a:ext cx="8596668" cy="1245705"/>
          </a:xfrm>
        </p:spPr>
        <p:txBody>
          <a:bodyPr>
            <a:normAutofit fontScale="90000"/>
          </a:bodyPr>
          <a:lstStyle/>
          <a:p>
            <a:r>
              <a:rPr lang="en-US" dirty="0"/>
              <a:t>Telemedicine         Electronic health records           </a:t>
            </a:r>
            <a:br>
              <a:rPr lang="en-US" dirty="0"/>
            </a:br>
            <a:br>
              <a:rPr lang="en-US" dirty="0"/>
            </a:br>
            <a:r>
              <a:rPr lang="en-US" dirty="0"/>
              <a:t>                                              </a:t>
            </a:r>
            <a:endParaRPr lang="en-IN" dirty="0"/>
          </a:p>
        </p:txBody>
      </p:sp>
      <p:sp>
        <p:nvSpPr>
          <p:cNvPr id="3" name="Content Placeholder 2">
            <a:extLst>
              <a:ext uri="{FF2B5EF4-FFF2-40B4-BE49-F238E27FC236}">
                <a16:creationId xmlns:a16="http://schemas.microsoft.com/office/drawing/2014/main" id="{C66AAA9F-E43D-4AEC-EE4C-4AAC4167100A}"/>
              </a:ext>
            </a:extLst>
          </p:cNvPr>
          <p:cNvSpPr>
            <a:spLocks noGrp="1"/>
          </p:cNvSpPr>
          <p:nvPr>
            <p:ph sz="half" idx="1"/>
          </p:nvPr>
        </p:nvSpPr>
        <p:spPr/>
        <p:txBody>
          <a:bodyPr>
            <a:normAutofit/>
          </a:bodyPr>
          <a:lstStyle/>
          <a:p>
            <a:pPr algn="l"/>
            <a:endParaRPr lang="en-US" b="1" i="0" dirty="0">
              <a:solidFill>
                <a:srgbClr val="0F1115"/>
              </a:solidFill>
              <a:effectLst/>
              <a:latin typeface="Mona Sans"/>
            </a:endParaRPr>
          </a:p>
          <a:p>
            <a:pPr algn="l"/>
            <a:r>
              <a:rPr lang="en-US" b="1" i="0" dirty="0">
                <a:solidFill>
                  <a:srgbClr val="0F1115"/>
                </a:solidFill>
                <a:effectLst/>
                <a:latin typeface="Mona Sans"/>
              </a:rPr>
              <a:t>Most important benefit</a:t>
            </a:r>
          </a:p>
          <a:p>
            <a:pPr algn="l"/>
            <a:r>
              <a:rPr lang="en-US" b="0" i="0" dirty="0">
                <a:solidFill>
                  <a:srgbClr val="0F1115"/>
                </a:solidFill>
                <a:effectLst/>
                <a:latin typeface="Monasans"/>
              </a:rPr>
              <a:t>Storage and organization of medical records and the exchange of data between medical facilities.</a:t>
            </a:r>
          </a:p>
          <a:p>
            <a:pPr algn="l"/>
            <a:r>
              <a:rPr lang="en-US" b="1" i="0" dirty="0">
                <a:solidFill>
                  <a:srgbClr val="0F1115"/>
                </a:solidFill>
                <a:effectLst/>
                <a:latin typeface="Mona Sans"/>
              </a:rPr>
              <a:t>Use case example</a:t>
            </a:r>
          </a:p>
          <a:p>
            <a:pPr algn="l">
              <a:buFont typeface="Arial" panose="020B0604020202020204" pitchFamily="34" charset="0"/>
              <a:buChar char="•"/>
            </a:pPr>
            <a:r>
              <a:rPr lang="en-US" b="0" i="0" dirty="0">
                <a:solidFill>
                  <a:srgbClr val="0F1115"/>
                </a:solidFill>
                <a:effectLst/>
                <a:latin typeface="Monasans"/>
              </a:rPr>
              <a:t>‍</a:t>
            </a:r>
            <a:r>
              <a:rPr lang="en-US" b="1" i="0" dirty="0" err="1">
                <a:solidFill>
                  <a:srgbClr val="0F1115"/>
                </a:solidFill>
                <a:effectLst/>
                <a:latin typeface="Mona Sans"/>
              </a:rPr>
              <a:t>AdvancedMD</a:t>
            </a:r>
            <a:endParaRPr lang="en-US" b="0" i="0" dirty="0">
              <a:solidFill>
                <a:srgbClr val="0F1115"/>
              </a:solidFill>
              <a:effectLst/>
              <a:latin typeface="Monasans"/>
            </a:endParaRPr>
          </a:p>
          <a:p>
            <a:endParaRPr lang="en-IN" dirty="0"/>
          </a:p>
        </p:txBody>
      </p:sp>
      <p:sp>
        <p:nvSpPr>
          <p:cNvPr id="4" name="Content Placeholder 3">
            <a:extLst>
              <a:ext uri="{FF2B5EF4-FFF2-40B4-BE49-F238E27FC236}">
                <a16:creationId xmlns:a16="http://schemas.microsoft.com/office/drawing/2014/main" id="{5B7F933F-7AF4-8801-B534-1C619AEB83A2}"/>
              </a:ext>
            </a:extLst>
          </p:cNvPr>
          <p:cNvSpPr>
            <a:spLocks noGrp="1"/>
          </p:cNvSpPr>
          <p:nvPr>
            <p:ph sz="half" idx="2"/>
          </p:nvPr>
        </p:nvSpPr>
        <p:spPr/>
        <p:txBody>
          <a:bodyPr>
            <a:normAutofit/>
          </a:bodyPr>
          <a:lstStyle/>
          <a:p>
            <a:r>
              <a:rPr lang="en-US" b="0" i="0" dirty="0">
                <a:solidFill>
                  <a:srgbClr val="0F1115"/>
                </a:solidFill>
                <a:effectLst/>
                <a:latin typeface="Monasans"/>
              </a:rPr>
              <a:t>EHR software maintains the continuity of treatment and significantly reduces administrative work</a:t>
            </a:r>
          </a:p>
          <a:p>
            <a:pPr algn="l"/>
            <a:r>
              <a:rPr lang="en-US" b="1" i="0" dirty="0">
                <a:solidFill>
                  <a:srgbClr val="0F1115"/>
                </a:solidFill>
                <a:effectLst/>
                <a:latin typeface="Mona Sans"/>
              </a:rPr>
              <a:t>Most important benefit</a:t>
            </a:r>
          </a:p>
          <a:p>
            <a:pPr algn="l"/>
            <a:r>
              <a:rPr lang="en-US" b="0" i="0" dirty="0">
                <a:solidFill>
                  <a:srgbClr val="0F1115"/>
                </a:solidFill>
                <a:effectLst/>
                <a:latin typeface="Monasans"/>
              </a:rPr>
              <a:t>Storage and organization of medical records and the exchange of data between medical facilities.</a:t>
            </a:r>
          </a:p>
          <a:p>
            <a:pPr algn="l"/>
            <a:r>
              <a:rPr lang="en-US" b="1" i="0" dirty="0">
                <a:solidFill>
                  <a:srgbClr val="0F1115"/>
                </a:solidFill>
                <a:effectLst/>
                <a:latin typeface="Mona Sans"/>
              </a:rPr>
              <a:t>Use case example</a:t>
            </a:r>
          </a:p>
          <a:p>
            <a:pPr algn="l">
              <a:buFont typeface="Arial" panose="020B0604020202020204" pitchFamily="34" charset="0"/>
              <a:buChar char="•"/>
            </a:pPr>
            <a:r>
              <a:rPr lang="en-US" b="0" i="0" dirty="0">
                <a:solidFill>
                  <a:srgbClr val="0F1115"/>
                </a:solidFill>
                <a:effectLst/>
                <a:latin typeface="Monasans"/>
              </a:rPr>
              <a:t>‍</a:t>
            </a:r>
            <a:r>
              <a:rPr lang="en-US" b="1" i="0" dirty="0" err="1">
                <a:solidFill>
                  <a:srgbClr val="0F1115"/>
                </a:solidFill>
                <a:effectLst/>
                <a:latin typeface="Mona Sans"/>
              </a:rPr>
              <a:t>AdvancedMD</a:t>
            </a:r>
            <a:endParaRPr lang="en-US" b="0" i="0" dirty="0">
              <a:solidFill>
                <a:srgbClr val="0F1115"/>
              </a:solidFill>
              <a:effectLst/>
              <a:latin typeface="Monasans"/>
            </a:endParaRPr>
          </a:p>
          <a:p>
            <a:endParaRPr lang="en-IN" dirty="0"/>
          </a:p>
        </p:txBody>
      </p:sp>
    </p:spTree>
    <p:extLst>
      <p:ext uri="{BB962C8B-B14F-4D97-AF65-F5344CB8AC3E}">
        <p14:creationId xmlns:p14="http://schemas.microsoft.com/office/powerpoint/2010/main" val="3925548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6F428-C39B-5FD7-64D0-1A2C4524167F}"/>
              </a:ext>
            </a:extLst>
          </p:cNvPr>
          <p:cNvSpPr>
            <a:spLocks noGrp="1"/>
          </p:cNvSpPr>
          <p:nvPr>
            <p:ph type="title"/>
          </p:nvPr>
        </p:nvSpPr>
        <p:spPr>
          <a:xfrm>
            <a:off x="677333" y="609600"/>
            <a:ext cx="10081155" cy="890588"/>
          </a:xfrm>
        </p:spPr>
        <p:txBody>
          <a:bodyPr>
            <a:normAutofit fontScale="90000"/>
          </a:bodyPr>
          <a:lstStyle/>
          <a:p>
            <a:r>
              <a:rPr lang="en-IN" b="0" i="0" dirty="0">
                <a:solidFill>
                  <a:srgbClr val="0F1115"/>
                </a:solidFill>
                <a:effectLst/>
                <a:latin typeface="Monasans"/>
              </a:rPr>
              <a:t> E-commerce solutions           Medical education software</a:t>
            </a:r>
            <a:br>
              <a:rPr lang="en-IN" b="0" i="0" dirty="0">
                <a:solidFill>
                  <a:srgbClr val="0F1115"/>
                </a:solidFill>
                <a:effectLst/>
                <a:latin typeface="Monasans"/>
              </a:rPr>
            </a:br>
            <a:endParaRPr lang="en-IN" dirty="0"/>
          </a:p>
        </p:txBody>
      </p:sp>
      <p:sp>
        <p:nvSpPr>
          <p:cNvPr id="3" name="Content Placeholder 2">
            <a:extLst>
              <a:ext uri="{FF2B5EF4-FFF2-40B4-BE49-F238E27FC236}">
                <a16:creationId xmlns:a16="http://schemas.microsoft.com/office/drawing/2014/main" id="{AE8F4901-AC80-5C73-821F-4BA629504D1D}"/>
              </a:ext>
            </a:extLst>
          </p:cNvPr>
          <p:cNvSpPr>
            <a:spLocks noGrp="1"/>
          </p:cNvSpPr>
          <p:nvPr>
            <p:ph sz="half" idx="1"/>
          </p:nvPr>
        </p:nvSpPr>
        <p:spPr/>
        <p:txBody>
          <a:bodyPr>
            <a:normAutofit fontScale="92500" lnSpcReduction="10000"/>
          </a:bodyPr>
          <a:lstStyle/>
          <a:p>
            <a:r>
              <a:rPr lang="en-IN" b="0" i="0" dirty="0">
                <a:solidFill>
                  <a:srgbClr val="0F1115"/>
                </a:solidFill>
                <a:effectLst/>
                <a:latin typeface="Monasans"/>
              </a:rPr>
              <a:t>E-commerce solutions for healthcare</a:t>
            </a:r>
          </a:p>
          <a:p>
            <a:r>
              <a:rPr lang="en-US" i="0" dirty="0">
                <a:solidFill>
                  <a:srgbClr val="0F1115"/>
                </a:solidFill>
                <a:effectLst/>
                <a:latin typeface="Mona Sans"/>
              </a:rPr>
              <a:t>Patients through an online store can book an appointment with a specialist, purchase a test or examination, a package of appointments with a physical therapist, comprehensive dental treatment, and much more</a:t>
            </a:r>
            <a:r>
              <a:rPr lang="en-US" b="1" i="0" dirty="0">
                <a:solidFill>
                  <a:srgbClr val="0F1115"/>
                </a:solidFill>
                <a:effectLst/>
                <a:latin typeface="Mona Sans"/>
              </a:rPr>
              <a:t>.</a:t>
            </a:r>
          </a:p>
          <a:p>
            <a:pPr algn="l"/>
            <a:r>
              <a:rPr lang="en-US" b="1" i="0" dirty="0">
                <a:solidFill>
                  <a:srgbClr val="0F1115"/>
                </a:solidFill>
                <a:effectLst/>
                <a:latin typeface="Mona Sans"/>
              </a:rPr>
              <a:t>Most important benefit</a:t>
            </a:r>
          </a:p>
          <a:p>
            <a:pPr algn="l"/>
            <a:r>
              <a:rPr lang="en-US" b="0" i="0" dirty="0">
                <a:solidFill>
                  <a:srgbClr val="0F1115"/>
                </a:solidFill>
                <a:effectLst/>
                <a:latin typeface="Monasans"/>
              </a:rPr>
              <a:t>It improves the user experience of healthcare patients, and increases the customer base of healthcare providers.</a:t>
            </a:r>
          </a:p>
          <a:p>
            <a:pPr algn="l"/>
            <a:r>
              <a:rPr lang="en-US" b="1" i="0" dirty="0">
                <a:solidFill>
                  <a:srgbClr val="0F1115"/>
                </a:solidFill>
                <a:effectLst/>
                <a:latin typeface="Mona Sans"/>
              </a:rPr>
              <a:t>Use case example</a:t>
            </a:r>
          </a:p>
          <a:p>
            <a:pPr algn="l">
              <a:buFont typeface="Arial" panose="020B0604020202020204" pitchFamily="34" charset="0"/>
              <a:buChar char="•"/>
            </a:pPr>
            <a:r>
              <a:rPr lang="en-US" b="0" i="0" dirty="0">
                <a:solidFill>
                  <a:srgbClr val="0F1115"/>
                </a:solidFill>
                <a:effectLst/>
                <a:latin typeface="Monasans"/>
              </a:rPr>
              <a:t>‍</a:t>
            </a:r>
            <a:r>
              <a:rPr lang="en-US" b="1" i="0" dirty="0" err="1">
                <a:solidFill>
                  <a:srgbClr val="0F1115"/>
                </a:solidFill>
                <a:effectLst/>
                <a:latin typeface="Mona Sans"/>
              </a:rPr>
              <a:t>Medistore</a:t>
            </a:r>
            <a:r>
              <a:rPr lang="en-US" b="1" i="0" dirty="0">
                <a:solidFill>
                  <a:srgbClr val="0F1115"/>
                </a:solidFill>
                <a:effectLst/>
                <a:latin typeface="Mona Sans"/>
              </a:rPr>
              <a:t> </a:t>
            </a:r>
            <a:endParaRPr lang="en-US" b="0" i="0" dirty="0">
              <a:solidFill>
                <a:srgbClr val="0F1115"/>
              </a:solidFill>
              <a:effectLst/>
              <a:latin typeface="Monasans"/>
            </a:endParaRPr>
          </a:p>
          <a:p>
            <a:endParaRPr lang="en-IN" dirty="0"/>
          </a:p>
        </p:txBody>
      </p:sp>
      <p:sp>
        <p:nvSpPr>
          <p:cNvPr id="4" name="Content Placeholder 3">
            <a:extLst>
              <a:ext uri="{FF2B5EF4-FFF2-40B4-BE49-F238E27FC236}">
                <a16:creationId xmlns:a16="http://schemas.microsoft.com/office/drawing/2014/main" id="{3E726783-C9F9-AEF9-07FD-F5E291F6AB2F}"/>
              </a:ext>
            </a:extLst>
          </p:cNvPr>
          <p:cNvSpPr>
            <a:spLocks noGrp="1"/>
          </p:cNvSpPr>
          <p:nvPr>
            <p:ph sz="half" idx="2"/>
          </p:nvPr>
        </p:nvSpPr>
        <p:spPr/>
        <p:txBody>
          <a:bodyPr>
            <a:normAutofit fontScale="92500" lnSpcReduction="10000"/>
          </a:bodyPr>
          <a:lstStyle/>
          <a:p>
            <a:r>
              <a:rPr lang="en-US" b="0" i="0" dirty="0">
                <a:solidFill>
                  <a:srgbClr val="0F1115"/>
                </a:solidFill>
                <a:effectLst/>
                <a:latin typeface="Monasans"/>
              </a:rPr>
              <a:t>medical education software can be a tremendous support for students and practicing professionals to improve their skills.</a:t>
            </a:r>
          </a:p>
          <a:p>
            <a:pPr algn="l"/>
            <a:r>
              <a:rPr lang="en-US" b="1" i="0" dirty="0">
                <a:solidFill>
                  <a:srgbClr val="0F1115"/>
                </a:solidFill>
                <a:effectLst/>
                <a:latin typeface="Mona Sans"/>
              </a:rPr>
              <a:t>Most important benefit</a:t>
            </a:r>
          </a:p>
          <a:p>
            <a:pPr algn="l"/>
            <a:r>
              <a:rPr lang="en-US" b="0" i="0" dirty="0">
                <a:solidFill>
                  <a:srgbClr val="0F1115"/>
                </a:solidFill>
                <a:effectLst/>
                <a:latin typeface="Monasans"/>
              </a:rPr>
              <a:t>Improving the quality of education in health care.</a:t>
            </a:r>
          </a:p>
          <a:p>
            <a:pPr algn="l"/>
            <a:r>
              <a:rPr lang="en-US" b="1" i="0" dirty="0">
                <a:solidFill>
                  <a:srgbClr val="0F1115"/>
                </a:solidFill>
                <a:effectLst/>
                <a:latin typeface="Mona Sans"/>
              </a:rPr>
              <a:t>Use case example</a:t>
            </a:r>
          </a:p>
          <a:p>
            <a:pPr algn="l">
              <a:buFont typeface="Arial" panose="020B0604020202020204" pitchFamily="34" charset="0"/>
              <a:buChar char="•"/>
            </a:pPr>
            <a:r>
              <a:rPr lang="en-US" b="0" i="0" dirty="0">
                <a:solidFill>
                  <a:srgbClr val="0F1115"/>
                </a:solidFill>
                <a:effectLst/>
                <a:latin typeface="Monasans"/>
              </a:rPr>
              <a:t>‍</a:t>
            </a:r>
            <a:r>
              <a:rPr lang="en-US" b="1" i="0" dirty="0">
                <a:solidFill>
                  <a:srgbClr val="0F1115"/>
                </a:solidFill>
                <a:effectLst/>
                <a:latin typeface="Mona Sans"/>
              </a:rPr>
              <a:t>Osso VR</a:t>
            </a:r>
            <a:r>
              <a:rPr lang="en-US" b="0" i="0" dirty="0">
                <a:solidFill>
                  <a:srgbClr val="0F1115"/>
                </a:solidFill>
                <a:effectLst/>
                <a:latin typeface="Monasans"/>
              </a:rPr>
              <a:t> </a:t>
            </a:r>
          </a:p>
          <a:p>
            <a:pPr algn="l">
              <a:buFont typeface="Arial" panose="020B0604020202020204" pitchFamily="34" charset="0"/>
              <a:buChar char="•"/>
            </a:pPr>
            <a:r>
              <a:rPr lang="en-US" b="0" i="0" dirty="0">
                <a:solidFill>
                  <a:srgbClr val="0F1115"/>
                </a:solidFill>
                <a:effectLst/>
                <a:latin typeface="Monasans"/>
              </a:rPr>
              <a:t>‍</a:t>
            </a:r>
            <a:r>
              <a:rPr lang="en-US" b="1" i="0" dirty="0">
                <a:solidFill>
                  <a:srgbClr val="0F1115"/>
                </a:solidFill>
                <a:effectLst/>
                <a:latin typeface="Mona Sans"/>
              </a:rPr>
              <a:t>Complete Anatomy</a:t>
            </a:r>
            <a:r>
              <a:rPr lang="en-US" b="0" i="0" dirty="0">
                <a:solidFill>
                  <a:srgbClr val="0F1115"/>
                </a:solidFill>
                <a:effectLst/>
                <a:latin typeface="Monasans"/>
              </a:rPr>
              <a:t> </a:t>
            </a:r>
          </a:p>
          <a:p>
            <a:endParaRPr lang="en-IN" dirty="0"/>
          </a:p>
        </p:txBody>
      </p:sp>
    </p:spTree>
    <p:extLst>
      <p:ext uri="{BB962C8B-B14F-4D97-AF65-F5344CB8AC3E}">
        <p14:creationId xmlns:p14="http://schemas.microsoft.com/office/powerpoint/2010/main" val="2561817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descr="A black and white text with blue and green text">
            <a:extLst>
              <a:ext uri="{FF2B5EF4-FFF2-40B4-BE49-F238E27FC236}">
                <a16:creationId xmlns:a16="http://schemas.microsoft.com/office/drawing/2014/main" id="{7E358E20-CAFA-95BB-B834-9B6285C5301B}"/>
              </a:ext>
            </a:extLst>
          </p:cNvPr>
          <p:cNvPicPr>
            <a:picLocks noChangeAspect="1"/>
          </p:cNvPicPr>
          <p:nvPr/>
        </p:nvPicPr>
        <p:blipFill>
          <a:blip r:embed="rId2"/>
          <a:stretch>
            <a:fillRect/>
          </a:stretch>
        </p:blipFill>
        <p:spPr>
          <a:xfrm>
            <a:off x="919308" y="282221"/>
            <a:ext cx="10638285" cy="6491111"/>
          </a:xfrm>
          <a:prstGeom prst="rect">
            <a:avLst/>
          </a:prstGeom>
        </p:spPr>
      </p:pic>
    </p:spTree>
    <p:extLst>
      <p:ext uri="{BB962C8B-B14F-4D97-AF65-F5344CB8AC3E}">
        <p14:creationId xmlns:p14="http://schemas.microsoft.com/office/powerpoint/2010/main" val="1998775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B6EEB-577C-EB4D-E9C5-205DADC10DE1}"/>
              </a:ext>
            </a:extLst>
          </p:cNvPr>
          <p:cNvSpPr>
            <a:spLocks noGrp="1"/>
          </p:cNvSpPr>
          <p:nvPr>
            <p:ph type="title"/>
          </p:nvPr>
        </p:nvSpPr>
        <p:spPr/>
        <p:txBody>
          <a:bodyPr/>
          <a:lstStyle/>
          <a:p>
            <a:r>
              <a:rPr lang="en-US" dirty="0"/>
              <a:t>Summary</a:t>
            </a:r>
            <a:endParaRPr lang="en-IN" dirty="0"/>
          </a:p>
        </p:txBody>
      </p:sp>
      <p:sp>
        <p:nvSpPr>
          <p:cNvPr id="3" name="Content Placeholder 2">
            <a:extLst>
              <a:ext uri="{FF2B5EF4-FFF2-40B4-BE49-F238E27FC236}">
                <a16:creationId xmlns:a16="http://schemas.microsoft.com/office/drawing/2014/main" id="{2B00DF07-0B71-0903-09B4-776E87A23595}"/>
              </a:ext>
            </a:extLst>
          </p:cNvPr>
          <p:cNvSpPr>
            <a:spLocks noGrp="1"/>
          </p:cNvSpPr>
          <p:nvPr>
            <p:ph idx="1"/>
          </p:nvPr>
        </p:nvSpPr>
        <p:spPr/>
        <p:txBody>
          <a:bodyPr>
            <a:normAutofit/>
          </a:bodyPr>
          <a:lstStyle/>
          <a:p>
            <a:pPr marL="0" indent="0" algn="l">
              <a:buNone/>
            </a:pPr>
            <a:r>
              <a:rPr lang="en-US" b="0" i="0" dirty="0">
                <a:solidFill>
                  <a:srgbClr val="0F1115"/>
                </a:solidFill>
                <a:effectLst/>
                <a:latin typeface="Monasans"/>
              </a:rPr>
              <a:t> </a:t>
            </a:r>
            <a:r>
              <a:rPr lang="en-US" dirty="0">
                <a:solidFill>
                  <a:srgbClr val="0F1115"/>
                </a:solidFill>
                <a:latin typeface="Monasans"/>
              </a:rPr>
              <a:t>D</a:t>
            </a:r>
            <a:r>
              <a:rPr lang="en-US" b="0" i="0" dirty="0">
                <a:solidFill>
                  <a:srgbClr val="0F1115"/>
                </a:solidFill>
                <a:effectLst/>
                <a:latin typeface="Monasans"/>
              </a:rPr>
              <a:t>igital transformation of healthcare is a process that everyone has been waiting for years, even decades. At first, many companies were afraid of innovation, but once the progress took off - it could no longer be stopped. Today, almost all medical facilities use some form of software to optimize their work. Solutions such as AI-based diagnostic tools, VR software, EHR, CRM, and HMS systems make it possible to significantly increase the productivity of medical staff, avoid administrative errors, save time and money, and, most importantly, improve the quality of patient care. The future is now. And it's remarkable to see what it will bring</a:t>
            </a:r>
          </a:p>
          <a:p>
            <a:endParaRPr lang="en-IN" dirty="0"/>
          </a:p>
        </p:txBody>
      </p:sp>
    </p:spTree>
    <p:extLst>
      <p:ext uri="{BB962C8B-B14F-4D97-AF65-F5344CB8AC3E}">
        <p14:creationId xmlns:p14="http://schemas.microsoft.com/office/powerpoint/2010/main" val="1431161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48714-C910-2D80-3CFB-E197761D37DE}"/>
              </a:ext>
            </a:extLst>
          </p:cNvPr>
          <p:cNvSpPr>
            <a:spLocks noGrp="1"/>
          </p:cNvSpPr>
          <p:nvPr>
            <p:ph type="title"/>
          </p:nvPr>
        </p:nvSpPr>
        <p:spPr>
          <a:xfrm>
            <a:off x="5536734" y="609600"/>
            <a:ext cx="3737268" cy="1320800"/>
          </a:xfrm>
        </p:spPr>
        <p:txBody>
          <a:bodyPr>
            <a:normAutofit/>
          </a:bodyPr>
          <a:lstStyle/>
          <a:p>
            <a:r>
              <a:rPr lang="en-US" dirty="0"/>
              <a:t>What is HIMS</a:t>
            </a:r>
            <a:endParaRPr lang="en-IN" dirty="0"/>
          </a:p>
        </p:txBody>
      </p:sp>
      <p:sp>
        <p:nvSpPr>
          <p:cNvPr id="3" name="Content Placeholder 2">
            <a:extLst>
              <a:ext uri="{FF2B5EF4-FFF2-40B4-BE49-F238E27FC236}">
                <a16:creationId xmlns:a16="http://schemas.microsoft.com/office/drawing/2014/main" id="{AAF7FBB1-300A-AFAB-5AC5-061D9BAD5811}"/>
              </a:ext>
            </a:extLst>
          </p:cNvPr>
          <p:cNvSpPr>
            <a:spLocks noGrp="1"/>
          </p:cNvSpPr>
          <p:nvPr>
            <p:ph idx="1"/>
          </p:nvPr>
        </p:nvSpPr>
        <p:spPr>
          <a:xfrm>
            <a:off x="5209563" y="2160589"/>
            <a:ext cx="4064439" cy="3880773"/>
          </a:xfrm>
        </p:spPr>
        <p:txBody>
          <a:bodyPr>
            <a:normAutofit/>
          </a:bodyPr>
          <a:lstStyle/>
          <a:p>
            <a:r>
              <a:rPr lang="en-US" dirty="0"/>
              <a:t>Health information management (HIM) is the practice of acquiring, analyzing and protecting digital and traditional medical information vital to providing quality patient care. </a:t>
            </a:r>
          </a:p>
          <a:p>
            <a:r>
              <a:rPr lang="en-US" dirty="0"/>
              <a:t>It is a combination of business, science and information technology.</a:t>
            </a:r>
            <a:endParaRPr lang="en-IN" dirty="0"/>
          </a:p>
        </p:txBody>
      </p:sp>
      <p:pic>
        <p:nvPicPr>
          <p:cNvPr id="27" name="Picture 26" descr="Stethoscope on white background">
            <a:extLst>
              <a:ext uri="{FF2B5EF4-FFF2-40B4-BE49-F238E27FC236}">
                <a16:creationId xmlns:a16="http://schemas.microsoft.com/office/drawing/2014/main" id="{112F815E-8FB4-33A9-83EB-8F3688C84557}"/>
              </a:ext>
            </a:extLst>
          </p:cNvPr>
          <p:cNvPicPr>
            <a:picLocks noChangeAspect="1"/>
          </p:cNvPicPr>
          <p:nvPr/>
        </p:nvPicPr>
        <p:blipFill rotWithShape="1">
          <a:blip r:embed="rId2"/>
          <a:srcRect r="47883" b="-1"/>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Tree>
    <p:extLst>
      <p:ext uri="{BB962C8B-B14F-4D97-AF65-F5344CB8AC3E}">
        <p14:creationId xmlns:p14="http://schemas.microsoft.com/office/powerpoint/2010/main" val="3457537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BEC95-7CF5-9475-39E8-D8EB4509B26B}"/>
              </a:ext>
            </a:extLst>
          </p:cNvPr>
          <p:cNvSpPr>
            <a:spLocks noGrp="1"/>
          </p:cNvSpPr>
          <p:nvPr>
            <p:ph type="title"/>
          </p:nvPr>
        </p:nvSpPr>
        <p:spPr>
          <a:xfrm>
            <a:off x="1286933" y="609600"/>
            <a:ext cx="10197494" cy="1099457"/>
          </a:xfrm>
        </p:spPr>
        <p:txBody>
          <a:bodyPr>
            <a:normAutofit/>
          </a:bodyPr>
          <a:lstStyle/>
          <a:p>
            <a:r>
              <a:rPr lang="en-US" dirty="0"/>
              <a:t>List of functions that HIMS /software provide</a:t>
            </a:r>
            <a:endParaRPr lang="en-IN" dirty="0"/>
          </a:p>
        </p:txBody>
      </p:sp>
      <p:graphicFrame>
        <p:nvGraphicFramePr>
          <p:cNvPr id="40" name="Content Placeholder 2">
            <a:extLst>
              <a:ext uri="{FF2B5EF4-FFF2-40B4-BE49-F238E27FC236}">
                <a16:creationId xmlns:a16="http://schemas.microsoft.com/office/drawing/2014/main" id="{C064C321-25FA-BFC0-C42E-581BED35BA45}"/>
              </a:ext>
            </a:extLst>
          </p:cNvPr>
          <p:cNvGraphicFramePr>
            <a:graphicFrameLocks noGrp="1"/>
          </p:cNvGraphicFramePr>
          <p:nvPr>
            <p:ph idx="1"/>
            <p:extLst>
              <p:ext uri="{D42A27DB-BD31-4B8C-83A1-F6EECF244321}">
                <p14:modId xmlns:p14="http://schemas.microsoft.com/office/powerpoint/2010/main" val="2804983080"/>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3064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descr="A diagram of a hospital management system">
            <a:extLst>
              <a:ext uri="{FF2B5EF4-FFF2-40B4-BE49-F238E27FC236}">
                <a16:creationId xmlns:a16="http://schemas.microsoft.com/office/drawing/2014/main" id="{F58417CB-61C5-FED0-4084-955ADE2417DC}"/>
              </a:ext>
            </a:extLst>
          </p:cNvPr>
          <p:cNvPicPr>
            <a:picLocks noGrp="1" noChangeAspect="1"/>
          </p:cNvPicPr>
          <p:nvPr>
            <p:ph idx="1"/>
          </p:nvPr>
        </p:nvPicPr>
        <p:blipFill rotWithShape="1">
          <a:blip r:embed="rId2"/>
          <a:srcRect l="2430" t="13738" r="-721" b="3561"/>
          <a:stretch/>
        </p:blipFill>
        <p:spPr bwMode="auto">
          <a:xfrm>
            <a:off x="643467" y="1054863"/>
            <a:ext cx="10905066" cy="4748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0346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0C09E-922B-9B34-0713-EAE4369E3B5B}"/>
              </a:ext>
            </a:extLst>
          </p:cNvPr>
          <p:cNvSpPr>
            <a:spLocks noGrp="1"/>
          </p:cNvSpPr>
          <p:nvPr>
            <p:ph type="title"/>
          </p:nvPr>
        </p:nvSpPr>
        <p:spPr>
          <a:xfrm>
            <a:off x="5536734" y="609600"/>
            <a:ext cx="3737268" cy="734351"/>
          </a:xfrm>
        </p:spPr>
        <p:txBody>
          <a:bodyPr>
            <a:normAutofit/>
          </a:bodyPr>
          <a:lstStyle/>
          <a:p>
            <a:r>
              <a:rPr lang="en-US" dirty="0"/>
              <a:t>HIMS IN INDIA</a:t>
            </a:r>
            <a:endParaRPr lang="en-IN" dirty="0"/>
          </a:p>
        </p:txBody>
      </p:sp>
      <p:sp>
        <p:nvSpPr>
          <p:cNvPr id="64" name="Content Placeholder 2">
            <a:extLst>
              <a:ext uri="{FF2B5EF4-FFF2-40B4-BE49-F238E27FC236}">
                <a16:creationId xmlns:a16="http://schemas.microsoft.com/office/drawing/2014/main" id="{0C24E882-EC33-450F-3F1C-16FC8E72DA6C}"/>
              </a:ext>
            </a:extLst>
          </p:cNvPr>
          <p:cNvSpPr>
            <a:spLocks noGrp="1"/>
          </p:cNvSpPr>
          <p:nvPr>
            <p:ph idx="1"/>
          </p:nvPr>
        </p:nvSpPr>
        <p:spPr>
          <a:xfrm>
            <a:off x="5209563" y="1460091"/>
            <a:ext cx="4064439" cy="4581272"/>
          </a:xfrm>
        </p:spPr>
        <p:txBody>
          <a:bodyPr>
            <a:normAutofit/>
          </a:bodyPr>
          <a:lstStyle/>
          <a:p>
            <a:pPr fontAlgn="base">
              <a:lnSpc>
                <a:spcPct val="90000"/>
              </a:lnSpc>
            </a:pPr>
            <a:r>
              <a:rPr lang="en-US" sz="1700" b="0" i="0" dirty="0">
                <a:effectLst/>
                <a:latin typeface="open-sans"/>
              </a:rPr>
              <a:t>India is popular as a leading destination for providing the best healthcare management software due to a combination of factors that set it apart in the global healthcare management software and development industry.</a:t>
            </a:r>
          </a:p>
          <a:p>
            <a:pPr fontAlgn="base">
              <a:lnSpc>
                <a:spcPct val="90000"/>
              </a:lnSpc>
            </a:pPr>
            <a:endParaRPr lang="en-US" sz="1700" b="0" i="0" dirty="0">
              <a:effectLst/>
              <a:latin typeface="open-sans"/>
            </a:endParaRPr>
          </a:p>
          <a:p>
            <a:pPr fontAlgn="base">
              <a:lnSpc>
                <a:spcPct val="90000"/>
              </a:lnSpc>
            </a:pPr>
            <a:r>
              <a:rPr lang="en-US" sz="1700" b="0" i="0" dirty="0">
                <a:effectLst/>
                <a:latin typeface="open-sans"/>
              </a:rPr>
              <a:t>Firstly India really has a huge IT company that can provide or develop the best hospital management system. India has a vast pool of highly expert software developers and IT professionals. These professionals are good in using the latest technologies and have extensive expertise in healthcare software development</a:t>
            </a:r>
          </a:p>
          <a:p>
            <a:pPr>
              <a:lnSpc>
                <a:spcPct val="90000"/>
              </a:lnSpc>
            </a:pPr>
            <a:endParaRPr lang="en-IN" sz="1700" dirty="0"/>
          </a:p>
        </p:txBody>
      </p:sp>
      <p:pic>
        <p:nvPicPr>
          <p:cNvPr id="65" name="Picture 64" descr="Desk with stethoscope and computer keyboard">
            <a:extLst>
              <a:ext uri="{FF2B5EF4-FFF2-40B4-BE49-F238E27FC236}">
                <a16:creationId xmlns:a16="http://schemas.microsoft.com/office/drawing/2014/main" id="{11625AE8-259C-D8BC-E124-02E67EA773AA}"/>
              </a:ext>
            </a:extLst>
          </p:cNvPr>
          <p:cNvPicPr>
            <a:picLocks noChangeAspect="1"/>
          </p:cNvPicPr>
          <p:nvPr/>
        </p:nvPicPr>
        <p:blipFill rotWithShape="1">
          <a:blip r:embed="rId2"/>
          <a:srcRect l="47491" r="-2" b="-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Tree>
    <p:extLst>
      <p:ext uri="{BB962C8B-B14F-4D97-AF65-F5344CB8AC3E}">
        <p14:creationId xmlns:p14="http://schemas.microsoft.com/office/powerpoint/2010/main" val="3836967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group of logos and symbols&#10;&#10;Description automatically generated">
            <a:extLst>
              <a:ext uri="{FF2B5EF4-FFF2-40B4-BE49-F238E27FC236}">
                <a16:creationId xmlns:a16="http://schemas.microsoft.com/office/drawing/2014/main" id="{5E62F52F-3DA0-BC7D-2316-647EB24F5727}"/>
              </a:ext>
            </a:extLst>
          </p:cNvPr>
          <p:cNvPicPr>
            <a:picLocks noGrp="1" noChangeAspect="1"/>
          </p:cNvPicPr>
          <p:nvPr>
            <p:ph idx="1"/>
          </p:nvPr>
        </p:nvPicPr>
        <p:blipFill>
          <a:blip r:embed="rId2"/>
          <a:stretch>
            <a:fillRect/>
          </a:stretch>
        </p:blipFill>
        <p:spPr>
          <a:xfrm>
            <a:off x="681164" y="480060"/>
            <a:ext cx="11033824" cy="5758508"/>
          </a:xfrm>
          <a:prstGeom prst="rect">
            <a:avLst/>
          </a:prstGeom>
        </p:spPr>
      </p:pic>
    </p:spTree>
    <p:extLst>
      <p:ext uri="{BB962C8B-B14F-4D97-AF65-F5344CB8AC3E}">
        <p14:creationId xmlns:p14="http://schemas.microsoft.com/office/powerpoint/2010/main" val="3525762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C7BF7-E6BB-2B0A-05CD-F53251C5EB10}"/>
              </a:ext>
            </a:extLst>
          </p:cNvPr>
          <p:cNvSpPr>
            <a:spLocks noGrp="1"/>
          </p:cNvSpPr>
          <p:nvPr>
            <p:ph type="title"/>
          </p:nvPr>
        </p:nvSpPr>
        <p:spPr>
          <a:xfrm>
            <a:off x="5536734" y="609600"/>
            <a:ext cx="3737268" cy="1320800"/>
          </a:xfrm>
        </p:spPr>
        <p:txBody>
          <a:bodyPr>
            <a:normAutofit/>
          </a:bodyPr>
          <a:lstStyle/>
          <a:p>
            <a:r>
              <a:rPr lang="en-US"/>
              <a:t>HIMS </a:t>
            </a:r>
            <a:endParaRPr lang="en-IN" dirty="0"/>
          </a:p>
        </p:txBody>
      </p:sp>
      <p:sp>
        <p:nvSpPr>
          <p:cNvPr id="3" name="Content Placeholder 2">
            <a:extLst>
              <a:ext uri="{FF2B5EF4-FFF2-40B4-BE49-F238E27FC236}">
                <a16:creationId xmlns:a16="http://schemas.microsoft.com/office/drawing/2014/main" id="{BFBF5D42-1595-79C6-59EB-8A3A9644A991}"/>
              </a:ext>
            </a:extLst>
          </p:cNvPr>
          <p:cNvSpPr>
            <a:spLocks noGrp="1"/>
          </p:cNvSpPr>
          <p:nvPr>
            <p:ph idx="1"/>
          </p:nvPr>
        </p:nvSpPr>
        <p:spPr>
          <a:xfrm>
            <a:off x="5209563" y="1471613"/>
            <a:ext cx="6763362" cy="2750431"/>
          </a:xfrm>
        </p:spPr>
        <p:txBody>
          <a:bodyPr>
            <a:normAutofit/>
          </a:bodyPr>
          <a:lstStyle/>
          <a:p>
            <a:pPr>
              <a:lnSpc>
                <a:spcPct val="90000"/>
              </a:lnSpc>
            </a:pPr>
            <a:r>
              <a:rPr lang="en-US" sz="1200" b="0" i="0" dirty="0">
                <a:effectLst/>
                <a:latin typeface="Open Sans" panose="020F0502020204030204" pitchFamily="34" charset="0"/>
              </a:rPr>
              <a:t>HIMs also work on the technology side of securing a patient’s record. The healthcare sector is a prime target for many data breaches and hackers. In 2018, it is documented that the healthcare sector saw over </a:t>
            </a:r>
            <a:r>
              <a:rPr lang="en-US" sz="1200" b="0" i="0" dirty="0">
                <a:effectLst/>
                <a:latin typeface="Open Sans" panose="020F0502020204030204" pitchFamily="34" charset="0"/>
                <a:hlinkClick r:id="rId2"/>
              </a:rPr>
              <a:t>15 million records compromised in over 500 breaches</a:t>
            </a:r>
            <a:r>
              <a:rPr lang="en-US" sz="1200" b="0" i="0" dirty="0">
                <a:effectLst/>
                <a:latin typeface="Open Sans" panose="020F0502020204030204" pitchFamily="34" charset="0"/>
              </a:rPr>
              <a:t>.  With the growth of new technologies, the demand for knowledgeable HIMs will continue to rise.</a:t>
            </a:r>
          </a:p>
          <a:p>
            <a:pPr>
              <a:lnSpc>
                <a:spcPct val="90000"/>
              </a:lnSpc>
            </a:pPr>
            <a:r>
              <a:rPr lang="en-US" sz="1200" b="0" i="0" dirty="0">
                <a:effectLst/>
                <a:latin typeface="Open Sans" panose="020B0606030504020204" pitchFamily="34" charset="0"/>
              </a:rPr>
              <a:t>A HIM involves protecting patient privacy, medical coding and billing, data analysis for medical improvement, and ensuring compliance with laws set by the government. It also includes overseeing the collection, retention, and security of all records for an organization.</a:t>
            </a:r>
          </a:p>
          <a:p>
            <a:pPr>
              <a:lnSpc>
                <a:spcPct val="90000"/>
              </a:lnSpc>
            </a:pPr>
            <a:r>
              <a:rPr lang="en-US" sz="1200" b="0" dirty="0">
                <a:effectLst/>
                <a:latin typeface="proxima_nova_alt_rgregular"/>
              </a:rPr>
              <a:t>The IT sector in healthcare, even before the pandemic, was forecasted to reach $326.1 billion in 2021 and is now</a:t>
            </a:r>
            <a:r>
              <a:rPr lang="en-US" sz="1200" b="0" u="none" strike="noStrike" dirty="0">
                <a:effectLst/>
                <a:latin typeface="proxima_nova_alt_rgregular"/>
                <a:hlinkClick r:id="rId3"/>
              </a:rPr>
              <a:t> predicted to reach</a:t>
            </a:r>
            <a:r>
              <a:rPr lang="en-US" sz="1200" b="0" dirty="0">
                <a:effectLst/>
                <a:latin typeface="proxima_nova_alt_rgregular"/>
              </a:rPr>
              <a:t> $662 billion by 2026. </a:t>
            </a:r>
          </a:p>
          <a:p>
            <a:pPr>
              <a:lnSpc>
                <a:spcPct val="90000"/>
              </a:lnSpc>
            </a:pPr>
            <a:r>
              <a:rPr lang="en-US" sz="1200" b="0" i="0" dirty="0">
                <a:effectLst/>
                <a:latin typeface="Monasans"/>
              </a:rPr>
              <a:t> Up to </a:t>
            </a:r>
            <a:r>
              <a:rPr lang="en-US" sz="1200" b="0" i="0" u="none" strike="noStrike" dirty="0">
                <a:effectLst/>
                <a:latin typeface="Monasans"/>
                <a:hlinkClick r:id="rId4"/>
              </a:rPr>
              <a:t>83% of</a:t>
            </a:r>
            <a:r>
              <a:rPr lang="en-US" sz="1200" b="0" i="0" dirty="0">
                <a:effectLst/>
                <a:latin typeface="Monasans"/>
              </a:rPr>
              <a:t> patients search for health information on websites and browsers, and the value of the IT healthcare sector is growing by </a:t>
            </a:r>
            <a:r>
              <a:rPr lang="en-US" sz="1200" b="0" i="0" u="none" strike="noStrike" dirty="0">
                <a:effectLst/>
                <a:latin typeface="Monasans"/>
                <a:hlinkClick r:id="rId5"/>
              </a:rPr>
              <a:t>19.8%</a:t>
            </a:r>
            <a:r>
              <a:rPr lang="en-US" sz="1200" b="0" i="0" dirty="0">
                <a:effectLst/>
                <a:latin typeface="Monasans"/>
              </a:rPr>
              <a:t> per year</a:t>
            </a:r>
            <a:endParaRPr lang="en-IN" sz="1200" dirty="0"/>
          </a:p>
          <a:p>
            <a:pPr>
              <a:lnSpc>
                <a:spcPct val="90000"/>
              </a:lnSpc>
            </a:pPr>
            <a:endParaRPr lang="en-IN" sz="1100" dirty="0"/>
          </a:p>
          <a:p>
            <a:pPr>
              <a:lnSpc>
                <a:spcPct val="90000"/>
              </a:lnSpc>
            </a:pPr>
            <a:endParaRPr lang="en-IN" sz="1100" dirty="0"/>
          </a:p>
        </p:txBody>
      </p:sp>
      <p:pic>
        <p:nvPicPr>
          <p:cNvPr id="44" name="Picture 43" descr="close up of man finger on stock market charts">
            <a:extLst>
              <a:ext uri="{FF2B5EF4-FFF2-40B4-BE49-F238E27FC236}">
                <a16:creationId xmlns:a16="http://schemas.microsoft.com/office/drawing/2014/main" id="{6B472B6F-8C09-169B-A218-9062F0283602}"/>
              </a:ext>
            </a:extLst>
          </p:cNvPr>
          <p:cNvPicPr>
            <a:picLocks noChangeAspect="1"/>
          </p:cNvPicPr>
          <p:nvPr/>
        </p:nvPicPr>
        <p:blipFill rotWithShape="1">
          <a:blip r:embed="rId6"/>
          <a:srcRect l="11693" r="35796" b="-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Tree>
    <p:extLst>
      <p:ext uri="{BB962C8B-B14F-4D97-AF65-F5344CB8AC3E}">
        <p14:creationId xmlns:p14="http://schemas.microsoft.com/office/powerpoint/2010/main" val="730655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black and white poster with icons&#10;&#10;Description automatically generated">
            <a:extLst>
              <a:ext uri="{FF2B5EF4-FFF2-40B4-BE49-F238E27FC236}">
                <a16:creationId xmlns:a16="http://schemas.microsoft.com/office/drawing/2014/main" id="{03655243-B656-557A-7120-0EA8DADC4C6F}"/>
              </a:ext>
            </a:extLst>
          </p:cNvPr>
          <p:cNvPicPr>
            <a:picLocks noChangeAspect="1"/>
          </p:cNvPicPr>
          <p:nvPr/>
        </p:nvPicPr>
        <p:blipFill>
          <a:blip r:embed="rId2"/>
          <a:stretch>
            <a:fillRect/>
          </a:stretch>
        </p:blipFill>
        <p:spPr>
          <a:xfrm>
            <a:off x="589935" y="678426"/>
            <a:ext cx="10972799" cy="5574890"/>
          </a:xfrm>
          <a:prstGeom prst="rect">
            <a:avLst/>
          </a:prstGeom>
        </p:spPr>
      </p:pic>
    </p:spTree>
    <p:extLst>
      <p:ext uri="{BB962C8B-B14F-4D97-AF65-F5344CB8AC3E}">
        <p14:creationId xmlns:p14="http://schemas.microsoft.com/office/powerpoint/2010/main" val="276935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7FC63-7846-62CD-5FA5-92E6514CC93A}"/>
              </a:ext>
            </a:extLst>
          </p:cNvPr>
          <p:cNvSpPr>
            <a:spLocks noGrp="1"/>
          </p:cNvSpPr>
          <p:nvPr>
            <p:ph type="title"/>
          </p:nvPr>
        </p:nvSpPr>
        <p:spPr/>
        <p:txBody>
          <a:bodyPr>
            <a:normAutofit fontScale="90000"/>
          </a:bodyPr>
          <a:lstStyle/>
          <a:p>
            <a:r>
              <a:rPr lang="en-US" dirty="0"/>
              <a:t>    CRM                           </a:t>
            </a:r>
            <a:r>
              <a:rPr lang="en-IN" b="0" i="0" dirty="0">
                <a:solidFill>
                  <a:schemeClr val="accent1">
                    <a:lumMod val="75000"/>
                  </a:schemeClr>
                </a:solidFill>
                <a:effectLst/>
                <a:latin typeface="Monasans"/>
              </a:rPr>
              <a:t>Health tracking apps</a:t>
            </a:r>
            <a:br>
              <a:rPr lang="en-IN" b="0" i="0" dirty="0">
                <a:solidFill>
                  <a:srgbClr val="0F1115"/>
                </a:solidFill>
                <a:effectLst/>
                <a:latin typeface="Monasans"/>
              </a:rPr>
            </a:br>
            <a:endParaRPr lang="en-IN" dirty="0"/>
          </a:p>
        </p:txBody>
      </p:sp>
      <p:sp>
        <p:nvSpPr>
          <p:cNvPr id="3" name="Content Placeholder 2">
            <a:extLst>
              <a:ext uri="{FF2B5EF4-FFF2-40B4-BE49-F238E27FC236}">
                <a16:creationId xmlns:a16="http://schemas.microsoft.com/office/drawing/2014/main" id="{A573A390-1650-66BA-74ED-82E23351E08C}"/>
              </a:ext>
            </a:extLst>
          </p:cNvPr>
          <p:cNvSpPr>
            <a:spLocks noGrp="1"/>
          </p:cNvSpPr>
          <p:nvPr>
            <p:ph sz="half" idx="1"/>
          </p:nvPr>
        </p:nvSpPr>
        <p:spPr/>
        <p:txBody>
          <a:bodyPr>
            <a:normAutofit fontScale="92500" lnSpcReduction="10000"/>
          </a:bodyPr>
          <a:lstStyle/>
          <a:p>
            <a:r>
              <a:rPr lang="en-US" i="0" dirty="0">
                <a:solidFill>
                  <a:srgbClr val="0F1115"/>
                </a:solidFill>
                <a:effectLst/>
                <a:latin typeface="Mona Sans"/>
              </a:rPr>
              <a:t>CRM software solutions for healthcare are often used by private medical facilities to build relationships with customers and improve their user experience</a:t>
            </a:r>
          </a:p>
          <a:p>
            <a:pPr algn="l"/>
            <a:r>
              <a:rPr lang="en-US" b="1" i="0" dirty="0">
                <a:solidFill>
                  <a:srgbClr val="0F1115"/>
                </a:solidFill>
                <a:effectLst/>
                <a:latin typeface="Mona Sans"/>
              </a:rPr>
              <a:t>Most important benefit</a:t>
            </a:r>
          </a:p>
          <a:p>
            <a:pPr algn="l"/>
            <a:r>
              <a:rPr lang="en-US" b="0" i="0" dirty="0">
                <a:solidFill>
                  <a:srgbClr val="0F1115"/>
                </a:solidFill>
                <a:effectLst/>
                <a:latin typeface="Monasans"/>
              </a:rPr>
              <a:t>Patients get quick access to medical history, treatment data and prescriptions. They can check all the necessary information on their own instead of calling the reception desk of the medical facility.</a:t>
            </a:r>
          </a:p>
          <a:p>
            <a:pPr algn="l"/>
            <a:r>
              <a:rPr lang="en-US" b="1" i="0" dirty="0">
                <a:solidFill>
                  <a:srgbClr val="0F1115"/>
                </a:solidFill>
                <a:effectLst/>
                <a:latin typeface="Mona Sans"/>
              </a:rPr>
              <a:t>Use case example</a:t>
            </a:r>
          </a:p>
          <a:p>
            <a:pPr marL="0" indent="0" algn="l">
              <a:buNone/>
            </a:pPr>
            <a:r>
              <a:rPr lang="en-US" dirty="0">
                <a:solidFill>
                  <a:srgbClr val="0F1115"/>
                </a:solidFill>
                <a:latin typeface="Monasans"/>
              </a:rPr>
              <a:t>     </a:t>
            </a:r>
            <a:r>
              <a:rPr lang="en-US" b="0" i="0" dirty="0">
                <a:solidFill>
                  <a:srgbClr val="0F1115"/>
                </a:solidFill>
                <a:effectLst/>
                <a:latin typeface="Monasans"/>
              </a:rPr>
              <a:t> </a:t>
            </a:r>
            <a:r>
              <a:rPr lang="en-US" b="0" i="0" dirty="0" err="1">
                <a:solidFill>
                  <a:srgbClr val="0F1115"/>
                </a:solidFill>
                <a:effectLst/>
                <a:latin typeface="Monasans"/>
              </a:rPr>
              <a:t>Medicover</a:t>
            </a:r>
            <a:r>
              <a:rPr lang="en-US" b="0" i="0" dirty="0">
                <a:solidFill>
                  <a:srgbClr val="0F1115"/>
                </a:solidFill>
                <a:effectLst/>
                <a:latin typeface="Monasans"/>
              </a:rPr>
              <a:t>, Bupa, or Cigna </a:t>
            </a:r>
          </a:p>
          <a:p>
            <a:endParaRPr lang="en-IN" dirty="0"/>
          </a:p>
        </p:txBody>
      </p:sp>
      <p:sp>
        <p:nvSpPr>
          <p:cNvPr id="4" name="Content Placeholder 3">
            <a:extLst>
              <a:ext uri="{FF2B5EF4-FFF2-40B4-BE49-F238E27FC236}">
                <a16:creationId xmlns:a16="http://schemas.microsoft.com/office/drawing/2014/main" id="{4264E831-472B-812E-2A7F-6E18CFD87021}"/>
              </a:ext>
            </a:extLst>
          </p:cNvPr>
          <p:cNvSpPr>
            <a:spLocks noGrp="1"/>
          </p:cNvSpPr>
          <p:nvPr>
            <p:ph sz="half" idx="2"/>
          </p:nvPr>
        </p:nvSpPr>
        <p:spPr/>
        <p:txBody>
          <a:bodyPr>
            <a:normAutofit fontScale="92500" lnSpcReduction="10000"/>
          </a:bodyPr>
          <a:lstStyle/>
          <a:p>
            <a:r>
              <a:rPr lang="en-US" b="0" i="0" dirty="0">
                <a:solidFill>
                  <a:srgbClr val="0F1115"/>
                </a:solidFill>
                <a:effectLst/>
                <a:latin typeface="Monasans"/>
              </a:rPr>
              <a:t>Health tracking apps send reminders to take measurements, generate periodic reports and support medical education through tips, videos, and posts. They can connect to IoT devices and patient monitoring software.</a:t>
            </a:r>
          </a:p>
          <a:p>
            <a:r>
              <a:rPr lang="en-IN" b="1" i="0" dirty="0">
                <a:solidFill>
                  <a:srgbClr val="0F1115"/>
                </a:solidFill>
                <a:effectLst/>
                <a:latin typeface="Mona Sans"/>
              </a:rPr>
              <a:t>Use case example:</a:t>
            </a:r>
            <a:r>
              <a:rPr lang="en-IN" b="0" i="0" dirty="0">
                <a:solidFill>
                  <a:srgbClr val="0F1115"/>
                </a:solidFill>
                <a:effectLst/>
                <a:latin typeface="Monasans"/>
              </a:rPr>
              <a:t>‍</a:t>
            </a:r>
            <a:r>
              <a:rPr lang="en-IN" i="0" dirty="0" err="1">
                <a:solidFill>
                  <a:srgbClr val="0F1115"/>
                </a:solidFill>
                <a:effectLst/>
                <a:latin typeface="Mona Sans"/>
              </a:rPr>
              <a:t>QuitNow</a:t>
            </a:r>
            <a:r>
              <a:rPr lang="en-IN" i="0" dirty="0">
                <a:solidFill>
                  <a:srgbClr val="0F1115"/>
                </a:solidFill>
                <a:effectLst/>
                <a:latin typeface="Mona Sans"/>
              </a:rPr>
              <a:t>, Calm,</a:t>
            </a:r>
          </a:p>
          <a:p>
            <a:r>
              <a:rPr lang="en-IN" i="0" dirty="0">
                <a:solidFill>
                  <a:srgbClr val="0F1115"/>
                </a:solidFill>
                <a:effectLst/>
                <a:latin typeface="Mona Sans"/>
              </a:rPr>
              <a:t>Clue</a:t>
            </a:r>
            <a:r>
              <a:rPr lang="en-IN" dirty="0">
                <a:solidFill>
                  <a:srgbClr val="0F1115"/>
                </a:solidFill>
                <a:latin typeface="Mona Sans"/>
              </a:rPr>
              <a:t>,</a:t>
            </a:r>
            <a:r>
              <a:rPr lang="en-IN" i="0" dirty="0">
                <a:solidFill>
                  <a:srgbClr val="0F1115"/>
                </a:solidFill>
                <a:effectLst/>
                <a:latin typeface="Mona Sans"/>
              </a:rPr>
              <a:t> </a:t>
            </a:r>
            <a:r>
              <a:rPr lang="en-IN" i="0" dirty="0" err="1">
                <a:solidFill>
                  <a:srgbClr val="0F1115"/>
                </a:solidFill>
                <a:effectLst/>
                <a:latin typeface="Mona Sans"/>
              </a:rPr>
              <a:t>Noom</a:t>
            </a:r>
            <a:endParaRPr lang="en-IN" i="0" dirty="0">
              <a:solidFill>
                <a:srgbClr val="0F1115"/>
              </a:solidFill>
              <a:effectLst/>
              <a:latin typeface="Mona Sans"/>
            </a:endParaRPr>
          </a:p>
          <a:p>
            <a:pPr marL="0" indent="0">
              <a:buNone/>
            </a:pPr>
            <a:endParaRPr lang="en-IN" dirty="0"/>
          </a:p>
        </p:txBody>
      </p:sp>
    </p:spTree>
    <p:extLst>
      <p:ext uri="{BB962C8B-B14F-4D97-AF65-F5344CB8AC3E}">
        <p14:creationId xmlns:p14="http://schemas.microsoft.com/office/powerpoint/2010/main" val="220982113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A7080848D7DB543BCB54AD77AC76259" ma:contentTypeVersion="4" ma:contentTypeDescription="Create a new document." ma:contentTypeScope="" ma:versionID="95b4ab1ce5d5aeb9ee43586151087c34">
  <xsd:schema xmlns:xsd="http://www.w3.org/2001/XMLSchema" xmlns:xs="http://www.w3.org/2001/XMLSchema" xmlns:p="http://schemas.microsoft.com/office/2006/metadata/properties" xmlns:ns3="208c08fa-804b-42da-8909-196e79e12c7c" targetNamespace="http://schemas.microsoft.com/office/2006/metadata/properties" ma:root="true" ma:fieldsID="6de474a3b311ba004366af8cbf2a4d19" ns3:_="">
    <xsd:import namespace="208c08fa-804b-42da-8909-196e79e12c7c"/>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8c08fa-804b-42da-8909-196e79e12c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0F2B242-7B0A-4BC7-9BA3-D4A2F30154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08c08fa-804b-42da-8909-196e79e12c7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3F26053-8481-424D-AB3D-B8BF1287E3EC}">
  <ds:schemaRefs>
    <ds:schemaRef ds:uri="http://www.w3.org/XML/1998/namespace"/>
    <ds:schemaRef ds:uri="http://schemas.openxmlformats.org/package/2006/metadata/core-properties"/>
    <ds:schemaRef ds:uri="208c08fa-804b-42da-8909-196e79e12c7c"/>
    <ds:schemaRef ds:uri="http://schemas.microsoft.com/office/2006/metadata/properties"/>
    <ds:schemaRef ds:uri="http://schemas.microsoft.com/office/2006/documentManagement/types"/>
    <ds:schemaRef ds:uri="http://purl.org/dc/elements/1.1/"/>
    <ds:schemaRef ds:uri="http://schemas.microsoft.com/office/infopath/2007/PartnerControls"/>
    <ds:schemaRef ds:uri="http://purl.org/dc/dcmitype/"/>
    <ds:schemaRef ds:uri="http://purl.org/dc/terms/"/>
  </ds:schemaRefs>
</ds:datastoreItem>
</file>

<file path=customXml/itemProps3.xml><?xml version="1.0" encoding="utf-8"?>
<ds:datastoreItem xmlns:ds="http://schemas.openxmlformats.org/officeDocument/2006/customXml" ds:itemID="{F4242B76-20BC-46EB-A2C1-DC70B362705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268</TotalTime>
  <Words>1026</Words>
  <Application>Microsoft Office PowerPoint</Application>
  <PresentationFormat>Widescreen</PresentationFormat>
  <Paragraphs>99</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Mona Sans</vt:lpstr>
      <vt:lpstr>Monasans</vt:lpstr>
      <vt:lpstr>Open Sans</vt:lpstr>
      <vt:lpstr>open-sans</vt:lpstr>
      <vt:lpstr>proxima_nova_alt_rgregular</vt:lpstr>
      <vt:lpstr>Trebuchet MS</vt:lpstr>
      <vt:lpstr>Wingdings 3</vt:lpstr>
      <vt:lpstr>Facet</vt:lpstr>
      <vt:lpstr>    Hospital Information Management Systems</vt:lpstr>
      <vt:lpstr>What is HIMS</vt:lpstr>
      <vt:lpstr>List of functions that HIMS /software provide</vt:lpstr>
      <vt:lpstr>PowerPoint Presentation</vt:lpstr>
      <vt:lpstr>HIMS IN INDIA</vt:lpstr>
      <vt:lpstr>PowerPoint Presentation</vt:lpstr>
      <vt:lpstr>HIMS </vt:lpstr>
      <vt:lpstr>PowerPoint Presentation</vt:lpstr>
      <vt:lpstr>    CRM                           Health tracking apps </vt:lpstr>
      <vt:lpstr>IOT devices                AI-based diagnostic tools </vt:lpstr>
      <vt:lpstr> Block chain solutions       RPM</vt:lpstr>
      <vt:lpstr>Telemedicine         Electronic health records                                                           </vt:lpstr>
      <vt:lpstr> E-commerce solutions           Medical education software </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Information Management Systems</dc:title>
  <dc:creator>Office</dc:creator>
  <cp:lastModifiedBy>Office</cp:lastModifiedBy>
  <cp:revision>4</cp:revision>
  <dcterms:created xsi:type="dcterms:W3CDTF">2024-03-10T09:38:42Z</dcterms:created>
  <dcterms:modified xsi:type="dcterms:W3CDTF">2024-03-10T15:06:29Z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0x0101002A7080848D7DB543BCB54AD77AC76259</vt:lpwstr>
  </property>
</Properties>
</file>