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EF519E-12FC-41FE-A7E7-D5903C94C43A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7E9429-8392-49C1-98A2-6CA7E3D8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EF519E-12FC-41FE-A7E7-D5903C94C43A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7E9429-8392-49C1-98A2-6CA7E3D8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EF519E-12FC-41FE-A7E7-D5903C94C43A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7E9429-8392-49C1-98A2-6CA7E3D8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EF519E-12FC-41FE-A7E7-D5903C94C43A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7E9429-8392-49C1-98A2-6CA7E3D82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EF519E-12FC-41FE-A7E7-D5903C94C43A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7E9429-8392-49C1-98A2-6CA7E3D82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EF519E-12FC-41FE-A7E7-D5903C94C43A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7E9429-8392-49C1-98A2-6CA7E3D82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EF519E-12FC-41FE-A7E7-D5903C94C43A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7E9429-8392-49C1-98A2-6CA7E3D8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EF519E-12FC-41FE-A7E7-D5903C94C43A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7E9429-8392-49C1-98A2-6CA7E3D82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EF519E-12FC-41FE-A7E7-D5903C94C43A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7E9429-8392-49C1-98A2-6CA7E3D8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EF519E-12FC-41FE-A7E7-D5903C94C43A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7E9429-8392-49C1-98A2-6CA7E3D8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EF519E-12FC-41FE-A7E7-D5903C94C43A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7E9429-8392-49C1-98A2-6CA7E3D82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EF519E-12FC-41FE-A7E7-D5903C94C43A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7E9429-8392-49C1-98A2-6CA7E3D8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905000"/>
            <a:ext cx="6705600" cy="1295400"/>
          </a:xfrm>
        </p:spPr>
        <p:txBody>
          <a:bodyPr>
            <a:noAutofit/>
          </a:bodyPr>
          <a:lstStyle/>
          <a:p>
            <a:r>
              <a:rPr lang="en-US" sz="4000" b="1" i="1" dirty="0" err="1" smtClean="0"/>
              <a:t>Shopify</a:t>
            </a:r>
            <a:endParaRPr lang="en-US" sz="4000" b="1" i="1" dirty="0"/>
          </a:p>
          <a:p>
            <a:r>
              <a:rPr lang="en-US" sz="2800" b="1" i="1" dirty="0" smtClean="0"/>
              <a:t>A Website Builder</a:t>
            </a:r>
            <a:endParaRPr lang="en-US" sz="2800" b="1" i="1" dirty="0"/>
          </a:p>
        </p:txBody>
      </p:sp>
      <p:sp>
        <p:nvSpPr>
          <p:cNvPr id="11266" name="AutoShape 2" descr="blob:https://web.whatsapp.com/7d201647-4ab8-4fbe-b242-d9a152096c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blob:https://web.whatsapp.com/7d201647-4ab8-4fbe-b242-d9a152096c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WhatsApp Image 2024-03-13 at 17.58.3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1505527" cy="1168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4-03-13 at 17.57.51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3400"/>
            <a:ext cx="7572968" cy="5562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r>
              <a:rPr lang="en-US" sz="2400" dirty="0"/>
              <a:t>It's a platform specifically designed for creating online stores and selling products or services. </a:t>
            </a:r>
            <a:endParaRPr lang="en-US" sz="2400" dirty="0" smtClean="0"/>
          </a:p>
          <a:p>
            <a:r>
              <a:rPr lang="en-US" sz="2400" dirty="0" err="1" smtClean="0"/>
              <a:t>Shopify</a:t>
            </a:r>
            <a:r>
              <a:rPr lang="en-US" sz="2400" dirty="0" smtClean="0"/>
              <a:t> </a:t>
            </a:r>
            <a:r>
              <a:rPr lang="en-US" sz="2400" dirty="0"/>
              <a:t>offers a user-friendly interface, customizable templates, and a wide range of features tailored for e-commerce businesses.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 err="1"/>
              <a:t>Shopify</a:t>
            </a:r>
            <a:r>
              <a:rPr lang="en-US" sz="2400" dirty="0"/>
              <a:t>, users can easily set up their online store, manage inventory, process orders, accept payments, and more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It's one of the leading platforms in the e-commerce industry and is trusted by businesses of all sizes, from small startups to large enterprises.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About </a:t>
            </a:r>
            <a:r>
              <a:rPr lang="en-US" sz="3200" dirty="0" err="1" smtClean="0"/>
              <a:t>Shopify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3100" dirty="0" smtClean="0"/>
              <a:t> </a:t>
            </a:r>
            <a:r>
              <a:rPr lang="en-US" sz="3100" i="1" dirty="0" smtClean="0"/>
              <a:t/>
            </a:r>
            <a:br>
              <a:rPr lang="en-US" sz="3100" i="1" dirty="0" smtClean="0"/>
            </a:br>
            <a:r>
              <a:rPr lang="en-US" sz="3100" b="0" dirty="0" smtClean="0"/>
              <a:t>We have of couple of options to create an account through </a:t>
            </a:r>
            <a:r>
              <a:rPr lang="en-US" sz="3100" b="0" dirty="0" err="1" smtClean="0"/>
              <a:t>shopify</a:t>
            </a:r>
            <a:endParaRPr lang="en-US" sz="31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752600"/>
            <a:ext cx="7696200" cy="4876800"/>
          </a:xfrm>
        </p:spPr>
        <p:txBody>
          <a:bodyPr/>
          <a:lstStyle/>
          <a:p>
            <a:pPr algn="l"/>
            <a:r>
              <a:rPr lang="en-US" sz="2400" b="1" i="1" dirty="0" smtClean="0"/>
              <a:t>An Online Store</a:t>
            </a:r>
          </a:p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The Online Store channel is a core feature of </a:t>
            </a:r>
            <a:r>
              <a:rPr lang="en-US" sz="2400" dirty="0" err="1" smtClean="0"/>
              <a:t>Shopify</a:t>
            </a:r>
            <a:r>
              <a:rPr lang="en-US" sz="2400" dirty="0" smtClean="0"/>
              <a:t> that allows merchants to create and customize their own online storefronts.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Through this channel, users can design their website, manage products and inventory, process orders, and more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Process sales using various payment methods including credit cards, cash, and mobile payments.</a:t>
            </a:r>
          </a:p>
          <a:p>
            <a:r>
              <a:rPr lang="en-US" sz="2400" dirty="0"/>
              <a:t>Manage inventory by tracking stock levels and adding products.</a:t>
            </a:r>
          </a:p>
          <a:p>
            <a:r>
              <a:rPr lang="en-US" sz="2400" dirty="0"/>
              <a:t>Customize receipts and email them to customers.</a:t>
            </a:r>
          </a:p>
          <a:p>
            <a:r>
              <a:rPr lang="en-US" sz="2400" dirty="0"/>
              <a:t>Apply discounts and promotions.</a:t>
            </a:r>
          </a:p>
          <a:p>
            <a:r>
              <a:rPr lang="en-US" sz="2400" dirty="0"/>
              <a:t>View sales reports and analytics.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latin typeface="+mn-lt"/>
              </a:rPr>
              <a:t>In </a:t>
            </a:r>
            <a:r>
              <a:rPr lang="en-US" sz="2800" b="1" i="1" dirty="0" smtClean="0">
                <a:latin typeface="+mn-lt"/>
              </a:rPr>
              <a:t>person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Navigate to Online </a:t>
            </a:r>
            <a:r>
              <a:rPr lang="en-US" sz="2600" dirty="0" smtClean="0"/>
              <a:t>Store </a:t>
            </a:r>
            <a:endParaRPr lang="en-US" sz="2600" dirty="0"/>
          </a:p>
          <a:p>
            <a:r>
              <a:rPr lang="en-US" sz="2600" dirty="0"/>
              <a:t>Choose </a:t>
            </a:r>
            <a:r>
              <a:rPr lang="en-US" sz="2600" dirty="0" smtClean="0"/>
              <a:t>Themes</a:t>
            </a:r>
            <a:endParaRPr lang="en-US" sz="2600" dirty="0"/>
          </a:p>
          <a:p>
            <a:r>
              <a:rPr lang="en-US" sz="2600" dirty="0"/>
              <a:t>Select a </a:t>
            </a:r>
            <a:r>
              <a:rPr lang="en-US" sz="2600" dirty="0" smtClean="0"/>
              <a:t>Theme </a:t>
            </a:r>
            <a:endParaRPr lang="en-US" sz="2600" dirty="0"/>
          </a:p>
          <a:p>
            <a:r>
              <a:rPr lang="en-US" sz="2600" dirty="0"/>
              <a:t>Customize Your </a:t>
            </a:r>
            <a:r>
              <a:rPr lang="en-US" sz="2600" dirty="0" smtClean="0"/>
              <a:t>Theme </a:t>
            </a:r>
            <a:endParaRPr lang="en-US" sz="2600" dirty="0"/>
          </a:p>
          <a:p>
            <a:r>
              <a:rPr lang="en-US" sz="2600" dirty="0"/>
              <a:t>Add </a:t>
            </a:r>
            <a:r>
              <a:rPr lang="en-US" sz="2600" dirty="0" smtClean="0"/>
              <a:t>Pages </a:t>
            </a:r>
            <a:endParaRPr lang="en-US" sz="2600" dirty="0"/>
          </a:p>
          <a:p>
            <a:r>
              <a:rPr lang="en-US" sz="2600" dirty="0"/>
              <a:t>Import </a:t>
            </a:r>
            <a:r>
              <a:rPr lang="en-US" sz="2600" dirty="0" smtClean="0"/>
              <a:t>Content </a:t>
            </a:r>
            <a:endParaRPr lang="en-US" sz="2600" dirty="0"/>
          </a:p>
          <a:p>
            <a:r>
              <a:rPr lang="en-US" sz="2600" dirty="0"/>
              <a:t>Customize Blog Settings</a:t>
            </a:r>
          </a:p>
          <a:p>
            <a:r>
              <a:rPr lang="en-US" sz="2600" dirty="0"/>
              <a:t>Preview and </a:t>
            </a:r>
            <a:r>
              <a:rPr lang="en-US" sz="2600" dirty="0" smtClean="0"/>
              <a:t>Publish </a:t>
            </a:r>
            <a:endParaRPr lang="en-US" sz="2600" dirty="0"/>
          </a:p>
          <a:p>
            <a:r>
              <a:rPr lang="en-US" sz="2600" dirty="0"/>
              <a:t>Manage </a:t>
            </a:r>
            <a:r>
              <a:rPr lang="en-US" sz="2600" dirty="0" smtClean="0"/>
              <a:t>Content </a:t>
            </a:r>
            <a:endParaRPr lang="en-US" sz="26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An Existing </a:t>
            </a:r>
            <a:r>
              <a:rPr lang="en-US" sz="2800" b="1" dirty="0" err="1" smtClean="0"/>
              <a:t>websight</a:t>
            </a:r>
            <a:r>
              <a:rPr lang="en-US" sz="2800" b="1" dirty="0" smtClean="0"/>
              <a:t> or Blog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Social media Integration</a:t>
            </a:r>
          </a:p>
          <a:p>
            <a:r>
              <a:rPr lang="en-US" sz="2400" dirty="0"/>
              <a:t>Social Media </a:t>
            </a:r>
            <a:r>
              <a:rPr lang="en-US" sz="2400" dirty="0" smtClean="0"/>
              <a:t>Sharing</a:t>
            </a:r>
            <a:endParaRPr lang="en-US" sz="2400" dirty="0"/>
          </a:p>
          <a:p>
            <a:r>
              <a:rPr lang="en-US" sz="2400" dirty="0"/>
              <a:t>Social Media Login</a:t>
            </a:r>
          </a:p>
          <a:p>
            <a:r>
              <a:rPr lang="en-US" sz="2400" dirty="0"/>
              <a:t>Social Media </a:t>
            </a:r>
            <a:r>
              <a:rPr lang="en-US" sz="2400" dirty="0" smtClean="0"/>
              <a:t>Advertising</a:t>
            </a:r>
            <a:endParaRPr lang="en-US" sz="2400" dirty="0"/>
          </a:p>
          <a:p>
            <a:r>
              <a:rPr lang="en-US" sz="2400" dirty="0"/>
              <a:t>Social Proof and </a:t>
            </a:r>
            <a:r>
              <a:rPr lang="en-US" sz="2400" dirty="0" smtClean="0"/>
              <a:t>Reviews </a:t>
            </a:r>
            <a:endParaRPr lang="en-US" sz="2400" dirty="0"/>
          </a:p>
          <a:p>
            <a:r>
              <a:rPr lang="en-US" sz="2400" dirty="0"/>
              <a:t>Social Media </a:t>
            </a:r>
            <a:r>
              <a:rPr lang="en-US" sz="2400" dirty="0" smtClean="0"/>
              <a:t>Analytics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Social media</a:t>
            </a:r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Platform Setup: </a:t>
            </a:r>
          </a:p>
          <a:p>
            <a:r>
              <a:rPr lang="en-US" sz="2400" dirty="0"/>
              <a:t>Merchant Registration: </a:t>
            </a:r>
          </a:p>
          <a:p>
            <a:r>
              <a:rPr lang="en-US" sz="2400" dirty="0"/>
              <a:t>Seller Profiles: </a:t>
            </a:r>
          </a:p>
          <a:p>
            <a:r>
              <a:rPr lang="en-US" sz="2400" dirty="0"/>
              <a:t>Product Listings: </a:t>
            </a:r>
          </a:p>
          <a:p>
            <a:r>
              <a:rPr lang="en-US" sz="2400" dirty="0"/>
              <a:t>Order Management: </a:t>
            </a:r>
          </a:p>
          <a:p>
            <a:r>
              <a:rPr lang="en-US" sz="2400" dirty="0"/>
              <a:t>Commission Structure: </a:t>
            </a:r>
          </a:p>
          <a:p>
            <a:r>
              <a:rPr lang="en-US" sz="2400" dirty="0"/>
              <a:t>Customer Experience: </a:t>
            </a:r>
          </a:p>
          <a:p>
            <a:r>
              <a:rPr lang="en-US" sz="2400" dirty="0"/>
              <a:t>Platform Administration: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Online marketplaces</a:t>
            </a:r>
            <a:endParaRPr 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Products I buy or made </a:t>
            </a:r>
            <a:r>
              <a:rPr lang="en-US" sz="2400" dirty="0" smtClean="0"/>
              <a:t>myself</a:t>
            </a:r>
            <a:endParaRPr lang="en-US" sz="2400" dirty="0"/>
          </a:p>
          <a:p>
            <a:r>
              <a:rPr lang="en-US" sz="2400" dirty="0" err="1"/>
              <a:t>Dropshipping</a:t>
            </a:r>
            <a:r>
              <a:rPr lang="en-US" sz="2400" dirty="0"/>
              <a:t> </a:t>
            </a:r>
            <a:r>
              <a:rPr lang="en-US" sz="2400" dirty="0" smtClean="0"/>
              <a:t>Products</a:t>
            </a:r>
            <a:endParaRPr lang="en-US" sz="2400" dirty="0"/>
          </a:p>
          <a:p>
            <a:r>
              <a:rPr lang="en-US" sz="2400" dirty="0" smtClean="0"/>
              <a:t>Print-on-demand-products</a:t>
            </a:r>
            <a:endParaRPr lang="en-US" sz="2400" dirty="0"/>
          </a:p>
          <a:p>
            <a:r>
              <a:rPr lang="en-US" sz="2400" dirty="0"/>
              <a:t>Digital products </a:t>
            </a:r>
          </a:p>
          <a:p>
            <a:r>
              <a:rPr lang="en-US" sz="2400" smtClean="0"/>
              <a:t>Services</a:t>
            </a:r>
            <a:endParaRPr lang="en-US" sz="2400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What do you plan to sell </a:t>
            </a:r>
            <a:r>
              <a:rPr lang="en-US" sz="3100" b="1" dirty="0" smtClean="0"/>
              <a:t>first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630</TotalTime>
  <Words>282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Slide 1</vt:lpstr>
      <vt:lpstr>Slide 2</vt:lpstr>
      <vt:lpstr>About Shopify</vt:lpstr>
      <vt:lpstr>       We have of couple of options to create an account through shopify</vt:lpstr>
      <vt:lpstr>In person</vt:lpstr>
      <vt:lpstr>An Existing websight or Blog</vt:lpstr>
      <vt:lpstr>Social media</vt:lpstr>
      <vt:lpstr>Online marketplaces</vt:lpstr>
      <vt:lpstr>What do you plan to sell first 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6</cp:revision>
  <dcterms:created xsi:type="dcterms:W3CDTF">2024-03-13T07:08:54Z</dcterms:created>
  <dcterms:modified xsi:type="dcterms:W3CDTF">2024-03-14T05:17:28Z</dcterms:modified>
</cp:coreProperties>
</file>