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4" r:id="rId6"/>
    <p:sldId id="275" r:id="rId7"/>
    <p:sldId id="304" r:id="rId8"/>
    <p:sldId id="305" r:id="rId9"/>
    <p:sldId id="306" r:id="rId10"/>
    <p:sldId id="266" r:id="rId11"/>
    <p:sldId id="277" r:id="rId12"/>
    <p:sldId id="297" r:id="rId13"/>
    <p:sldId id="298" r:id="rId14"/>
    <p:sldId id="303" r:id="rId15"/>
    <p:sldId id="302" r:id="rId16"/>
  </p:sldIdLst>
  <p:sldSz cx="9144000" cy="5143500" type="screen16x9"/>
  <p:notesSz cx="6858000" cy="9144000"/>
  <p:embeddedFontLst>
    <p:embeddedFont>
      <p:font typeface="Hanken Grotesk" panose="020B0604020202020204" charset="0"/>
      <p:regular r:id="rId18"/>
      <p:bold r:id="rId19"/>
      <p:italic r:id="rId20"/>
      <p:boldItalic r:id="rId21"/>
    </p:embeddedFont>
    <p:embeddedFont>
      <p:font typeface="Hanken Grotesk Light" panose="020B0604020202020204" charset="0"/>
      <p:regular r:id="rId22"/>
      <p:bold r:id="rId23"/>
      <p:italic r:id="rId24"/>
      <p:boldItalic r:id="rId25"/>
    </p:embeddedFont>
    <p:embeddedFont>
      <p:font typeface="Sora ExtraBold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2EAEC"/>
    <a:srgbClr val="A1B7B8"/>
    <a:srgbClr val="0B9D19"/>
    <a:srgbClr val="867C62"/>
    <a:srgbClr val="65ADB2"/>
    <a:srgbClr val="00B0C4"/>
    <a:srgbClr val="EFE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04D5B-9DDC-4864-B479-03A179DC976F}" v="414" dt="2024-03-15T03:05:48.121"/>
  </p1510:revLst>
</p1510:revInfo>
</file>

<file path=ppt/tableStyles.xml><?xml version="1.0" encoding="utf-8"?>
<a:tblStyleLst xmlns:a="http://schemas.openxmlformats.org/drawingml/2006/main" def="{C9A928FD-E05E-4E44-8D1F-F46FE63D5064}">
  <a:tblStyle styleId="{C9A928FD-E05E-4E44-8D1F-F46FE63D5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375F3B-214D-4DD4-9D4E-9744CC996E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8CA9D-B90C-4778-8093-1795C3CB2CC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833C823-31F7-46B4-93F0-5A4BC8290B30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Bengaluru Metro, is a rapid transit system serving the city of Bengaluru with an operational length of 73.75 kilometers</a:t>
          </a:r>
          <a:endParaRPr lang="en-IN" sz="1400" dirty="0">
            <a:solidFill>
              <a:schemeClr val="tx1"/>
            </a:solidFill>
            <a:latin typeface="+mj-lt"/>
          </a:endParaRPr>
        </a:p>
      </dgm:t>
    </dgm:pt>
    <dgm:pt modelId="{1DFDDA63-B147-46F3-B684-45ACB61A9DEC}" type="parTrans" cxnId="{7133DAB7-2DC3-427D-BCB7-F483828EF3B3}">
      <dgm:prSet/>
      <dgm:spPr/>
      <dgm:t>
        <a:bodyPr/>
        <a:lstStyle/>
        <a:p>
          <a:endParaRPr lang="en-IN"/>
        </a:p>
      </dgm:t>
    </dgm:pt>
    <dgm:pt modelId="{F79710D3-2022-44B0-AD5B-DA0B89846786}" type="sibTrans" cxnId="{7133DAB7-2DC3-427D-BCB7-F483828EF3B3}">
      <dgm:prSet/>
      <dgm:spPr/>
      <dgm:t>
        <a:bodyPr/>
        <a:lstStyle/>
        <a:p>
          <a:endParaRPr lang="en-IN"/>
        </a:p>
      </dgm:t>
    </dgm:pt>
    <dgm:pt modelId="{B37813E4-81DD-4AA4-9184-C2E30160542A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Services operates daily between 05:00 and 23:00 with a gap of 5 minutes.</a:t>
          </a:r>
        </a:p>
        <a:p>
          <a:r>
            <a:rPr lang="en-US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Only Sunday the timings 07:00 to 23:00 with a gap of 10 minutes.</a:t>
          </a:r>
          <a:endParaRPr lang="en-IN" sz="1400" dirty="0">
            <a:solidFill>
              <a:schemeClr val="tx1"/>
            </a:solidFill>
          </a:endParaRPr>
        </a:p>
      </dgm:t>
    </dgm:pt>
    <dgm:pt modelId="{4D2063E0-8DC0-40FB-9D16-17A0AEAFBAD8}" type="parTrans" cxnId="{A69E1E33-0578-4796-8B99-0A8D0D625F7E}">
      <dgm:prSet/>
      <dgm:spPr/>
      <dgm:t>
        <a:bodyPr/>
        <a:lstStyle/>
        <a:p>
          <a:endParaRPr lang="en-IN"/>
        </a:p>
      </dgm:t>
    </dgm:pt>
    <dgm:pt modelId="{2DE68687-BD6C-49BE-9CF6-C6E9A3941ACD}" type="sibTrans" cxnId="{A69E1E33-0578-4796-8B99-0A8D0D625F7E}">
      <dgm:prSet/>
      <dgm:spPr/>
      <dgm:t>
        <a:bodyPr/>
        <a:lstStyle/>
        <a:p>
          <a:endParaRPr lang="en-IN"/>
        </a:p>
      </dgm:t>
    </dgm:pt>
    <dgm:pt modelId="{D40C1E6B-8844-453A-87B5-B2F69B4BD14A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became the first underground metro system in South India.</a:t>
          </a:r>
          <a:endParaRPr lang="en-IN" sz="1400" dirty="0">
            <a:solidFill>
              <a:schemeClr val="tx1"/>
            </a:solidFill>
          </a:endParaRPr>
        </a:p>
      </dgm:t>
    </dgm:pt>
    <dgm:pt modelId="{03D5F6AE-8B61-4030-B18F-56E6C5F2B2C7}" type="sibTrans" cxnId="{F77C43A8-7DC8-423C-BE68-AE61B973BA53}">
      <dgm:prSet/>
      <dgm:spPr/>
      <dgm:t>
        <a:bodyPr/>
        <a:lstStyle/>
        <a:p>
          <a:endParaRPr lang="en-IN"/>
        </a:p>
      </dgm:t>
    </dgm:pt>
    <dgm:pt modelId="{5140AC0D-3EDA-467B-A23E-7A196BB51410}" type="parTrans" cxnId="{F77C43A8-7DC8-423C-BE68-AE61B973BA53}">
      <dgm:prSet/>
      <dgm:spPr/>
      <dgm:t>
        <a:bodyPr/>
        <a:lstStyle/>
        <a:p>
          <a:endParaRPr lang="en-IN"/>
        </a:p>
      </dgm:t>
    </dgm:pt>
    <dgm:pt modelId="{B8DA17D9-9115-4CAD-856B-40BCE1882105}" type="pres">
      <dgm:prSet presAssocID="{8668CA9D-B90C-4778-8093-1795C3CB2CCE}" presName="diagram" presStyleCnt="0">
        <dgm:presLayoutVars>
          <dgm:dir/>
          <dgm:resizeHandles val="exact"/>
        </dgm:presLayoutVars>
      </dgm:prSet>
      <dgm:spPr/>
    </dgm:pt>
    <dgm:pt modelId="{B1E5F795-7D32-4C17-B9DA-4D1F21143271}" type="pres">
      <dgm:prSet presAssocID="{1833C823-31F7-46B4-93F0-5A4BC8290B30}" presName="node" presStyleLbl="node1" presStyleIdx="0" presStyleCnt="3">
        <dgm:presLayoutVars>
          <dgm:bulletEnabled val="1"/>
        </dgm:presLayoutVars>
      </dgm:prSet>
      <dgm:spPr/>
    </dgm:pt>
    <dgm:pt modelId="{65A8797B-C610-47C2-B105-074FAA6FBEAE}" type="pres">
      <dgm:prSet presAssocID="{F79710D3-2022-44B0-AD5B-DA0B89846786}" presName="sibTrans" presStyleCnt="0"/>
      <dgm:spPr/>
    </dgm:pt>
    <dgm:pt modelId="{7D8589A7-D254-4A78-9F0B-43063C4703FF}" type="pres">
      <dgm:prSet presAssocID="{D40C1E6B-8844-453A-87B5-B2F69B4BD14A}" presName="node" presStyleLbl="node1" presStyleIdx="1" presStyleCnt="3">
        <dgm:presLayoutVars>
          <dgm:bulletEnabled val="1"/>
        </dgm:presLayoutVars>
      </dgm:prSet>
      <dgm:spPr/>
    </dgm:pt>
    <dgm:pt modelId="{6C565FEC-9C38-4C6A-B549-C1E199C77F4B}" type="pres">
      <dgm:prSet presAssocID="{03D5F6AE-8B61-4030-B18F-56E6C5F2B2C7}" presName="sibTrans" presStyleCnt="0"/>
      <dgm:spPr/>
    </dgm:pt>
    <dgm:pt modelId="{02C4F439-603D-4479-840E-406F53EA96DE}" type="pres">
      <dgm:prSet presAssocID="{B37813E4-81DD-4AA4-9184-C2E30160542A}" presName="node" presStyleLbl="node1" presStyleIdx="2" presStyleCnt="3" custLinFactNeighborX="-327" custLinFactNeighborY="-1087">
        <dgm:presLayoutVars>
          <dgm:bulletEnabled val="1"/>
        </dgm:presLayoutVars>
      </dgm:prSet>
      <dgm:spPr/>
    </dgm:pt>
  </dgm:ptLst>
  <dgm:cxnLst>
    <dgm:cxn modelId="{82DC0B15-E85E-424E-A2BF-73448BDB9627}" type="presOf" srcId="{8668CA9D-B90C-4778-8093-1795C3CB2CCE}" destId="{B8DA17D9-9115-4CAD-856B-40BCE1882105}" srcOrd="0" destOrd="0" presId="urn:microsoft.com/office/officeart/2005/8/layout/default"/>
    <dgm:cxn modelId="{A69E1E33-0578-4796-8B99-0A8D0D625F7E}" srcId="{8668CA9D-B90C-4778-8093-1795C3CB2CCE}" destId="{B37813E4-81DD-4AA4-9184-C2E30160542A}" srcOrd="2" destOrd="0" parTransId="{4D2063E0-8DC0-40FB-9D16-17A0AEAFBAD8}" sibTransId="{2DE68687-BD6C-49BE-9CF6-C6E9A3941ACD}"/>
    <dgm:cxn modelId="{D359C352-188F-465E-90D0-05672229FD47}" type="presOf" srcId="{1833C823-31F7-46B4-93F0-5A4BC8290B30}" destId="{B1E5F795-7D32-4C17-B9DA-4D1F21143271}" srcOrd="0" destOrd="0" presId="urn:microsoft.com/office/officeart/2005/8/layout/default"/>
    <dgm:cxn modelId="{7C397578-9829-490D-AF5A-315FB6A2CD96}" type="presOf" srcId="{B37813E4-81DD-4AA4-9184-C2E30160542A}" destId="{02C4F439-603D-4479-840E-406F53EA96DE}" srcOrd="0" destOrd="0" presId="urn:microsoft.com/office/officeart/2005/8/layout/default"/>
    <dgm:cxn modelId="{F77C43A8-7DC8-423C-BE68-AE61B973BA53}" srcId="{8668CA9D-B90C-4778-8093-1795C3CB2CCE}" destId="{D40C1E6B-8844-453A-87B5-B2F69B4BD14A}" srcOrd="1" destOrd="0" parTransId="{5140AC0D-3EDA-467B-A23E-7A196BB51410}" sibTransId="{03D5F6AE-8B61-4030-B18F-56E6C5F2B2C7}"/>
    <dgm:cxn modelId="{7133DAB7-2DC3-427D-BCB7-F483828EF3B3}" srcId="{8668CA9D-B90C-4778-8093-1795C3CB2CCE}" destId="{1833C823-31F7-46B4-93F0-5A4BC8290B30}" srcOrd="0" destOrd="0" parTransId="{1DFDDA63-B147-46F3-B684-45ACB61A9DEC}" sibTransId="{F79710D3-2022-44B0-AD5B-DA0B89846786}"/>
    <dgm:cxn modelId="{AAE410F4-51B6-4EAC-B234-F7A1D0E92A63}" type="presOf" srcId="{D40C1E6B-8844-453A-87B5-B2F69B4BD14A}" destId="{7D8589A7-D254-4A78-9F0B-43063C4703FF}" srcOrd="0" destOrd="0" presId="urn:microsoft.com/office/officeart/2005/8/layout/default"/>
    <dgm:cxn modelId="{EB5B3A07-B19D-4860-90A7-1EFB7279715E}" type="presParOf" srcId="{B8DA17D9-9115-4CAD-856B-40BCE1882105}" destId="{B1E5F795-7D32-4C17-B9DA-4D1F21143271}" srcOrd="0" destOrd="0" presId="urn:microsoft.com/office/officeart/2005/8/layout/default"/>
    <dgm:cxn modelId="{14DF0573-1F49-47F7-8771-6D9CBA061287}" type="presParOf" srcId="{B8DA17D9-9115-4CAD-856B-40BCE1882105}" destId="{65A8797B-C610-47C2-B105-074FAA6FBEAE}" srcOrd="1" destOrd="0" presId="urn:microsoft.com/office/officeart/2005/8/layout/default"/>
    <dgm:cxn modelId="{6D368ECC-73F6-4F7F-9D4D-ECFBC6FFB5A7}" type="presParOf" srcId="{B8DA17D9-9115-4CAD-856B-40BCE1882105}" destId="{7D8589A7-D254-4A78-9F0B-43063C4703FF}" srcOrd="2" destOrd="0" presId="urn:microsoft.com/office/officeart/2005/8/layout/default"/>
    <dgm:cxn modelId="{9D150881-63CD-407E-8197-662D14AA6B32}" type="presParOf" srcId="{B8DA17D9-9115-4CAD-856B-40BCE1882105}" destId="{6C565FEC-9C38-4C6A-B549-C1E199C77F4B}" srcOrd="3" destOrd="0" presId="urn:microsoft.com/office/officeart/2005/8/layout/default"/>
    <dgm:cxn modelId="{1BCCC460-402F-4662-B17B-8957683E44DE}" type="presParOf" srcId="{B8DA17D9-9115-4CAD-856B-40BCE1882105}" destId="{02C4F439-603D-4479-840E-406F53EA96D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5F795-7D32-4C17-B9DA-4D1F21143271}">
      <dsp:nvSpPr>
        <dsp:cNvPr id="0" name=""/>
        <dsp:cNvSpPr/>
      </dsp:nvSpPr>
      <dsp:spPr>
        <a:xfrm>
          <a:off x="622" y="191718"/>
          <a:ext cx="2426178" cy="14557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Bengaluru Metro, is a rapid transit system serving the city of Bengaluru with an operational length of 73.75 kilometers</a:t>
          </a:r>
          <a:endParaRPr lang="en-IN" sz="1400" kern="1200" dirty="0">
            <a:solidFill>
              <a:schemeClr val="tx1"/>
            </a:solidFill>
            <a:latin typeface="+mj-lt"/>
          </a:endParaRPr>
        </a:p>
      </dsp:txBody>
      <dsp:txXfrm>
        <a:off x="622" y="191718"/>
        <a:ext cx="2426178" cy="1455707"/>
      </dsp:txXfrm>
    </dsp:sp>
    <dsp:sp modelId="{7D8589A7-D254-4A78-9F0B-43063C4703FF}">
      <dsp:nvSpPr>
        <dsp:cNvPr id="0" name=""/>
        <dsp:cNvSpPr/>
      </dsp:nvSpPr>
      <dsp:spPr>
        <a:xfrm>
          <a:off x="2669418" y="191718"/>
          <a:ext cx="2426178" cy="14557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became the first underground metro system in South India.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669418" y="191718"/>
        <a:ext cx="2426178" cy="1455707"/>
      </dsp:txXfrm>
    </dsp:sp>
    <dsp:sp modelId="{02C4F439-603D-4479-840E-406F53EA96DE}">
      <dsp:nvSpPr>
        <dsp:cNvPr id="0" name=""/>
        <dsp:cNvSpPr/>
      </dsp:nvSpPr>
      <dsp:spPr>
        <a:xfrm>
          <a:off x="1327086" y="1874220"/>
          <a:ext cx="2426178" cy="14557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Services operates daily between 05:00 and 23:00 with a gap of 5 minutes.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Only Sunday the timings 07:00 to 23:00 with a gap of 10 minutes.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1327086" y="1874220"/>
        <a:ext cx="2426178" cy="145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ec48b2bc1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ec48b2bc1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5226C77F-5D66-E0F1-B884-509C8AED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2237D89A-6A93-449F-EF0B-EA6FA23ED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53A4B72-F3BE-6F5A-EDE9-6FFD3507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7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5226C77F-5D66-E0F1-B884-509C8AED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2237D89A-6A93-449F-EF0B-EA6FA23ED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53A4B72-F3BE-6F5A-EDE9-6FFD3507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7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5226C77F-5D66-E0F1-B884-509C8AED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2237D89A-6A93-449F-EF0B-EA6FA23ED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53A4B72-F3BE-6F5A-EDE9-6FFD3507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755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5226C77F-5D66-E0F1-B884-509C8AED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2237D89A-6A93-449F-EF0B-EA6FA23ED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53A4B72-F3BE-6F5A-EDE9-6FFD3507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73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C85544B7-2CA0-0C29-8811-B7F9820DF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2EF9DB93-FECB-427A-5D86-DD5F36CC2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04D7CC0F-B18A-B10B-BE42-209E8D27F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B087D381-BB38-ACB8-F6F9-F41746B9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0092BE79-8096-3E9F-DCAD-0848072B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21AF2934-3797-4F02-E13A-4C4B68253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74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7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5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74407" y="630750"/>
            <a:ext cx="11847205" cy="4954500"/>
            <a:chOff x="-774407" y="630750"/>
            <a:chExt cx="11847205" cy="4954500"/>
          </a:xfrm>
        </p:grpSpPr>
        <p:sp>
          <p:nvSpPr>
            <p:cNvPr id="11" name="Google Shape;11;p2"/>
            <p:cNvSpPr/>
            <p:nvPr/>
          </p:nvSpPr>
          <p:spPr>
            <a:xfrm>
              <a:off x="-774407" y="630750"/>
              <a:ext cx="5193625" cy="49545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45450" y="2529625"/>
              <a:ext cx="6427349" cy="285402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717595" y="113077"/>
            <a:ext cx="10049150" cy="901071"/>
            <a:chOff x="-717595" y="113077"/>
            <a:chExt cx="10049150" cy="901071"/>
          </a:xfrm>
        </p:grpSpPr>
        <p:sp>
          <p:nvSpPr>
            <p:cNvPr id="14" name="Google Shape;14;p2"/>
            <p:cNvSpPr/>
            <p:nvPr/>
          </p:nvSpPr>
          <p:spPr>
            <a:xfrm>
              <a:off x="-717595" y="67595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003492" y="113077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358225" y="1451100"/>
            <a:ext cx="642750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58275" y="2171700"/>
            <a:ext cx="6427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4076275"/>
            <a:ext cx="10937196" cy="1463152"/>
            <a:chOff x="0" y="4076275"/>
            <a:chExt cx="10937196" cy="146315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0" y="4076275"/>
              <a:ext cx="5496646" cy="1463152"/>
              <a:chOff x="256225" y="2849437"/>
              <a:chExt cx="5496646" cy="1463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" name="Google Shape;31;p2"/>
            <p:cNvGrpSpPr/>
            <p:nvPr/>
          </p:nvGrpSpPr>
          <p:grpSpPr>
            <a:xfrm>
              <a:off x="5440550" y="4076275"/>
              <a:ext cx="5496646" cy="1463152"/>
              <a:chOff x="256225" y="2849437"/>
              <a:chExt cx="5496646" cy="1463152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" name="Google Shape;33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20"/>
          <p:cNvSpPr txBox="1">
            <a:spLocks noGrp="1"/>
          </p:cNvSpPr>
          <p:nvPr>
            <p:ph type="title" hasCustomPrompt="1"/>
          </p:nvPr>
        </p:nvSpPr>
        <p:spPr>
          <a:xfrm>
            <a:off x="1919700" y="5900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1"/>
          </p:nvPr>
        </p:nvSpPr>
        <p:spPr>
          <a:xfrm>
            <a:off x="1919700" y="1124226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title" idx="2" hasCustomPrompt="1"/>
          </p:nvPr>
        </p:nvSpPr>
        <p:spPr>
          <a:xfrm>
            <a:off x="2492024" y="15818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3"/>
          </p:nvPr>
        </p:nvSpPr>
        <p:spPr>
          <a:xfrm>
            <a:off x="2492024" y="2115925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title" idx="4" hasCustomPrompt="1"/>
          </p:nvPr>
        </p:nvSpPr>
        <p:spPr>
          <a:xfrm>
            <a:off x="3064348" y="25735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5"/>
          </p:nvPr>
        </p:nvSpPr>
        <p:spPr>
          <a:xfrm>
            <a:off x="3064348" y="3107625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36" name="Google Shape;1236;p20"/>
          <p:cNvGrpSpPr/>
          <p:nvPr/>
        </p:nvGrpSpPr>
        <p:grpSpPr>
          <a:xfrm>
            <a:off x="-231901" y="2610750"/>
            <a:ext cx="10539526" cy="2162723"/>
            <a:chOff x="-231901" y="2610750"/>
            <a:chExt cx="10539526" cy="2162723"/>
          </a:xfrm>
        </p:grpSpPr>
        <p:sp>
          <p:nvSpPr>
            <p:cNvPr id="1237" name="Google Shape;1237;p20"/>
            <p:cNvSpPr/>
            <p:nvPr/>
          </p:nvSpPr>
          <p:spPr>
            <a:xfrm>
              <a:off x="-231901" y="3707373"/>
              <a:ext cx="4673874" cy="1066100"/>
            </a:xfrm>
            <a:custGeom>
              <a:avLst/>
              <a:gdLst/>
              <a:ahLst/>
              <a:cxnLst/>
              <a:rect l="l" t="t" r="r" b="b"/>
              <a:pathLst>
                <a:path w="1435" h="328" extrusionOk="0">
                  <a:moveTo>
                    <a:pt x="1418" y="328"/>
                  </a:moveTo>
                  <a:cubicBezTo>
                    <a:pt x="1429" y="312"/>
                    <a:pt x="1435" y="293"/>
                    <a:pt x="1435" y="271"/>
                  </a:cubicBezTo>
                  <a:cubicBezTo>
                    <a:pt x="1435" y="216"/>
                    <a:pt x="1390" y="171"/>
                    <a:pt x="1335" y="171"/>
                  </a:cubicBezTo>
                  <a:cubicBezTo>
                    <a:pt x="1318" y="171"/>
                    <a:pt x="1302" y="175"/>
                    <a:pt x="1288" y="182"/>
                  </a:cubicBezTo>
                  <a:cubicBezTo>
                    <a:pt x="1281" y="171"/>
                    <a:pt x="1269" y="162"/>
                    <a:pt x="1256" y="160"/>
                  </a:cubicBezTo>
                  <a:cubicBezTo>
                    <a:pt x="1239" y="157"/>
                    <a:pt x="1224" y="154"/>
                    <a:pt x="1214" y="169"/>
                  </a:cubicBezTo>
                  <a:cubicBezTo>
                    <a:pt x="1218" y="144"/>
                    <a:pt x="1207" y="118"/>
                    <a:pt x="1187" y="104"/>
                  </a:cubicBezTo>
                  <a:cubicBezTo>
                    <a:pt x="1167" y="90"/>
                    <a:pt x="1139" y="87"/>
                    <a:pt x="1117" y="98"/>
                  </a:cubicBezTo>
                  <a:cubicBezTo>
                    <a:pt x="1108" y="60"/>
                    <a:pt x="1073" y="29"/>
                    <a:pt x="1034" y="25"/>
                  </a:cubicBezTo>
                  <a:cubicBezTo>
                    <a:pt x="995" y="21"/>
                    <a:pt x="954" y="44"/>
                    <a:pt x="938" y="80"/>
                  </a:cubicBezTo>
                  <a:cubicBezTo>
                    <a:pt x="915" y="63"/>
                    <a:pt x="883" y="57"/>
                    <a:pt x="856" y="64"/>
                  </a:cubicBezTo>
                  <a:cubicBezTo>
                    <a:pt x="828" y="72"/>
                    <a:pt x="804" y="94"/>
                    <a:pt x="793" y="121"/>
                  </a:cubicBezTo>
                  <a:cubicBezTo>
                    <a:pt x="779" y="111"/>
                    <a:pt x="758" y="103"/>
                    <a:pt x="744" y="113"/>
                  </a:cubicBezTo>
                  <a:cubicBezTo>
                    <a:pt x="743" y="96"/>
                    <a:pt x="732" y="80"/>
                    <a:pt x="716" y="72"/>
                  </a:cubicBezTo>
                  <a:cubicBezTo>
                    <a:pt x="701" y="65"/>
                    <a:pt x="682" y="66"/>
                    <a:pt x="667" y="76"/>
                  </a:cubicBezTo>
                  <a:cubicBezTo>
                    <a:pt x="657" y="42"/>
                    <a:pt x="627" y="14"/>
                    <a:pt x="592" y="7"/>
                  </a:cubicBezTo>
                  <a:cubicBezTo>
                    <a:pt x="557" y="0"/>
                    <a:pt x="524" y="12"/>
                    <a:pt x="501" y="39"/>
                  </a:cubicBezTo>
                  <a:cubicBezTo>
                    <a:pt x="492" y="35"/>
                    <a:pt x="482" y="34"/>
                    <a:pt x="473" y="36"/>
                  </a:cubicBezTo>
                  <a:cubicBezTo>
                    <a:pt x="449" y="39"/>
                    <a:pt x="428" y="58"/>
                    <a:pt x="422" y="82"/>
                  </a:cubicBezTo>
                  <a:cubicBezTo>
                    <a:pt x="415" y="75"/>
                    <a:pt x="402" y="74"/>
                    <a:pt x="392" y="76"/>
                  </a:cubicBezTo>
                  <a:cubicBezTo>
                    <a:pt x="382" y="78"/>
                    <a:pt x="372" y="84"/>
                    <a:pt x="367" y="93"/>
                  </a:cubicBezTo>
                  <a:cubicBezTo>
                    <a:pt x="351" y="76"/>
                    <a:pt x="325" y="66"/>
                    <a:pt x="301" y="66"/>
                  </a:cubicBezTo>
                  <a:cubicBezTo>
                    <a:pt x="277" y="66"/>
                    <a:pt x="254" y="75"/>
                    <a:pt x="237" y="92"/>
                  </a:cubicBezTo>
                  <a:cubicBezTo>
                    <a:pt x="232" y="85"/>
                    <a:pt x="223" y="81"/>
                    <a:pt x="214" y="81"/>
                  </a:cubicBezTo>
                  <a:cubicBezTo>
                    <a:pt x="205" y="81"/>
                    <a:pt x="196" y="86"/>
                    <a:pt x="191" y="94"/>
                  </a:cubicBezTo>
                  <a:cubicBezTo>
                    <a:pt x="174" y="79"/>
                    <a:pt x="149" y="70"/>
                    <a:pt x="127" y="74"/>
                  </a:cubicBezTo>
                  <a:cubicBezTo>
                    <a:pt x="104" y="77"/>
                    <a:pt x="84" y="90"/>
                    <a:pt x="72" y="110"/>
                  </a:cubicBezTo>
                  <a:cubicBezTo>
                    <a:pt x="41" y="67"/>
                    <a:pt x="0" y="72"/>
                    <a:pt x="0" y="72"/>
                  </a:cubicBezTo>
                  <a:cubicBezTo>
                    <a:pt x="0" y="328"/>
                    <a:pt x="0" y="328"/>
                    <a:pt x="0" y="328"/>
                  </a:cubicBezTo>
                  <a:lnTo>
                    <a:pt x="1418" y="3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 flipH="1">
              <a:off x="4543412" y="2610750"/>
              <a:ext cx="5764213" cy="2114550"/>
            </a:xfrm>
            <a:custGeom>
              <a:avLst/>
              <a:gdLst/>
              <a:ahLst/>
              <a:cxnLst/>
              <a:rect l="l" t="t" r="r" b="b"/>
              <a:pathLst>
                <a:path w="3631" h="1332" extrusionOk="0">
                  <a:moveTo>
                    <a:pt x="0" y="0"/>
                  </a:moveTo>
                  <a:lnTo>
                    <a:pt x="412" y="102"/>
                  </a:lnTo>
                  <a:lnTo>
                    <a:pt x="468" y="247"/>
                  </a:lnTo>
                  <a:lnTo>
                    <a:pt x="574" y="280"/>
                  </a:lnTo>
                  <a:lnTo>
                    <a:pt x="663" y="506"/>
                  </a:lnTo>
                  <a:lnTo>
                    <a:pt x="655" y="413"/>
                  </a:lnTo>
                  <a:lnTo>
                    <a:pt x="809" y="448"/>
                  </a:lnTo>
                  <a:lnTo>
                    <a:pt x="882" y="581"/>
                  </a:lnTo>
                  <a:lnTo>
                    <a:pt x="1298" y="924"/>
                  </a:lnTo>
                  <a:lnTo>
                    <a:pt x="1311" y="872"/>
                  </a:lnTo>
                  <a:lnTo>
                    <a:pt x="1792" y="1080"/>
                  </a:lnTo>
                  <a:lnTo>
                    <a:pt x="3631" y="1332"/>
                  </a:lnTo>
                  <a:lnTo>
                    <a:pt x="0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20"/>
          <p:cNvGrpSpPr/>
          <p:nvPr/>
        </p:nvGrpSpPr>
        <p:grpSpPr>
          <a:xfrm>
            <a:off x="5721648" y="723713"/>
            <a:ext cx="2594717" cy="1022411"/>
            <a:chOff x="5603373" y="711288"/>
            <a:chExt cx="2594717" cy="1022411"/>
          </a:xfrm>
        </p:grpSpPr>
        <p:sp>
          <p:nvSpPr>
            <p:cNvPr id="1240" name="Google Shape;1240;p20"/>
            <p:cNvSpPr/>
            <p:nvPr/>
          </p:nvSpPr>
          <p:spPr>
            <a:xfrm>
              <a:off x="5603373" y="711288"/>
              <a:ext cx="2538925" cy="380700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 flipH="1">
              <a:off x="7487281" y="145663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20"/>
          <p:cNvGrpSpPr/>
          <p:nvPr/>
        </p:nvGrpSpPr>
        <p:grpSpPr>
          <a:xfrm>
            <a:off x="-423049" y="4116945"/>
            <a:ext cx="4125481" cy="601089"/>
            <a:chOff x="2058996" y="3799479"/>
            <a:chExt cx="4372066" cy="637017"/>
          </a:xfrm>
        </p:grpSpPr>
        <p:sp>
          <p:nvSpPr>
            <p:cNvPr id="1243" name="Google Shape;1243;p20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9" name="Google Shape;1299;p20"/>
          <p:cNvSpPr/>
          <p:nvPr/>
        </p:nvSpPr>
        <p:spPr>
          <a:xfrm>
            <a:off x="0" y="4685663"/>
            <a:ext cx="9144002" cy="734825"/>
          </a:xfrm>
          <a:custGeom>
            <a:avLst/>
            <a:gdLst/>
            <a:ahLst/>
            <a:cxnLst/>
            <a:rect l="l" t="t" r="r" b="b"/>
            <a:pathLst>
              <a:path w="4160" h="486" extrusionOk="0">
                <a:moveTo>
                  <a:pt x="4144" y="14"/>
                </a:moveTo>
                <a:cubicBezTo>
                  <a:pt x="4144" y="14"/>
                  <a:pt x="4143" y="17"/>
                  <a:pt x="4143" y="21"/>
                </a:cubicBezTo>
                <a:cubicBezTo>
                  <a:pt x="4140" y="16"/>
                  <a:pt x="4137" y="12"/>
                  <a:pt x="4137" y="12"/>
                </a:cubicBezTo>
                <a:cubicBezTo>
                  <a:pt x="4137" y="12"/>
                  <a:pt x="4132" y="16"/>
                  <a:pt x="4127" y="22"/>
                </a:cubicBezTo>
                <a:cubicBezTo>
                  <a:pt x="4124" y="10"/>
                  <a:pt x="4113" y="0"/>
                  <a:pt x="4113" y="0"/>
                </a:cubicBezTo>
                <a:cubicBezTo>
                  <a:pt x="4113" y="0"/>
                  <a:pt x="4098" y="15"/>
                  <a:pt x="4098" y="28"/>
                </a:cubicBezTo>
                <a:cubicBezTo>
                  <a:pt x="4094" y="22"/>
                  <a:pt x="4089" y="18"/>
                  <a:pt x="4089" y="18"/>
                </a:cubicBezTo>
                <a:cubicBezTo>
                  <a:pt x="4089" y="18"/>
                  <a:pt x="4083" y="25"/>
                  <a:pt x="4078" y="33"/>
                </a:cubicBezTo>
                <a:cubicBezTo>
                  <a:pt x="4080" y="25"/>
                  <a:pt x="4080" y="18"/>
                  <a:pt x="4080" y="18"/>
                </a:cubicBezTo>
                <a:cubicBezTo>
                  <a:pt x="4080" y="18"/>
                  <a:pt x="4057" y="17"/>
                  <a:pt x="4044" y="27"/>
                </a:cubicBezTo>
                <a:cubicBezTo>
                  <a:pt x="4040" y="14"/>
                  <a:pt x="4030" y="4"/>
                  <a:pt x="4030" y="4"/>
                </a:cubicBezTo>
                <a:cubicBezTo>
                  <a:pt x="4030" y="4"/>
                  <a:pt x="4022" y="11"/>
                  <a:pt x="4015" y="21"/>
                </a:cubicBezTo>
                <a:cubicBezTo>
                  <a:pt x="4010" y="21"/>
                  <a:pt x="3997" y="24"/>
                  <a:pt x="3989" y="31"/>
                </a:cubicBezTo>
                <a:cubicBezTo>
                  <a:pt x="3987" y="20"/>
                  <a:pt x="3979" y="9"/>
                  <a:pt x="3979" y="9"/>
                </a:cubicBezTo>
                <a:cubicBezTo>
                  <a:pt x="3979" y="9"/>
                  <a:pt x="3969" y="16"/>
                  <a:pt x="3963" y="26"/>
                </a:cubicBezTo>
                <a:cubicBezTo>
                  <a:pt x="3953" y="20"/>
                  <a:pt x="3942" y="18"/>
                  <a:pt x="3942" y="18"/>
                </a:cubicBezTo>
                <a:cubicBezTo>
                  <a:pt x="3942" y="18"/>
                  <a:pt x="3941" y="22"/>
                  <a:pt x="3941" y="27"/>
                </a:cubicBezTo>
                <a:cubicBezTo>
                  <a:pt x="3938" y="23"/>
                  <a:pt x="3933" y="20"/>
                  <a:pt x="3929" y="18"/>
                </a:cubicBezTo>
                <a:cubicBezTo>
                  <a:pt x="3921" y="15"/>
                  <a:pt x="3913" y="14"/>
                  <a:pt x="3913" y="14"/>
                </a:cubicBezTo>
                <a:cubicBezTo>
                  <a:pt x="3913" y="14"/>
                  <a:pt x="3912" y="17"/>
                  <a:pt x="3912" y="21"/>
                </a:cubicBezTo>
                <a:cubicBezTo>
                  <a:pt x="3909" y="16"/>
                  <a:pt x="3906" y="12"/>
                  <a:pt x="3906" y="12"/>
                </a:cubicBezTo>
                <a:cubicBezTo>
                  <a:pt x="3906" y="12"/>
                  <a:pt x="3901" y="16"/>
                  <a:pt x="3896" y="22"/>
                </a:cubicBezTo>
                <a:cubicBezTo>
                  <a:pt x="3892" y="10"/>
                  <a:pt x="3882" y="0"/>
                  <a:pt x="3882" y="0"/>
                </a:cubicBezTo>
                <a:cubicBezTo>
                  <a:pt x="3882" y="0"/>
                  <a:pt x="3867" y="15"/>
                  <a:pt x="3866" y="28"/>
                </a:cubicBezTo>
                <a:cubicBezTo>
                  <a:pt x="3862" y="22"/>
                  <a:pt x="3858" y="18"/>
                  <a:pt x="3858" y="18"/>
                </a:cubicBezTo>
                <a:cubicBezTo>
                  <a:pt x="3858" y="18"/>
                  <a:pt x="3852" y="25"/>
                  <a:pt x="3847" y="33"/>
                </a:cubicBezTo>
                <a:cubicBezTo>
                  <a:pt x="3849" y="25"/>
                  <a:pt x="3849" y="18"/>
                  <a:pt x="3849" y="18"/>
                </a:cubicBezTo>
                <a:cubicBezTo>
                  <a:pt x="3849" y="18"/>
                  <a:pt x="3826" y="17"/>
                  <a:pt x="3813" y="27"/>
                </a:cubicBezTo>
                <a:cubicBezTo>
                  <a:pt x="3809" y="14"/>
                  <a:pt x="3799" y="4"/>
                  <a:pt x="3799" y="4"/>
                </a:cubicBezTo>
                <a:cubicBezTo>
                  <a:pt x="3799" y="4"/>
                  <a:pt x="3791" y="11"/>
                  <a:pt x="3784" y="21"/>
                </a:cubicBezTo>
                <a:cubicBezTo>
                  <a:pt x="3779" y="21"/>
                  <a:pt x="3766" y="24"/>
                  <a:pt x="3758" y="31"/>
                </a:cubicBezTo>
                <a:cubicBezTo>
                  <a:pt x="3756" y="20"/>
                  <a:pt x="3748" y="9"/>
                  <a:pt x="3748" y="9"/>
                </a:cubicBezTo>
                <a:cubicBezTo>
                  <a:pt x="3748" y="9"/>
                  <a:pt x="3738" y="16"/>
                  <a:pt x="3732" y="26"/>
                </a:cubicBezTo>
                <a:cubicBezTo>
                  <a:pt x="3722" y="20"/>
                  <a:pt x="3711" y="18"/>
                  <a:pt x="3711" y="18"/>
                </a:cubicBezTo>
                <a:cubicBezTo>
                  <a:pt x="3711" y="18"/>
                  <a:pt x="3710" y="22"/>
                  <a:pt x="3710" y="27"/>
                </a:cubicBezTo>
                <a:cubicBezTo>
                  <a:pt x="3707" y="23"/>
                  <a:pt x="3702" y="20"/>
                  <a:pt x="3698" y="18"/>
                </a:cubicBezTo>
                <a:cubicBezTo>
                  <a:pt x="3690" y="15"/>
                  <a:pt x="3682" y="14"/>
                  <a:pt x="3682" y="14"/>
                </a:cubicBezTo>
                <a:cubicBezTo>
                  <a:pt x="3682" y="14"/>
                  <a:pt x="3681" y="17"/>
                  <a:pt x="3681" y="21"/>
                </a:cubicBezTo>
                <a:cubicBezTo>
                  <a:pt x="3678" y="16"/>
                  <a:pt x="3675" y="12"/>
                  <a:pt x="3675" y="12"/>
                </a:cubicBezTo>
                <a:cubicBezTo>
                  <a:pt x="3675" y="12"/>
                  <a:pt x="3670" y="16"/>
                  <a:pt x="3665" y="22"/>
                </a:cubicBezTo>
                <a:cubicBezTo>
                  <a:pt x="3661" y="10"/>
                  <a:pt x="3651" y="0"/>
                  <a:pt x="3651" y="0"/>
                </a:cubicBezTo>
                <a:cubicBezTo>
                  <a:pt x="3651" y="0"/>
                  <a:pt x="3636" y="15"/>
                  <a:pt x="3635" y="28"/>
                </a:cubicBezTo>
                <a:cubicBezTo>
                  <a:pt x="3631" y="22"/>
                  <a:pt x="3627" y="18"/>
                  <a:pt x="3627" y="18"/>
                </a:cubicBezTo>
                <a:cubicBezTo>
                  <a:pt x="3627" y="18"/>
                  <a:pt x="3621" y="25"/>
                  <a:pt x="3616" y="33"/>
                </a:cubicBezTo>
                <a:cubicBezTo>
                  <a:pt x="3618" y="25"/>
                  <a:pt x="3618" y="18"/>
                  <a:pt x="3618" y="18"/>
                </a:cubicBezTo>
                <a:cubicBezTo>
                  <a:pt x="3618" y="18"/>
                  <a:pt x="3595" y="17"/>
                  <a:pt x="3582" y="27"/>
                </a:cubicBezTo>
                <a:cubicBezTo>
                  <a:pt x="3578" y="14"/>
                  <a:pt x="3568" y="4"/>
                  <a:pt x="3568" y="4"/>
                </a:cubicBezTo>
                <a:cubicBezTo>
                  <a:pt x="3568" y="4"/>
                  <a:pt x="3560" y="11"/>
                  <a:pt x="3553" y="21"/>
                </a:cubicBezTo>
                <a:cubicBezTo>
                  <a:pt x="3547" y="21"/>
                  <a:pt x="3535" y="24"/>
                  <a:pt x="3527" y="31"/>
                </a:cubicBezTo>
                <a:cubicBezTo>
                  <a:pt x="3525" y="20"/>
                  <a:pt x="3517" y="9"/>
                  <a:pt x="3517" y="9"/>
                </a:cubicBezTo>
                <a:cubicBezTo>
                  <a:pt x="3517" y="9"/>
                  <a:pt x="3507" y="16"/>
                  <a:pt x="3501" y="26"/>
                </a:cubicBezTo>
                <a:cubicBezTo>
                  <a:pt x="3491" y="20"/>
                  <a:pt x="3480" y="18"/>
                  <a:pt x="3480" y="18"/>
                </a:cubicBezTo>
                <a:cubicBezTo>
                  <a:pt x="3480" y="18"/>
                  <a:pt x="3479" y="22"/>
                  <a:pt x="3479" y="27"/>
                </a:cubicBezTo>
                <a:cubicBezTo>
                  <a:pt x="3475" y="23"/>
                  <a:pt x="3471" y="20"/>
                  <a:pt x="3467" y="18"/>
                </a:cubicBezTo>
                <a:cubicBezTo>
                  <a:pt x="3459" y="15"/>
                  <a:pt x="3451" y="14"/>
                  <a:pt x="3451" y="14"/>
                </a:cubicBezTo>
                <a:cubicBezTo>
                  <a:pt x="3451" y="14"/>
                  <a:pt x="3450" y="17"/>
                  <a:pt x="3450" y="21"/>
                </a:cubicBezTo>
                <a:cubicBezTo>
                  <a:pt x="3447" y="16"/>
                  <a:pt x="3444" y="12"/>
                  <a:pt x="3444" y="12"/>
                </a:cubicBezTo>
                <a:cubicBezTo>
                  <a:pt x="3444" y="12"/>
                  <a:pt x="3439" y="16"/>
                  <a:pt x="3434" y="22"/>
                </a:cubicBezTo>
                <a:cubicBezTo>
                  <a:pt x="3430" y="10"/>
                  <a:pt x="3419" y="0"/>
                  <a:pt x="3419" y="0"/>
                </a:cubicBezTo>
                <a:cubicBezTo>
                  <a:pt x="3419" y="0"/>
                  <a:pt x="3405" y="15"/>
                  <a:pt x="3404" y="28"/>
                </a:cubicBezTo>
                <a:cubicBezTo>
                  <a:pt x="3400" y="22"/>
                  <a:pt x="3396" y="18"/>
                  <a:pt x="3396" y="18"/>
                </a:cubicBezTo>
                <a:cubicBezTo>
                  <a:pt x="3396" y="18"/>
                  <a:pt x="3389" y="25"/>
                  <a:pt x="3385" y="33"/>
                </a:cubicBezTo>
                <a:cubicBezTo>
                  <a:pt x="3387" y="25"/>
                  <a:pt x="3387" y="18"/>
                  <a:pt x="3387" y="18"/>
                </a:cubicBezTo>
                <a:cubicBezTo>
                  <a:pt x="3387" y="18"/>
                  <a:pt x="3364" y="17"/>
                  <a:pt x="3351" y="27"/>
                </a:cubicBezTo>
                <a:cubicBezTo>
                  <a:pt x="3346" y="14"/>
                  <a:pt x="3337" y="4"/>
                  <a:pt x="3337" y="4"/>
                </a:cubicBezTo>
                <a:cubicBezTo>
                  <a:pt x="3337" y="4"/>
                  <a:pt x="3328" y="11"/>
                  <a:pt x="3322" y="21"/>
                </a:cubicBezTo>
                <a:cubicBezTo>
                  <a:pt x="3316" y="21"/>
                  <a:pt x="3303" y="24"/>
                  <a:pt x="3296" y="31"/>
                </a:cubicBezTo>
                <a:cubicBezTo>
                  <a:pt x="3294" y="20"/>
                  <a:pt x="3286" y="9"/>
                  <a:pt x="3286" y="9"/>
                </a:cubicBezTo>
                <a:cubicBezTo>
                  <a:pt x="3286" y="9"/>
                  <a:pt x="3275" y="16"/>
                  <a:pt x="3269" y="26"/>
                </a:cubicBezTo>
                <a:cubicBezTo>
                  <a:pt x="3260" y="20"/>
                  <a:pt x="3248" y="18"/>
                  <a:pt x="3248" y="18"/>
                </a:cubicBezTo>
                <a:cubicBezTo>
                  <a:pt x="3248" y="18"/>
                  <a:pt x="3248" y="22"/>
                  <a:pt x="3248" y="27"/>
                </a:cubicBezTo>
                <a:cubicBezTo>
                  <a:pt x="3244" y="23"/>
                  <a:pt x="3240" y="20"/>
                  <a:pt x="3235" y="18"/>
                </a:cubicBezTo>
                <a:cubicBezTo>
                  <a:pt x="3227" y="15"/>
                  <a:pt x="3220" y="14"/>
                  <a:pt x="3220" y="14"/>
                </a:cubicBezTo>
                <a:cubicBezTo>
                  <a:pt x="3220" y="14"/>
                  <a:pt x="3219" y="17"/>
                  <a:pt x="3219" y="21"/>
                </a:cubicBezTo>
                <a:cubicBezTo>
                  <a:pt x="3216" y="16"/>
                  <a:pt x="3213" y="12"/>
                  <a:pt x="3213" y="12"/>
                </a:cubicBezTo>
                <a:cubicBezTo>
                  <a:pt x="3213" y="12"/>
                  <a:pt x="3208" y="16"/>
                  <a:pt x="3203" y="22"/>
                </a:cubicBezTo>
                <a:cubicBezTo>
                  <a:pt x="3199" y="10"/>
                  <a:pt x="3188" y="0"/>
                  <a:pt x="3188" y="0"/>
                </a:cubicBezTo>
                <a:cubicBezTo>
                  <a:pt x="3188" y="0"/>
                  <a:pt x="3174" y="15"/>
                  <a:pt x="3173" y="28"/>
                </a:cubicBezTo>
                <a:cubicBezTo>
                  <a:pt x="3169" y="22"/>
                  <a:pt x="3165" y="18"/>
                  <a:pt x="3165" y="18"/>
                </a:cubicBezTo>
                <a:cubicBezTo>
                  <a:pt x="3165" y="18"/>
                  <a:pt x="3158" y="25"/>
                  <a:pt x="3154" y="33"/>
                </a:cubicBezTo>
                <a:cubicBezTo>
                  <a:pt x="3155" y="25"/>
                  <a:pt x="3156" y="18"/>
                  <a:pt x="3156" y="18"/>
                </a:cubicBezTo>
                <a:cubicBezTo>
                  <a:pt x="3156" y="18"/>
                  <a:pt x="3133" y="17"/>
                  <a:pt x="3120" y="27"/>
                </a:cubicBezTo>
                <a:cubicBezTo>
                  <a:pt x="3115" y="14"/>
                  <a:pt x="3106" y="4"/>
                  <a:pt x="3106" y="4"/>
                </a:cubicBezTo>
                <a:cubicBezTo>
                  <a:pt x="3106" y="4"/>
                  <a:pt x="3097" y="11"/>
                  <a:pt x="3091" y="21"/>
                </a:cubicBezTo>
                <a:cubicBezTo>
                  <a:pt x="3085" y="21"/>
                  <a:pt x="3072" y="24"/>
                  <a:pt x="3065" y="31"/>
                </a:cubicBezTo>
                <a:cubicBezTo>
                  <a:pt x="3063" y="20"/>
                  <a:pt x="3055" y="9"/>
                  <a:pt x="3055" y="9"/>
                </a:cubicBezTo>
                <a:cubicBezTo>
                  <a:pt x="3055" y="9"/>
                  <a:pt x="3044" y="16"/>
                  <a:pt x="3038" y="26"/>
                </a:cubicBezTo>
                <a:cubicBezTo>
                  <a:pt x="3029" y="20"/>
                  <a:pt x="3017" y="18"/>
                  <a:pt x="3017" y="18"/>
                </a:cubicBezTo>
                <a:cubicBezTo>
                  <a:pt x="3017" y="18"/>
                  <a:pt x="3017" y="22"/>
                  <a:pt x="3016" y="27"/>
                </a:cubicBezTo>
                <a:cubicBezTo>
                  <a:pt x="3013" y="23"/>
                  <a:pt x="3009" y="20"/>
                  <a:pt x="3004" y="18"/>
                </a:cubicBezTo>
                <a:cubicBezTo>
                  <a:pt x="2996" y="15"/>
                  <a:pt x="2988" y="14"/>
                  <a:pt x="2988" y="14"/>
                </a:cubicBezTo>
                <a:cubicBezTo>
                  <a:pt x="2988" y="14"/>
                  <a:pt x="2988" y="17"/>
                  <a:pt x="2988" y="21"/>
                </a:cubicBezTo>
                <a:cubicBezTo>
                  <a:pt x="2985" y="16"/>
                  <a:pt x="2982" y="12"/>
                  <a:pt x="2982" y="12"/>
                </a:cubicBezTo>
                <a:cubicBezTo>
                  <a:pt x="2982" y="12"/>
                  <a:pt x="2977" y="16"/>
                  <a:pt x="2972" y="22"/>
                </a:cubicBezTo>
                <a:cubicBezTo>
                  <a:pt x="2968" y="10"/>
                  <a:pt x="2957" y="0"/>
                  <a:pt x="2957" y="0"/>
                </a:cubicBezTo>
                <a:cubicBezTo>
                  <a:pt x="2957" y="0"/>
                  <a:pt x="2942" y="15"/>
                  <a:pt x="2942" y="28"/>
                </a:cubicBezTo>
                <a:cubicBezTo>
                  <a:pt x="2938" y="22"/>
                  <a:pt x="2934" y="18"/>
                  <a:pt x="2934" y="18"/>
                </a:cubicBezTo>
                <a:cubicBezTo>
                  <a:pt x="2934" y="18"/>
                  <a:pt x="2927" y="25"/>
                  <a:pt x="2923" y="33"/>
                </a:cubicBezTo>
                <a:cubicBezTo>
                  <a:pt x="2924" y="25"/>
                  <a:pt x="2924" y="18"/>
                  <a:pt x="2924" y="18"/>
                </a:cubicBezTo>
                <a:cubicBezTo>
                  <a:pt x="2924" y="18"/>
                  <a:pt x="2902" y="17"/>
                  <a:pt x="2889" y="27"/>
                </a:cubicBezTo>
                <a:cubicBezTo>
                  <a:pt x="2884" y="14"/>
                  <a:pt x="2875" y="4"/>
                  <a:pt x="2875" y="4"/>
                </a:cubicBezTo>
                <a:cubicBezTo>
                  <a:pt x="2875" y="4"/>
                  <a:pt x="2866" y="11"/>
                  <a:pt x="2860" y="21"/>
                </a:cubicBezTo>
                <a:cubicBezTo>
                  <a:pt x="2854" y="21"/>
                  <a:pt x="2841" y="24"/>
                  <a:pt x="2834" y="31"/>
                </a:cubicBezTo>
                <a:cubicBezTo>
                  <a:pt x="2832" y="20"/>
                  <a:pt x="2824" y="9"/>
                  <a:pt x="2824" y="9"/>
                </a:cubicBezTo>
                <a:cubicBezTo>
                  <a:pt x="2824" y="9"/>
                  <a:pt x="2813" y="16"/>
                  <a:pt x="2807" y="26"/>
                </a:cubicBezTo>
                <a:cubicBezTo>
                  <a:pt x="2798" y="20"/>
                  <a:pt x="2786" y="18"/>
                  <a:pt x="2786" y="18"/>
                </a:cubicBezTo>
                <a:cubicBezTo>
                  <a:pt x="2786" y="18"/>
                  <a:pt x="2786" y="22"/>
                  <a:pt x="2785" y="27"/>
                </a:cubicBezTo>
                <a:cubicBezTo>
                  <a:pt x="2782" y="23"/>
                  <a:pt x="2778" y="20"/>
                  <a:pt x="2773" y="18"/>
                </a:cubicBezTo>
                <a:cubicBezTo>
                  <a:pt x="2765" y="15"/>
                  <a:pt x="2757" y="14"/>
                  <a:pt x="2757" y="14"/>
                </a:cubicBezTo>
                <a:cubicBezTo>
                  <a:pt x="2757" y="14"/>
                  <a:pt x="2757" y="17"/>
                  <a:pt x="2756" y="21"/>
                </a:cubicBezTo>
                <a:cubicBezTo>
                  <a:pt x="2753" y="16"/>
                  <a:pt x="2750" y="12"/>
                  <a:pt x="2750" y="12"/>
                </a:cubicBezTo>
                <a:cubicBezTo>
                  <a:pt x="2750" y="12"/>
                  <a:pt x="2745" y="16"/>
                  <a:pt x="2741" y="22"/>
                </a:cubicBezTo>
                <a:cubicBezTo>
                  <a:pt x="2737" y="10"/>
                  <a:pt x="2726" y="0"/>
                  <a:pt x="2726" y="0"/>
                </a:cubicBezTo>
                <a:cubicBezTo>
                  <a:pt x="2726" y="0"/>
                  <a:pt x="2711" y="15"/>
                  <a:pt x="2711" y="28"/>
                </a:cubicBezTo>
                <a:cubicBezTo>
                  <a:pt x="2707" y="22"/>
                  <a:pt x="2703" y="18"/>
                  <a:pt x="2703" y="18"/>
                </a:cubicBezTo>
                <a:cubicBezTo>
                  <a:pt x="2703" y="18"/>
                  <a:pt x="2696" y="25"/>
                  <a:pt x="2692" y="33"/>
                </a:cubicBezTo>
                <a:cubicBezTo>
                  <a:pt x="2693" y="25"/>
                  <a:pt x="2693" y="18"/>
                  <a:pt x="2693" y="18"/>
                </a:cubicBezTo>
                <a:cubicBezTo>
                  <a:pt x="2693" y="18"/>
                  <a:pt x="2670" y="17"/>
                  <a:pt x="2658" y="27"/>
                </a:cubicBezTo>
                <a:cubicBezTo>
                  <a:pt x="2653" y="14"/>
                  <a:pt x="2644" y="4"/>
                  <a:pt x="2644" y="4"/>
                </a:cubicBezTo>
                <a:cubicBezTo>
                  <a:pt x="2644" y="4"/>
                  <a:pt x="2635" y="11"/>
                  <a:pt x="2629" y="21"/>
                </a:cubicBezTo>
                <a:cubicBezTo>
                  <a:pt x="2623" y="21"/>
                  <a:pt x="2610" y="24"/>
                  <a:pt x="2603" y="31"/>
                </a:cubicBezTo>
                <a:cubicBezTo>
                  <a:pt x="2600" y="20"/>
                  <a:pt x="2593" y="9"/>
                  <a:pt x="2593" y="9"/>
                </a:cubicBezTo>
                <a:cubicBezTo>
                  <a:pt x="2593" y="9"/>
                  <a:pt x="2582" y="16"/>
                  <a:pt x="2576" y="26"/>
                </a:cubicBezTo>
                <a:cubicBezTo>
                  <a:pt x="2567" y="20"/>
                  <a:pt x="2555" y="18"/>
                  <a:pt x="2555" y="18"/>
                </a:cubicBezTo>
                <a:cubicBezTo>
                  <a:pt x="2555" y="18"/>
                  <a:pt x="2554" y="22"/>
                  <a:pt x="2554" y="27"/>
                </a:cubicBezTo>
                <a:cubicBezTo>
                  <a:pt x="2551" y="23"/>
                  <a:pt x="2547" y="20"/>
                  <a:pt x="2542" y="18"/>
                </a:cubicBezTo>
                <a:cubicBezTo>
                  <a:pt x="2534" y="15"/>
                  <a:pt x="2526" y="14"/>
                  <a:pt x="2526" y="14"/>
                </a:cubicBezTo>
                <a:cubicBezTo>
                  <a:pt x="2526" y="14"/>
                  <a:pt x="2526" y="17"/>
                  <a:pt x="2525" y="21"/>
                </a:cubicBezTo>
                <a:cubicBezTo>
                  <a:pt x="2522" y="16"/>
                  <a:pt x="2519" y="12"/>
                  <a:pt x="2519" y="12"/>
                </a:cubicBezTo>
                <a:cubicBezTo>
                  <a:pt x="2519" y="12"/>
                  <a:pt x="2514" y="16"/>
                  <a:pt x="2510" y="22"/>
                </a:cubicBezTo>
                <a:cubicBezTo>
                  <a:pt x="2506" y="10"/>
                  <a:pt x="2495" y="0"/>
                  <a:pt x="2495" y="0"/>
                </a:cubicBezTo>
                <a:cubicBezTo>
                  <a:pt x="2495" y="0"/>
                  <a:pt x="2480" y="15"/>
                  <a:pt x="2480" y="28"/>
                </a:cubicBezTo>
                <a:cubicBezTo>
                  <a:pt x="2476" y="22"/>
                  <a:pt x="2472" y="18"/>
                  <a:pt x="2472" y="18"/>
                </a:cubicBezTo>
                <a:cubicBezTo>
                  <a:pt x="2472" y="18"/>
                  <a:pt x="2465" y="25"/>
                  <a:pt x="2460" y="33"/>
                </a:cubicBezTo>
                <a:cubicBezTo>
                  <a:pt x="2462" y="25"/>
                  <a:pt x="2462" y="18"/>
                  <a:pt x="2462" y="18"/>
                </a:cubicBezTo>
                <a:cubicBezTo>
                  <a:pt x="2462" y="18"/>
                  <a:pt x="2439" y="17"/>
                  <a:pt x="2426" y="27"/>
                </a:cubicBezTo>
                <a:cubicBezTo>
                  <a:pt x="2422" y="14"/>
                  <a:pt x="2413" y="4"/>
                  <a:pt x="2413" y="4"/>
                </a:cubicBezTo>
                <a:cubicBezTo>
                  <a:pt x="2413" y="4"/>
                  <a:pt x="2404" y="11"/>
                  <a:pt x="2398" y="21"/>
                </a:cubicBezTo>
                <a:cubicBezTo>
                  <a:pt x="2392" y="21"/>
                  <a:pt x="2379" y="24"/>
                  <a:pt x="2372" y="31"/>
                </a:cubicBezTo>
                <a:cubicBezTo>
                  <a:pt x="2369" y="20"/>
                  <a:pt x="2362" y="9"/>
                  <a:pt x="2362" y="9"/>
                </a:cubicBezTo>
                <a:cubicBezTo>
                  <a:pt x="2362" y="9"/>
                  <a:pt x="2351" y="16"/>
                  <a:pt x="2345" y="26"/>
                </a:cubicBezTo>
                <a:cubicBezTo>
                  <a:pt x="2336" y="20"/>
                  <a:pt x="2324" y="18"/>
                  <a:pt x="2324" y="18"/>
                </a:cubicBezTo>
                <a:cubicBezTo>
                  <a:pt x="2324" y="18"/>
                  <a:pt x="2323" y="22"/>
                  <a:pt x="2323" y="27"/>
                </a:cubicBezTo>
                <a:cubicBezTo>
                  <a:pt x="2320" y="23"/>
                  <a:pt x="2315" y="20"/>
                  <a:pt x="2311" y="18"/>
                </a:cubicBezTo>
                <a:cubicBezTo>
                  <a:pt x="2303" y="15"/>
                  <a:pt x="2295" y="14"/>
                  <a:pt x="2295" y="14"/>
                </a:cubicBezTo>
                <a:cubicBezTo>
                  <a:pt x="2295" y="14"/>
                  <a:pt x="2295" y="17"/>
                  <a:pt x="2294" y="21"/>
                </a:cubicBezTo>
                <a:cubicBezTo>
                  <a:pt x="2291" y="16"/>
                  <a:pt x="2288" y="12"/>
                  <a:pt x="2288" y="12"/>
                </a:cubicBezTo>
                <a:cubicBezTo>
                  <a:pt x="2288" y="12"/>
                  <a:pt x="2283" y="16"/>
                  <a:pt x="2278" y="22"/>
                </a:cubicBezTo>
                <a:cubicBezTo>
                  <a:pt x="2275" y="10"/>
                  <a:pt x="2264" y="0"/>
                  <a:pt x="2264" y="0"/>
                </a:cubicBezTo>
                <a:cubicBezTo>
                  <a:pt x="2264" y="0"/>
                  <a:pt x="2249" y="15"/>
                  <a:pt x="2249" y="28"/>
                </a:cubicBezTo>
                <a:cubicBezTo>
                  <a:pt x="2245" y="22"/>
                  <a:pt x="2240" y="18"/>
                  <a:pt x="2240" y="18"/>
                </a:cubicBezTo>
                <a:cubicBezTo>
                  <a:pt x="2240" y="18"/>
                  <a:pt x="2234" y="25"/>
                  <a:pt x="2229" y="33"/>
                </a:cubicBezTo>
                <a:cubicBezTo>
                  <a:pt x="2231" y="25"/>
                  <a:pt x="2231" y="18"/>
                  <a:pt x="2231" y="18"/>
                </a:cubicBezTo>
                <a:cubicBezTo>
                  <a:pt x="2231" y="18"/>
                  <a:pt x="2208" y="17"/>
                  <a:pt x="2195" y="27"/>
                </a:cubicBezTo>
                <a:cubicBezTo>
                  <a:pt x="2191" y="14"/>
                  <a:pt x="2182" y="4"/>
                  <a:pt x="2182" y="4"/>
                </a:cubicBezTo>
                <a:cubicBezTo>
                  <a:pt x="2182" y="4"/>
                  <a:pt x="2173" y="11"/>
                  <a:pt x="2167" y="21"/>
                </a:cubicBezTo>
                <a:cubicBezTo>
                  <a:pt x="2161" y="21"/>
                  <a:pt x="2148" y="24"/>
                  <a:pt x="2141" y="31"/>
                </a:cubicBezTo>
                <a:cubicBezTo>
                  <a:pt x="2138" y="20"/>
                  <a:pt x="2130" y="9"/>
                  <a:pt x="2130" y="9"/>
                </a:cubicBezTo>
                <a:cubicBezTo>
                  <a:pt x="2130" y="9"/>
                  <a:pt x="2120" y="16"/>
                  <a:pt x="2114" y="26"/>
                </a:cubicBezTo>
                <a:cubicBezTo>
                  <a:pt x="2105" y="20"/>
                  <a:pt x="2093" y="18"/>
                  <a:pt x="2093" y="18"/>
                </a:cubicBezTo>
                <a:cubicBezTo>
                  <a:pt x="2093" y="18"/>
                  <a:pt x="2092" y="22"/>
                  <a:pt x="2092" y="27"/>
                </a:cubicBezTo>
                <a:cubicBezTo>
                  <a:pt x="2089" y="23"/>
                  <a:pt x="2084" y="20"/>
                  <a:pt x="2080" y="18"/>
                </a:cubicBezTo>
                <a:cubicBezTo>
                  <a:pt x="2072" y="15"/>
                  <a:pt x="2064" y="14"/>
                  <a:pt x="2064" y="14"/>
                </a:cubicBezTo>
                <a:cubicBezTo>
                  <a:pt x="2064" y="14"/>
                  <a:pt x="2063" y="17"/>
                  <a:pt x="2063" y="21"/>
                </a:cubicBezTo>
                <a:cubicBezTo>
                  <a:pt x="2060" y="16"/>
                  <a:pt x="2057" y="12"/>
                  <a:pt x="2057" y="12"/>
                </a:cubicBezTo>
                <a:cubicBezTo>
                  <a:pt x="2057" y="12"/>
                  <a:pt x="2052" y="16"/>
                  <a:pt x="2047" y="22"/>
                </a:cubicBezTo>
                <a:cubicBezTo>
                  <a:pt x="2044" y="10"/>
                  <a:pt x="2033" y="0"/>
                  <a:pt x="2033" y="0"/>
                </a:cubicBezTo>
                <a:cubicBezTo>
                  <a:pt x="2033" y="0"/>
                  <a:pt x="2018" y="15"/>
                  <a:pt x="2018" y="28"/>
                </a:cubicBezTo>
                <a:cubicBezTo>
                  <a:pt x="2014" y="22"/>
                  <a:pt x="2009" y="18"/>
                  <a:pt x="2009" y="18"/>
                </a:cubicBezTo>
                <a:cubicBezTo>
                  <a:pt x="2009" y="18"/>
                  <a:pt x="2003" y="25"/>
                  <a:pt x="1998" y="33"/>
                </a:cubicBezTo>
                <a:cubicBezTo>
                  <a:pt x="2000" y="25"/>
                  <a:pt x="2000" y="18"/>
                  <a:pt x="2000" y="18"/>
                </a:cubicBezTo>
                <a:cubicBezTo>
                  <a:pt x="2000" y="18"/>
                  <a:pt x="1977" y="17"/>
                  <a:pt x="1964" y="27"/>
                </a:cubicBezTo>
                <a:cubicBezTo>
                  <a:pt x="1960" y="14"/>
                  <a:pt x="1950" y="4"/>
                  <a:pt x="1950" y="4"/>
                </a:cubicBezTo>
                <a:cubicBezTo>
                  <a:pt x="1950" y="4"/>
                  <a:pt x="1942" y="11"/>
                  <a:pt x="1935" y="21"/>
                </a:cubicBezTo>
                <a:cubicBezTo>
                  <a:pt x="1930" y="21"/>
                  <a:pt x="1917" y="24"/>
                  <a:pt x="1909" y="31"/>
                </a:cubicBezTo>
                <a:cubicBezTo>
                  <a:pt x="1907" y="20"/>
                  <a:pt x="1899" y="9"/>
                  <a:pt x="1899" y="9"/>
                </a:cubicBezTo>
                <a:cubicBezTo>
                  <a:pt x="1899" y="9"/>
                  <a:pt x="1889" y="16"/>
                  <a:pt x="1883" y="26"/>
                </a:cubicBezTo>
                <a:cubicBezTo>
                  <a:pt x="1873" y="20"/>
                  <a:pt x="1862" y="18"/>
                  <a:pt x="1862" y="18"/>
                </a:cubicBezTo>
                <a:cubicBezTo>
                  <a:pt x="1862" y="18"/>
                  <a:pt x="1861" y="22"/>
                  <a:pt x="1861" y="27"/>
                </a:cubicBezTo>
                <a:cubicBezTo>
                  <a:pt x="1858" y="23"/>
                  <a:pt x="1853" y="20"/>
                  <a:pt x="1849" y="18"/>
                </a:cubicBezTo>
                <a:cubicBezTo>
                  <a:pt x="1841" y="15"/>
                  <a:pt x="1833" y="14"/>
                  <a:pt x="1833" y="14"/>
                </a:cubicBezTo>
                <a:cubicBezTo>
                  <a:pt x="1833" y="14"/>
                  <a:pt x="1832" y="17"/>
                  <a:pt x="1832" y="21"/>
                </a:cubicBezTo>
                <a:cubicBezTo>
                  <a:pt x="1829" y="16"/>
                  <a:pt x="1826" y="12"/>
                  <a:pt x="1826" y="12"/>
                </a:cubicBezTo>
                <a:cubicBezTo>
                  <a:pt x="1826" y="12"/>
                  <a:pt x="1821" y="16"/>
                  <a:pt x="1816" y="22"/>
                </a:cubicBezTo>
                <a:cubicBezTo>
                  <a:pt x="1812" y="10"/>
                  <a:pt x="1802" y="0"/>
                  <a:pt x="1802" y="0"/>
                </a:cubicBezTo>
                <a:cubicBezTo>
                  <a:pt x="1802" y="0"/>
                  <a:pt x="1787" y="15"/>
                  <a:pt x="1786" y="28"/>
                </a:cubicBezTo>
                <a:cubicBezTo>
                  <a:pt x="1782" y="22"/>
                  <a:pt x="1778" y="18"/>
                  <a:pt x="1778" y="18"/>
                </a:cubicBezTo>
                <a:cubicBezTo>
                  <a:pt x="1778" y="18"/>
                  <a:pt x="1772" y="25"/>
                  <a:pt x="1767" y="33"/>
                </a:cubicBezTo>
                <a:cubicBezTo>
                  <a:pt x="1769" y="25"/>
                  <a:pt x="1769" y="18"/>
                  <a:pt x="1769" y="18"/>
                </a:cubicBezTo>
                <a:cubicBezTo>
                  <a:pt x="1769" y="18"/>
                  <a:pt x="1746" y="17"/>
                  <a:pt x="1733" y="27"/>
                </a:cubicBezTo>
                <a:cubicBezTo>
                  <a:pt x="1729" y="14"/>
                  <a:pt x="1719" y="4"/>
                  <a:pt x="1719" y="4"/>
                </a:cubicBezTo>
                <a:cubicBezTo>
                  <a:pt x="1719" y="4"/>
                  <a:pt x="1711" y="11"/>
                  <a:pt x="1704" y="21"/>
                </a:cubicBezTo>
                <a:cubicBezTo>
                  <a:pt x="1699" y="21"/>
                  <a:pt x="1686" y="24"/>
                  <a:pt x="1678" y="31"/>
                </a:cubicBezTo>
                <a:cubicBezTo>
                  <a:pt x="1676" y="20"/>
                  <a:pt x="1668" y="9"/>
                  <a:pt x="1668" y="9"/>
                </a:cubicBezTo>
                <a:cubicBezTo>
                  <a:pt x="1668" y="9"/>
                  <a:pt x="1658" y="16"/>
                  <a:pt x="1652" y="26"/>
                </a:cubicBezTo>
                <a:cubicBezTo>
                  <a:pt x="1642" y="20"/>
                  <a:pt x="1631" y="18"/>
                  <a:pt x="1631" y="18"/>
                </a:cubicBezTo>
                <a:cubicBezTo>
                  <a:pt x="1631" y="18"/>
                  <a:pt x="1630" y="22"/>
                  <a:pt x="1630" y="27"/>
                </a:cubicBezTo>
                <a:cubicBezTo>
                  <a:pt x="1627" y="23"/>
                  <a:pt x="1622" y="20"/>
                  <a:pt x="1618" y="18"/>
                </a:cubicBezTo>
                <a:cubicBezTo>
                  <a:pt x="1610" y="15"/>
                  <a:pt x="1602" y="14"/>
                  <a:pt x="1602" y="14"/>
                </a:cubicBezTo>
                <a:cubicBezTo>
                  <a:pt x="1602" y="14"/>
                  <a:pt x="1601" y="17"/>
                  <a:pt x="1601" y="21"/>
                </a:cubicBezTo>
                <a:cubicBezTo>
                  <a:pt x="1598" y="16"/>
                  <a:pt x="1595" y="12"/>
                  <a:pt x="1595" y="12"/>
                </a:cubicBezTo>
                <a:cubicBezTo>
                  <a:pt x="1595" y="12"/>
                  <a:pt x="1590" y="16"/>
                  <a:pt x="1585" y="22"/>
                </a:cubicBezTo>
                <a:cubicBezTo>
                  <a:pt x="1581" y="10"/>
                  <a:pt x="1571" y="0"/>
                  <a:pt x="1571" y="0"/>
                </a:cubicBezTo>
                <a:cubicBezTo>
                  <a:pt x="1571" y="0"/>
                  <a:pt x="1556" y="15"/>
                  <a:pt x="1555" y="28"/>
                </a:cubicBezTo>
                <a:cubicBezTo>
                  <a:pt x="1551" y="22"/>
                  <a:pt x="1547" y="18"/>
                  <a:pt x="1547" y="18"/>
                </a:cubicBezTo>
                <a:cubicBezTo>
                  <a:pt x="1547" y="18"/>
                  <a:pt x="1541" y="25"/>
                  <a:pt x="1536" y="33"/>
                </a:cubicBezTo>
                <a:cubicBezTo>
                  <a:pt x="1538" y="25"/>
                  <a:pt x="1538" y="18"/>
                  <a:pt x="1538" y="18"/>
                </a:cubicBezTo>
                <a:cubicBezTo>
                  <a:pt x="1538" y="18"/>
                  <a:pt x="1515" y="17"/>
                  <a:pt x="1502" y="27"/>
                </a:cubicBezTo>
                <a:cubicBezTo>
                  <a:pt x="1498" y="14"/>
                  <a:pt x="1488" y="4"/>
                  <a:pt x="1488" y="4"/>
                </a:cubicBezTo>
                <a:cubicBezTo>
                  <a:pt x="1488" y="4"/>
                  <a:pt x="1480" y="11"/>
                  <a:pt x="1473" y="21"/>
                </a:cubicBezTo>
                <a:cubicBezTo>
                  <a:pt x="1467" y="21"/>
                  <a:pt x="1455" y="24"/>
                  <a:pt x="1447" y="31"/>
                </a:cubicBezTo>
                <a:cubicBezTo>
                  <a:pt x="1445" y="20"/>
                  <a:pt x="1437" y="9"/>
                  <a:pt x="1437" y="9"/>
                </a:cubicBezTo>
                <a:cubicBezTo>
                  <a:pt x="1437" y="9"/>
                  <a:pt x="1427" y="16"/>
                  <a:pt x="1421" y="26"/>
                </a:cubicBezTo>
                <a:cubicBezTo>
                  <a:pt x="1411" y="20"/>
                  <a:pt x="1400" y="18"/>
                  <a:pt x="1400" y="18"/>
                </a:cubicBezTo>
                <a:cubicBezTo>
                  <a:pt x="1400" y="18"/>
                  <a:pt x="1399" y="22"/>
                  <a:pt x="1399" y="27"/>
                </a:cubicBezTo>
                <a:cubicBezTo>
                  <a:pt x="1395" y="23"/>
                  <a:pt x="1391" y="20"/>
                  <a:pt x="1387" y="18"/>
                </a:cubicBezTo>
                <a:cubicBezTo>
                  <a:pt x="1379" y="15"/>
                  <a:pt x="1371" y="14"/>
                  <a:pt x="1371" y="14"/>
                </a:cubicBezTo>
                <a:cubicBezTo>
                  <a:pt x="1371" y="14"/>
                  <a:pt x="1370" y="17"/>
                  <a:pt x="1370" y="21"/>
                </a:cubicBezTo>
                <a:cubicBezTo>
                  <a:pt x="1367" y="16"/>
                  <a:pt x="1364" y="12"/>
                  <a:pt x="1364" y="12"/>
                </a:cubicBezTo>
                <a:cubicBezTo>
                  <a:pt x="1364" y="12"/>
                  <a:pt x="1359" y="16"/>
                  <a:pt x="1354" y="22"/>
                </a:cubicBezTo>
                <a:cubicBezTo>
                  <a:pt x="1350" y="10"/>
                  <a:pt x="1339" y="0"/>
                  <a:pt x="1339" y="0"/>
                </a:cubicBezTo>
                <a:cubicBezTo>
                  <a:pt x="1339" y="0"/>
                  <a:pt x="1325" y="15"/>
                  <a:pt x="1324" y="28"/>
                </a:cubicBezTo>
                <a:cubicBezTo>
                  <a:pt x="1320" y="22"/>
                  <a:pt x="1316" y="18"/>
                  <a:pt x="1316" y="18"/>
                </a:cubicBezTo>
                <a:cubicBezTo>
                  <a:pt x="1316" y="18"/>
                  <a:pt x="1309" y="25"/>
                  <a:pt x="1305" y="33"/>
                </a:cubicBezTo>
                <a:cubicBezTo>
                  <a:pt x="1307" y="25"/>
                  <a:pt x="1307" y="18"/>
                  <a:pt x="1307" y="18"/>
                </a:cubicBezTo>
                <a:cubicBezTo>
                  <a:pt x="1307" y="18"/>
                  <a:pt x="1284" y="17"/>
                  <a:pt x="1271" y="27"/>
                </a:cubicBezTo>
                <a:cubicBezTo>
                  <a:pt x="1266" y="14"/>
                  <a:pt x="1257" y="4"/>
                  <a:pt x="1257" y="4"/>
                </a:cubicBezTo>
                <a:cubicBezTo>
                  <a:pt x="1257" y="4"/>
                  <a:pt x="1248" y="11"/>
                  <a:pt x="1242" y="21"/>
                </a:cubicBezTo>
                <a:cubicBezTo>
                  <a:pt x="1236" y="21"/>
                  <a:pt x="1223" y="24"/>
                  <a:pt x="1216" y="31"/>
                </a:cubicBezTo>
                <a:cubicBezTo>
                  <a:pt x="1214" y="20"/>
                  <a:pt x="1206" y="9"/>
                  <a:pt x="1206" y="9"/>
                </a:cubicBezTo>
                <a:cubicBezTo>
                  <a:pt x="1206" y="9"/>
                  <a:pt x="1195" y="16"/>
                  <a:pt x="1189" y="26"/>
                </a:cubicBezTo>
                <a:cubicBezTo>
                  <a:pt x="1180" y="20"/>
                  <a:pt x="1168" y="18"/>
                  <a:pt x="1168" y="18"/>
                </a:cubicBezTo>
                <a:cubicBezTo>
                  <a:pt x="1168" y="18"/>
                  <a:pt x="1168" y="22"/>
                  <a:pt x="1168" y="27"/>
                </a:cubicBezTo>
                <a:cubicBezTo>
                  <a:pt x="1164" y="23"/>
                  <a:pt x="1160" y="20"/>
                  <a:pt x="1155" y="18"/>
                </a:cubicBezTo>
                <a:cubicBezTo>
                  <a:pt x="1147" y="15"/>
                  <a:pt x="1140" y="14"/>
                  <a:pt x="1140" y="14"/>
                </a:cubicBezTo>
                <a:cubicBezTo>
                  <a:pt x="1140" y="14"/>
                  <a:pt x="1139" y="17"/>
                  <a:pt x="1139" y="21"/>
                </a:cubicBezTo>
                <a:cubicBezTo>
                  <a:pt x="1136" y="16"/>
                  <a:pt x="1133" y="12"/>
                  <a:pt x="1133" y="12"/>
                </a:cubicBezTo>
                <a:cubicBezTo>
                  <a:pt x="1133" y="12"/>
                  <a:pt x="1128" y="16"/>
                  <a:pt x="1123" y="22"/>
                </a:cubicBezTo>
                <a:cubicBezTo>
                  <a:pt x="1119" y="10"/>
                  <a:pt x="1108" y="0"/>
                  <a:pt x="1108" y="0"/>
                </a:cubicBezTo>
                <a:cubicBezTo>
                  <a:pt x="1108" y="0"/>
                  <a:pt x="1094" y="15"/>
                  <a:pt x="1093" y="28"/>
                </a:cubicBezTo>
                <a:cubicBezTo>
                  <a:pt x="1089" y="22"/>
                  <a:pt x="1085" y="18"/>
                  <a:pt x="1085" y="18"/>
                </a:cubicBezTo>
                <a:cubicBezTo>
                  <a:pt x="1085" y="18"/>
                  <a:pt x="1078" y="25"/>
                  <a:pt x="1074" y="33"/>
                </a:cubicBezTo>
                <a:cubicBezTo>
                  <a:pt x="1075" y="25"/>
                  <a:pt x="1076" y="18"/>
                  <a:pt x="1076" y="18"/>
                </a:cubicBezTo>
                <a:cubicBezTo>
                  <a:pt x="1076" y="18"/>
                  <a:pt x="1053" y="17"/>
                  <a:pt x="1040" y="27"/>
                </a:cubicBezTo>
                <a:cubicBezTo>
                  <a:pt x="1035" y="14"/>
                  <a:pt x="1026" y="4"/>
                  <a:pt x="1026" y="4"/>
                </a:cubicBezTo>
                <a:cubicBezTo>
                  <a:pt x="1026" y="4"/>
                  <a:pt x="1017" y="11"/>
                  <a:pt x="1011" y="21"/>
                </a:cubicBezTo>
                <a:cubicBezTo>
                  <a:pt x="1005" y="21"/>
                  <a:pt x="992" y="24"/>
                  <a:pt x="985" y="31"/>
                </a:cubicBezTo>
                <a:cubicBezTo>
                  <a:pt x="983" y="20"/>
                  <a:pt x="975" y="9"/>
                  <a:pt x="975" y="9"/>
                </a:cubicBezTo>
                <a:cubicBezTo>
                  <a:pt x="975" y="9"/>
                  <a:pt x="964" y="16"/>
                  <a:pt x="958" y="26"/>
                </a:cubicBezTo>
                <a:cubicBezTo>
                  <a:pt x="949" y="20"/>
                  <a:pt x="937" y="18"/>
                  <a:pt x="937" y="18"/>
                </a:cubicBezTo>
                <a:cubicBezTo>
                  <a:pt x="937" y="18"/>
                  <a:pt x="937" y="22"/>
                  <a:pt x="936" y="27"/>
                </a:cubicBezTo>
                <a:cubicBezTo>
                  <a:pt x="933" y="23"/>
                  <a:pt x="929" y="20"/>
                  <a:pt x="924" y="18"/>
                </a:cubicBezTo>
                <a:cubicBezTo>
                  <a:pt x="916" y="15"/>
                  <a:pt x="908" y="14"/>
                  <a:pt x="908" y="14"/>
                </a:cubicBezTo>
                <a:cubicBezTo>
                  <a:pt x="908" y="14"/>
                  <a:pt x="908" y="17"/>
                  <a:pt x="908" y="21"/>
                </a:cubicBezTo>
                <a:cubicBezTo>
                  <a:pt x="905" y="16"/>
                  <a:pt x="902" y="12"/>
                  <a:pt x="902" y="12"/>
                </a:cubicBezTo>
                <a:cubicBezTo>
                  <a:pt x="902" y="12"/>
                  <a:pt x="897" y="16"/>
                  <a:pt x="892" y="22"/>
                </a:cubicBezTo>
                <a:cubicBezTo>
                  <a:pt x="888" y="10"/>
                  <a:pt x="877" y="0"/>
                  <a:pt x="877" y="0"/>
                </a:cubicBezTo>
                <a:cubicBezTo>
                  <a:pt x="877" y="0"/>
                  <a:pt x="862" y="15"/>
                  <a:pt x="862" y="28"/>
                </a:cubicBezTo>
                <a:cubicBezTo>
                  <a:pt x="858" y="22"/>
                  <a:pt x="854" y="18"/>
                  <a:pt x="854" y="18"/>
                </a:cubicBezTo>
                <a:cubicBezTo>
                  <a:pt x="854" y="18"/>
                  <a:pt x="847" y="25"/>
                  <a:pt x="843" y="33"/>
                </a:cubicBezTo>
                <a:cubicBezTo>
                  <a:pt x="844" y="25"/>
                  <a:pt x="844" y="18"/>
                  <a:pt x="844" y="18"/>
                </a:cubicBezTo>
                <a:cubicBezTo>
                  <a:pt x="844" y="18"/>
                  <a:pt x="822" y="17"/>
                  <a:pt x="809" y="27"/>
                </a:cubicBezTo>
                <a:cubicBezTo>
                  <a:pt x="804" y="14"/>
                  <a:pt x="795" y="4"/>
                  <a:pt x="795" y="4"/>
                </a:cubicBezTo>
                <a:cubicBezTo>
                  <a:pt x="795" y="4"/>
                  <a:pt x="786" y="11"/>
                  <a:pt x="780" y="21"/>
                </a:cubicBezTo>
                <a:cubicBezTo>
                  <a:pt x="774" y="21"/>
                  <a:pt x="761" y="24"/>
                  <a:pt x="754" y="31"/>
                </a:cubicBezTo>
                <a:cubicBezTo>
                  <a:pt x="752" y="20"/>
                  <a:pt x="744" y="9"/>
                  <a:pt x="744" y="9"/>
                </a:cubicBezTo>
                <a:cubicBezTo>
                  <a:pt x="744" y="9"/>
                  <a:pt x="733" y="16"/>
                  <a:pt x="727" y="26"/>
                </a:cubicBezTo>
                <a:cubicBezTo>
                  <a:pt x="718" y="20"/>
                  <a:pt x="706" y="18"/>
                  <a:pt x="706" y="18"/>
                </a:cubicBezTo>
                <a:cubicBezTo>
                  <a:pt x="706" y="18"/>
                  <a:pt x="706" y="22"/>
                  <a:pt x="705" y="27"/>
                </a:cubicBezTo>
                <a:cubicBezTo>
                  <a:pt x="702" y="23"/>
                  <a:pt x="698" y="20"/>
                  <a:pt x="693" y="18"/>
                </a:cubicBezTo>
                <a:cubicBezTo>
                  <a:pt x="685" y="15"/>
                  <a:pt x="677" y="14"/>
                  <a:pt x="677" y="14"/>
                </a:cubicBezTo>
                <a:cubicBezTo>
                  <a:pt x="677" y="14"/>
                  <a:pt x="677" y="17"/>
                  <a:pt x="676" y="21"/>
                </a:cubicBezTo>
                <a:cubicBezTo>
                  <a:pt x="673" y="16"/>
                  <a:pt x="670" y="12"/>
                  <a:pt x="670" y="12"/>
                </a:cubicBezTo>
                <a:cubicBezTo>
                  <a:pt x="670" y="12"/>
                  <a:pt x="665" y="16"/>
                  <a:pt x="661" y="22"/>
                </a:cubicBezTo>
                <a:cubicBezTo>
                  <a:pt x="657" y="10"/>
                  <a:pt x="646" y="0"/>
                  <a:pt x="646" y="0"/>
                </a:cubicBezTo>
                <a:cubicBezTo>
                  <a:pt x="646" y="0"/>
                  <a:pt x="631" y="15"/>
                  <a:pt x="631" y="28"/>
                </a:cubicBezTo>
                <a:cubicBezTo>
                  <a:pt x="627" y="22"/>
                  <a:pt x="623" y="18"/>
                  <a:pt x="623" y="18"/>
                </a:cubicBezTo>
                <a:cubicBezTo>
                  <a:pt x="623" y="18"/>
                  <a:pt x="616" y="25"/>
                  <a:pt x="612" y="33"/>
                </a:cubicBezTo>
                <a:cubicBezTo>
                  <a:pt x="613" y="25"/>
                  <a:pt x="613" y="18"/>
                  <a:pt x="613" y="18"/>
                </a:cubicBezTo>
                <a:cubicBezTo>
                  <a:pt x="613" y="18"/>
                  <a:pt x="590" y="17"/>
                  <a:pt x="578" y="27"/>
                </a:cubicBezTo>
                <a:cubicBezTo>
                  <a:pt x="573" y="14"/>
                  <a:pt x="564" y="4"/>
                  <a:pt x="564" y="4"/>
                </a:cubicBezTo>
                <a:cubicBezTo>
                  <a:pt x="564" y="4"/>
                  <a:pt x="555" y="11"/>
                  <a:pt x="549" y="21"/>
                </a:cubicBezTo>
                <a:cubicBezTo>
                  <a:pt x="543" y="21"/>
                  <a:pt x="530" y="24"/>
                  <a:pt x="523" y="31"/>
                </a:cubicBezTo>
                <a:cubicBezTo>
                  <a:pt x="520" y="20"/>
                  <a:pt x="513" y="9"/>
                  <a:pt x="513" y="9"/>
                </a:cubicBezTo>
                <a:cubicBezTo>
                  <a:pt x="513" y="9"/>
                  <a:pt x="502" y="16"/>
                  <a:pt x="496" y="26"/>
                </a:cubicBezTo>
                <a:cubicBezTo>
                  <a:pt x="487" y="20"/>
                  <a:pt x="475" y="18"/>
                  <a:pt x="475" y="18"/>
                </a:cubicBezTo>
                <a:cubicBezTo>
                  <a:pt x="475" y="18"/>
                  <a:pt x="474" y="22"/>
                  <a:pt x="474" y="27"/>
                </a:cubicBezTo>
                <a:cubicBezTo>
                  <a:pt x="471" y="23"/>
                  <a:pt x="467" y="20"/>
                  <a:pt x="462" y="18"/>
                </a:cubicBezTo>
                <a:cubicBezTo>
                  <a:pt x="454" y="15"/>
                  <a:pt x="446" y="14"/>
                  <a:pt x="446" y="14"/>
                </a:cubicBezTo>
                <a:cubicBezTo>
                  <a:pt x="446" y="14"/>
                  <a:pt x="446" y="17"/>
                  <a:pt x="445" y="21"/>
                </a:cubicBezTo>
                <a:cubicBezTo>
                  <a:pt x="442" y="16"/>
                  <a:pt x="439" y="12"/>
                  <a:pt x="439" y="12"/>
                </a:cubicBezTo>
                <a:cubicBezTo>
                  <a:pt x="439" y="12"/>
                  <a:pt x="434" y="16"/>
                  <a:pt x="430" y="22"/>
                </a:cubicBezTo>
                <a:cubicBezTo>
                  <a:pt x="426" y="10"/>
                  <a:pt x="415" y="0"/>
                  <a:pt x="415" y="0"/>
                </a:cubicBezTo>
                <a:cubicBezTo>
                  <a:pt x="415" y="0"/>
                  <a:pt x="400" y="15"/>
                  <a:pt x="400" y="28"/>
                </a:cubicBezTo>
                <a:cubicBezTo>
                  <a:pt x="396" y="22"/>
                  <a:pt x="392" y="18"/>
                  <a:pt x="392" y="18"/>
                </a:cubicBezTo>
                <a:cubicBezTo>
                  <a:pt x="392" y="18"/>
                  <a:pt x="385" y="25"/>
                  <a:pt x="380" y="33"/>
                </a:cubicBezTo>
                <a:cubicBezTo>
                  <a:pt x="382" y="25"/>
                  <a:pt x="382" y="18"/>
                  <a:pt x="382" y="18"/>
                </a:cubicBezTo>
                <a:cubicBezTo>
                  <a:pt x="382" y="18"/>
                  <a:pt x="359" y="17"/>
                  <a:pt x="346" y="27"/>
                </a:cubicBezTo>
                <a:cubicBezTo>
                  <a:pt x="342" y="14"/>
                  <a:pt x="333" y="4"/>
                  <a:pt x="333" y="4"/>
                </a:cubicBezTo>
                <a:cubicBezTo>
                  <a:pt x="333" y="4"/>
                  <a:pt x="324" y="11"/>
                  <a:pt x="318" y="21"/>
                </a:cubicBezTo>
                <a:cubicBezTo>
                  <a:pt x="312" y="21"/>
                  <a:pt x="299" y="24"/>
                  <a:pt x="292" y="31"/>
                </a:cubicBezTo>
                <a:cubicBezTo>
                  <a:pt x="289" y="20"/>
                  <a:pt x="282" y="9"/>
                  <a:pt x="282" y="9"/>
                </a:cubicBezTo>
                <a:cubicBezTo>
                  <a:pt x="282" y="9"/>
                  <a:pt x="271" y="16"/>
                  <a:pt x="265" y="26"/>
                </a:cubicBezTo>
                <a:cubicBezTo>
                  <a:pt x="256" y="20"/>
                  <a:pt x="244" y="18"/>
                  <a:pt x="244" y="18"/>
                </a:cubicBezTo>
                <a:cubicBezTo>
                  <a:pt x="244" y="18"/>
                  <a:pt x="243" y="22"/>
                  <a:pt x="243" y="27"/>
                </a:cubicBezTo>
                <a:cubicBezTo>
                  <a:pt x="240" y="23"/>
                  <a:pt x="235" y="20"/>
                  <a:pt x="231" y="18"/>
                </a:cubicBezTo>
                <a:cubicBezTo>
                  <a:pt x="223" y="15"/>
                  <a:pt x="215" y="14"/>
                  <a:pt x="215" y="14"/>
                </a:cubicBezTo>
                <a:cubicBezTo>
                  <a:pt x="215" y="14"/>
                  <a:pt x="215" y="17"/>
                  <a:pt x="214" y="21"/>
                </a:cubicBezTo>
                <a:cubicBezTo>
                  <a:pt x="211" y="16"/>
                  <a:pt x="208" y="12"/>
                  <a:pt x="208" y="12"/>
                </a:cubicBezTo>
                <a:cubicBezTo>
                  <a:pt x="208" y="12"/>
                  <a:pt x="203" y="16"/>
                  <a:pt x="198" y="22"/>
                </a:cubicBezTo>
                <a:cubicBezTo>
                  <a:pt x="195" y="10"/>
                  <a:pt x="184" y="0"/>
                  <a:pt x="184" y="0"/>
                </a:cubicBezTo>
                <a:cubicBezTo>
                  <a:pt x="184" y="0"/>
                  <a:pt x="169" y="15"/>
                  <a:pt x="169" y="28"/>
                </a:cubicBezTo>
                <a:cubicBezTo>
                  <a:pt x="165" y="22"/>
                  <a:pt x="160" y="18"/>
                  <a:pt x="160" y="18"/>
                </a:cubicBezTo>
                <a:cubicBezTo>
                  <a:pt x="160" y="18"/>
                  <a:pt x="154" y="25"/>
                  <a:pt x="149" y="33"/>
                </a:cubicBezTo>
                <a:cubicBezTo>
                  <a:pt x="151" y="25"/>
                  <a:pt x="151" y="18"/>
                  <a:pt x="151" y="18"/>
                </a:cubicBezTo>
                <a:cubicBezTo>
                  <a:pt x="151" y="18"/>
                  <a:pt x="128" y="17"/>
                  <a:pt x="115" y="27"/>
                </a:cubicBezTo>
                <a:cubicBezTo>
                  <a:pt x="111" y="14"/>
                  <a:pt x="102" y="4"/>
                  <a:pt x="102" y="4"/>
                </a:cubicBezTo>
                <a:cubicBezTo>
                  <a:pt x="102" y="4"/>
                  <a:pt x="93" y="11"/>
                  <a:pt x="87" y="21"/>
                </a:cubicBezTo>
                <a:cubicBezTo>
                  <a:pt x="81" y="21"/>
                  <a:pt x="68" y="24"/>
                  <a:pt x="61" y="31"/>
                </a:cubicBezTo>
                <a:cubicBezTo>
                  <a:pt x="58" y="20"/>
                  <a:pt x="50" y="9"/>
                  <a:pt x="50" y="9"/>
                </a:cubicBezTo>
                <a:cubicBezTo>
                  <a:pt x="50" y="9"/>
                  <a:pt x="40" y="16"/>
                  <a:pt x="34" y="26"/>
                </a:cubicBezTo>
                <a:cubicBezTo>
                  <a:pt x="25" y="20"/>
                  <a:pt x="13" y="18"/>
                  <a:pt x="13" y="18"/>
                </a:cubicBezTo>
                <a:cubicBezTo>
                  <a:pt x="13" y="18"/>
                  <a:pt x="12" y="22"/>
                  <a:pt x="12" y="27"/>
                </a:cubicBezTo>
                <a:cubicBezTo>
                  <a:pt x="9" y="23"/>
                  <a:pt x="4" y="20"/>
                  <a:pt x="0" y="18"/>
                </a:cubicBezTo>
                <a:cubicBezTo>
                  <a:pt x="0" y="486"/>
                  <a:pt x="0" y="486"/>
                  <a:pt x="0" y="486"/>
                </a:cubicBezTo>
                <a:cubicBezTo>
                  <a:pt x="4160" y="486"/>
                  <a:pt x="4160" y="486"/>
                  <a:pt x="4160" y="486"/>
                </a:cubicBezTo>
                <a:cubicBezTo>
                  <a:pt x="4160" y="18"/>
                  <a:pt x="4160" y="18"/>
                  <a:pt x="4160" y="18"/>
                </a:cubicBezTo>
                <a:cubicBezTo>
                  <a:pt x="4152" y="15"/>
                  <a:pt x="4144" y="14"/>
                  <a:pt x="4144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7" name="Google Shape;1547;p24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8" name="Google Shape;1548;p24"/>
          <p:cNvGrpSpPr/>
          <p:nvPr/>
        </p:nvGrpSpPr>
        <p:grpSpPr>
          <a:xfrm>
            <a:off x="-381375" y="4160999"/>
            <a:ext cx="9616951" cy="983475"/>
            <a:chOff x="-381375" y="4160999"/>
            <a:chExt cx="9616951" cy="983475"/>
          </a:xfrm>
        </p:grpSpPr>
        <p:sp>
          <p:nvSpPr>
            <p:cNvPr id="1549" name="Google Shape;1549;p24"/>
            <p:cNvSpPr/>
            <p:nvPr/>
          </p:nvSpPr>
          <p:spPr>
            <a:xfrm>
              <a:off x="-381375" y="4160999"/>
              <a:ext cx="5808290" cy="983475"/>
            </a:xfrm>
            <a:custGeom>
              <a:avLst/>
              <a:gdLst/>
              <a:ahLst/>
              <a:cxnLst/>
              <a:rect l="l" t="t" r="r" b="b"/>
              <a:pathLst>
                <a:path w="2357" h="399" extrusionOk="0">
                  <a:moveTo>
                    <a:pt x="377" y="37"/>
                  </a:moveTo>
                  <a:cubicBezTo>
                    <a:pt x="284" y="55"/>
                    <a:pt x="130" y="96"/>
                    <a:pt x="0" y="132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357" y="399"/>
                    <a:pt x="2357" y="399"/>
                    <a:pt x="2357" y="399"/>
                  </a:cubicBezTo>
                  <a:cubicBezTo>
                    <a:pt x="2357" y="399"/>
                    <a:pt x="1024" y="32"/>
                    <a:pt x="880" y="18"/>
                  </a:cubicBezTo>
                  <a:cubicBezTo>
                    <a:pt x="736" y="5"/>
                    <a:pt x="564" y="0"/>
                    <a:pt x="377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 flipH="1">
              <a:off x="4903975" y="4759328"/>
              <a:ext cx="4331601" cy="384175"/>
            </a:xfrm>
            <a:custGeom>
              <a:avLst/>
              <a:gdLst/>
              <a:ahLst/>
              <a:cxnLst/>
              <a:rect l="l" t="t" r="r" b="b"/>
              <a:pathLst>
                <a:path w="1814" h="292" extrusionOk="0">
                  <a:moveTo>
                    <a:pt x="1814" y="284"/>
                  </a:moveTo>
                  <a:cubicBezTo>
                    <a:pt x="1814" y="284"/>
                    <a:pt x="1807" y="281"/>
                    <a:pt x="1798" y="278"/>
                  </a:cubicBezTo>
                  <a:cubicBezTo>
                    <a:pt x="1789" y="275"/>
                    <a:pt x="1777" y="273"/>
                    <a:pt x="1768" y="275"/>
                  </a:cubicBezTo>
                  <a:cubicBezTo>
                    <a:pt x="1768" y="260"/>
                    <a:pt x="1761" y="243"/>
                    <a:pt x="1761" y="243"/>
                  </a:cubicBezTo>
                  <a:cubicBezTo>
                    <a:pt x="1761" y="243"/>
                    <a:pt x="1748" y="247"/>
                    <a:pt x="1736" y="255"/>
                  </a:cubicBezTo>
                  <a:cubicBezTo>
                    <a:pt x="1729" y="253"/>
                    <a:pt x="1712" y="250"/>
                    <a:pt x="1700" y="255"/>
                  </a:cubicBezTo>
                  <a:cubicBezTo>
                    <a:pt x="1702" y="241"/>
                    <a:pt x="1697" y="226"/>
                    <a:pt x="1697" y="226"/>
                  </a:cubicBezTo>
                  <a:cubicBezTo>
                    <a:pt x="1697" y="226"/>
                    <a:pt x="1682" y="229"/>
                    <a:pt x="1671" y="237"/>
                  </a:cubicBezTo>
                  <a:cubicBezTo>
                    <a:pt x="1662" y="227"/>
                    <a:pt x="1648" y="220"/>
                    <a:pt x="1648" y="220"/>
                  </a:cubicBezTo>
                  <a:cubicBezTo>
                    <a:pt x="1648" y="220"/>
                    <a:pt x="1646" y="223"/>
                    <a:pt x="1644" y="229"/>
                  </a:cubicBezTo>
                  <a:cubicBezTo>
                    <a:pt x="1641" y="223"/>
                    <a:pt x="1637" y="219"/>
                    <a:pt x="1632" y="215"/>
                  </a:cubicBezTo>
                  <a:cubicBezTo>
                    <a:pt x="1624" y="207"/>
                    <a:pt x="1615" y="202"/>
                    <a:pt x="1615" y="202"/>
                  </a:cubicBezTo>
                  <a:cubicBezTo>
                    <a:pt x="1615" y="202"/>
                    <a:pt x="1613" y="206"/>
                    <a:pt x="1611" y="211"/>
                  </a:cubicBezTo>
                  <a:cubicBezTo>
                    <a:pt x="1609" y="203"/>
                    <a:pt x="1607" y="198"/>
                    <a:pt x="1607" y="198"/>
                  </a:cubicBezTo>
                  <a:cubicBezTo>
                    <a:pt x="1607" y="198"/>
                    <a:pt x="1599" y="200"/>
                    <a:pt x="1591" y="205"/>
                  </a:cubicBezTo>
                  <a:cubicBezTo>
                    <a:pt x="1591" y="190"/>
                    <a:pt x="1581" y="174"/>
                    <a:pt x="1581" y="174"/>
                  </a:cubicBezTo>
                  <a:cubicBezTo>
                    <a:pt x="1581" y="174"/>
                    <a:pt x="1558" y="186"/>
                    <a:pt x="1553" y="201"/>
                  </a:cubicBezTo>
                  <a:cubicBezTo>
                    <a:pt x="1550" y="193"/>
                    <a:pt x="1546" y="186"/>
                    <a:pt x="1546" y="186"/>
                  </a:cubicBezTo>
                  <a:cubicBezTo>
                    <a:pt x="1546" y="186"/>
                    <a:pt x="1536" y="191"/>
                    <a:pt x="1527" y="199"/>
                  </a:cubicBezTo>
                  <a:cubicBezTo>
                    <a:pt x="1532" y="191"/>
                    <a:pt x="1535" y="183"/>
                    <a:pt x="1535" y="183"/>
                  </a:cubicBezTo>
                  <a:cubicBezTo>
                    <a:pt x="1535" y="183"/>
                    <a:pt x="1528" y="181"/>
                    <a:pt x="1518" y="179"/>
                  </a:cubicBezTo>
                  <a:cubicBezTo>
                    <a:pt x="1509" y="177"/>
                    <a:pt x="1497" y="177"/>
                    <a:pt x="1488" y="180"/>
                  </a:cubicBezTo>
                  <a:cubicBezTo>
                    <a:pt x="1486" y="164"/>
                    <a:pt x="1478" y="148"/>
                    <a:pt x="1478" y="148"/>
                  </a:cubicBezTo>
                  <a:cubicBezTo>
                    <a:pt x="1478" y="148"/>
                    <a:pt x="1465" y="154"/>
                    <a:pt x="1454" y="163"/>
                  </a:cubicBezTo>
                  <a:cubicBezTo>
                    <a:pt x="1447" y="162"/>
                    <a:pt x="1430" y="161"/>
                    <a:pt x="1419" y="166"/>
                  </a:cubicBezTo>
                  <a:cubicBezTo>
                    <a:pt x="1419" y="152"/>
                    <a:pt x="1413" y="137"/>
                    <a:pt x="1413" y="137"/>
                  </a:cubicBezTo>
                  <a:cubicBezTo>
                    <a:pt x="1413" y="137"/>
                    <a:pt x="1398" y="142"/>
                    <a:pt x="1387" y="152"/>
                  </a:cubicBezTo>
                  <a:cubicBezTo>
                    <a:pt x="1378" y="142"/>
                    <a:pt x="1363" y="137"/>
                    <a:pt x="1363" y="137"/>
                  </a:cubicBezTo>
                  <a:cubicBezTo>
                    <a:pt x="1363" y="137"/>
                    <a:pt x="1362" y="140"/>
                    <a:pt x="1360" y="146"/>
                  </a:cubicBezTo>
                  <a:cubicBezTo>
                    <a:pt x="1357" y="141"/>
                    <a:pt x="1352" y="136"/>
                    <a:pt x="1347" y="133"/>
                  </a:cubicBezTo>
                  <a:cubicBezTo>
                    <a:pt x="1338" y="126"/>
                    <a:pt x="1329" y="122"/>
                    <a:pt x="1329" y="122"/>
                  </a:cubicBezTo>
                  <a:cubicBezTo>
                    <a:pt x="1329" y="122"/>
                    <a:pt x="1327" y="126"/>
                    <a:pt x="1326" y="131"/>
                  </a:cubicBezTo>
                  <a:cubicBezTo>
                    <a:pt x="1323" y="124"/>
                    <a:pt x="1321" y="118"/>
                    <a:pt x="1321" y="118"/>
                  </a:cubicBezTo>
                  <a:cubicBezTo>
                    <a:pt x="1321" y="118"/>
                    <a:pt x="1313" y="121"/>
                    <a:pt x="1306" y="127"/>
                  </a:cubicBezTo>
                  <a:cubicBezTo>
                    <a:pt x="1304" y="112"/>
                    <a:pt x="1293" y="97"/>
                    <a:pt x="1293" y="97"/>
                  </a:cubicBezTo>
                  <a:cubicBezTo>
                    <a:pt x="1293" y="97"/>
                    <a:pt x="1271" y="110"/>
                    <a:pt x="1267" y="126"/>
                  </a:cubicBezTo>
                  <a:cubicBezTo>
                    <a:pt x="1263" y="118"/>
                    <a:pt x="1259" y="112"/>
                    <a:pt x="1259" y="112"/>
                  </a:cubicBezTo>
                  <a:cubicBezTo>
                    <a:pt x="1259" y="112"/>
                    <a:pt x="1249" y="118"/>
                    <a:pt x="1242" y="127"/>
                  </a:cubicBezTo>
                  <a:cubicBezTo>
                    <a:pt x="1246" y="118"/>
                    <a:pt x="1247" y="110"/>
                    <a:pt x="1247" y="110"/>
                  </a:cubicBezTo>
                  <a:cubicBezTo>
                    <a:pt x="1247" y="110"/>
                    <a:pt x="1219" y="103"/>
                    <a:pt x="1201" y="110"/>
                  </a:cubicBezTo>
                  <a:cubicBezTo>
                    <a:pt x="1199" y="103"/>
                    <a:pt x="1196" y="95"/>
                    <a:pt x="1194" y="90"/>
                  </a:cubicBezTo>
                  <a:cubicBezTo>
                    <a:pt x="1191" y="84"/>
                    <a:pt x="1189" y="80"/>
                    <a:pt x="1189" y="80"/>
                  </a:cubicBezTo>
                  <a:cubicBezTo>
                    <a:pt x="1189" y="80"/>
                    <a:pt x="1176" y="87"/>
                    <a:pt x="1166" y="97"/>
                  </a:cubicBezTo>
                  <a:cubicBezTo>
                    <a:pt x="1158" y="96"/>
                    <a:pt x="1141" y="96"/>
                    <a:pt x="1131" y="103"/>
                  </a:cubicBezTo>
                  <a:cubicBezTo>
                    <a:pt x="1130" y="89"/>
                    <a:pt x="1123" y="74"/>
                    <a:pt x="1123" y="74"/>
                  </a:cubicBezTo>
                  <a:cubicBezTo>
                    <a:pt x="1123" y="74"/>
                    <a:pt x="1108" y="81"/>
                    <a:pt x="1098" y="91"/>
                  </a:cubicBezTo>
                  <a:cubicBezTo>
                    <a:pt x="1088" y="82"/>
                    <a:pt x="1073" y="78"/>
                    <a:pt x="1073" y="78"/>
                  </a:cubicBezTo>
                  <a:cubicBezTo>
                    <a:pt x="1073" y="78"/>
                    <a:pt x="1072" y="81"/>
                    <a:pt x="1071" y="87"/>
                  </a:cubicBezTo>
                  <a:cubicBezTo>
                    <a:pt x="1067" y="82"/>
                    <a:pt x="1062" y="78"/>
                    <a:pt x="1057" y="75"/>
                  </a:cubicBezTo>
                  <a:cubicBezTo>
                    <a:pt x="1052" y="72"/>
                    <a:pt x="1047" y="70"/>
                    <a:pt x="1044" y="68"/>
                  </a:cubicBezTo>
                  <a:cubicBezTo>
                    <a:pt x="1040" y="67"/>
                    <a:pt x="1038" y="66"/>
                    <a:pt x="1038" y="66"/>
                  </a:cubicBezTo>
                  <a:cubicBezTo>
                    <a:pt x="1038" y="66"/>
                    <a:pt x="1036" y="70"/>
                    <a:pt x="1035" y="75"/>
                  </a:cubicBezTo>
                  <a:cubicBezTo>
                    <a:pt x="1032" y="68"/>
                    <a:pt x="1029" y="63"/>
                    <a:pt x="1029" y="63"/>
                  </a:cubicBezTo>
                  <a:cubicBezTo>
                    <a:pt x="1029" y="63"/>
                    <a:pt x="1022" y="66"/>
                    <a:pt x="1015" y="72"/>
                  </a:cubicBezTo>
                  <a:cubicBezTo>
                    <a:pt x="1012" y="58"/>
                    <a:pt x="1000" y="44"/>
                    <a:pt x="1000" y="44"/>
                  </a:cubicBezTo>
                  <a:cubicBezTo>
                    <a:pt x="1000" y="44"/>
                    <a:pt x="979" y="58"/>
                    <a:pt x="976" y="74"/>
                  </a:cubicBezTo>
                  <a:cubicBezTo>
                    <a:pt x="972" y="67"/>
                    <a:pt x="968" y="61"/>
                    <a:pt x="968" y="61"/>
                  </a:cubicBezTo>
                  <a:cubicBezTo>
                    <a:pt x="968" y="61"/>
                    <a:pt x="958" y="68"/>
                    <a:pt x="951" y="77"/>
                  </a:cubicBezTo>
                  <a:cubicBezTo>
                    <a:pt x="954" y="68"/>
                    <a:pt x="956" y="60"/>
                    <a:pt x="956" y="60"/>
                  </a:cubicBezTo>
                  <a:cubicBezTo>
                    <a:pt x="956" y="60"/>
                    <a:pt x="927" y="55"/>
                    <a:pt x="909" y="64"/>
                  </a:cubicBezTo>
                  <a:cubicBezTo>
                    <a:pt x="905" y="48"/>
                    <a:pt x="895" y="34"/>
                    <a:pt x="895" y="34"/>
                  </a:cubicBezTo>
                  <a:cubicBezTo>
                    <a:pt x="895" y="34"/>
                    <a:pt x="883" y="42"/>
                    <a:pt x="873" y="52"/>
                  </a:cubicBezTo>
                  <a:cubicBezTo>
                    <a:pt x="866" y="52"/>
                    <a:pt x="849" y="54"/>
                    <a:pt x="839" y="61"/>
                  </a:cubicBezTo>
                  <a:cubicBezTo>
                    <a:pt x="837" y="47"/>
                    <a:pt x="829" y="33"/>
                    <a:pt x="829" y="33"/>
                  </a:cubicBezTo>
                  <a:cubicBezTo>
                    <a:pt x="829" y="33"/>
                    <a:pt x="814" y="41"/>
                    <a:pt x="806" y="51"/>
                  </a:cubicBezTo>
                  <a:cubicBezTo>
                    <a:pt x="794" y="44"/>
                    <a:pt x="780" y="40"/>
                    <a:pt x="780" y="40"/>
                  </a:cubicBezTo>
                  <a:cubicBezTo>
                    <a:pt x="780" y="40"/>
                    <a:pt x="779" y="44"/>
                    <a:pt x="778" y="49"/>
                  </a:cubicBezTo>
                  <a:cubicBezTo>
                    <a:pt x="774" y="45"/>
                    <a:pt x="769" y="41"/>
                    <a:pt x="763" y="38"/>
                  </a:cubicBezTo>
                  <a:cubicBezTo>
                    <a:pt x="753" y="33"/>
                    <a:pt x="743" y="31"/>
                    <a:pt x="743" y="31"/>
                  </a:cubicBezTo>
                  <a:cubicBezTo>
                    <a:pt x="743" y="31"/>
                    <a:pt x="742" y="34"/>
                    <a:pt x="742" y="40"/>
                  </a:cubicBezTo>
                  <a:cubicBezTo>
                    <a:pt x="738" y="33"/>
                    <a:pt x="735" y="28"/>
                    <a:pt x="735" y="28"/>
                  </a:cubicBezTo>
                  <a:cubicBezTo>
                    <a:pt x="735" y="28"/>
                    <a:pt x="728" y="32"/>
                    <a:pt x="721" y="38"/>
                  </a:cubicBezTo>
                  <a:cubicBezTo>
                    <a:pt x="718" y="25"/>
                    <a:pt x="705" y="11"/>
                    <a:pt x="705" y="11"/>
                  </a:cubicBezTo>
                  <a:cubicBezTo>
                    <a:pt x="705" y="11"/>
                    <a:pt x="684" y="27"/>
                    <a:pt x="683" y="43"/>
                  </a:cubicBezTo>
                  <a:cubicBezTo>
                    <a:pt x="678" y="36"/>
                    <a:pt x="673" y="31"/>
                    <a:pt x="673" y="31"/>
                  </a:cubicBezTo>
                  <a:cubicBezTo>
                    <a:pt x="673" y="31"/>
                    <a:pt x="664" y="38"/>
                    <a:pt x="658" y="48"/>
                  </a:cubicBezTo>
                  <a:cubicBezTo>
                    <a:pt x="660" y="38"/>
                    <a:pt x="661" y="30"/>
                    <a:pt x="661" y="30"/>
                  </a:cubicBezTo>
                  <a:cubicBezTo>
                    <a:pt x="661" y="30"/>
                    <a:pt x="632" y="27"/>
                    <a:pt x="615" y="37"/>
                  </a:cubicBezTo>
                  <a:cubicBezTo>
                    <a:pt x="610" y="23"/>
                    <a:pt x="599" y="9"/>
                    <a:pt x="599" y="9"/>
                  </a:cubicBezTo>
                  <a:cubicBezTo>
                    <a:pt x="599" y="9"/>
                    <a:pt x="587" y="17"/>
                    <a:pt x="578" y="28"/>
                  </a:cubicBezTo>
                  <a:cubicBezTo>
                    <a:pt x="571" y="29"/>
                    <a:pt x="554" y="32"/>
                    <a:pt x="545" y="39"/>
                  </a:cubicBezTo>
                  <a:cubicBezTo>
                    <a:pt x="542" y="26"/>
                    <a:pt x="533" y="13"/>
                    <a:pt x="533" y="13"/>
                  </a:cubicBezTo>
                  <a:cubicBezTo>
                    <a:pt x="533" y="13"/>
                    <a:pt x="519" y="21"/>
                    <a:pt x="511" y="32"/>
                  </a:cubicBezTo>
                  <a:cubicBezTo>
                    <a:pt x="499" y="25"/>
                    <a:pt x="484" y="23"/>
                    <a:pt x="484" y="23"/>
                  </a:cubicBezTo>
                  <a:cubicBezTo>
                    <a:pt x="484" y="23"/>
                    <a:pt x="483" y="27"/>
                    <a:pt x="483" y="32"/>
                  </a:cubicBezTo>
                  <a:cubicBezTo>
                    <a:pt x="479" y="28"/>
                    <a:pt x="473" y="25"/>
                    <a:pt x="468" y="22"/>
                  </a:cubicBezTo>
                  <a:cubicBezTo>
                    <a:pt x="457" y="18"/>
                    <a:pt x="447" y="16"/>
                    <a:pt x="447" y="16"/>
                  </a:cubicBezTo>
                  <a:cubicBezTo>
                    <a:pt x="447" y="16"/>
                    <a:pt x="446" y="20"/>
                    <a:pt x="446" y="25"/>
                  </a:cubicBezTo>
                  <a:cubicBezTo>
                    <a:pt x="442" y="19"/>
                    <a:pt x="438" y="14"/>
                    <a:pt x="438" y="14"/>
                  </a:cubicBezTo>
                  <a:cubicBezTo>
                    <a:pt x="438" y="14"/>
                    <a:pt x="432" y="19"/>
                    <a:pt x="426" y="25"/>
                  </a:cubicBezTo>
                  <a:cubicBezTo>
                    <a:pt x="421" y="12"/>
                    <a:pt x="407" y="0"/>
                    <a:pt x="407" y="0"/>
                  </a:cubicBezTo>
                  <a:cubicBezTo>
                    <a:pt x="407" y="0"/>
                    <a:pt x="388" y="17"/>
                    <a:pt x="388" y="33"/>
                  </a:cubicBezTo>
                  <a:cubicBezTo>
                    <a:pt x="383" y="26"/>
                    <a:pt x="377" y="22"/>
                    <a:pt x="377" y="22"/>
                  </a:cubicBezTo>
                  <a:cubicBezTo>
                    <a:pt x="377" y="22"/>
                    <a:pt x="369" y="29"/>
                    <a:pt x="363" y="40"/>
                  </a:cubicBezTo>
                  <a:cubicBezTo>
                    <a:pt x="365" y="30"/>
                    <a:pt x="365" y="22"/>
                    <a:pt x="365" y="22"/>
                  </a:cubicBezTo>
                  <a:cubicBezTo>
                    <a:pt x="365" y="22"/>
                    <a:pt x="336" y="21"/>
                    <a:pt x="319" y="32"/>
                  </a:cubicBezTo>
                  <a:cubicBezTo>
                    <a:pt x="313" y="18"/>
                    <a:pt x="301" y="5"/>
                    <a:pt x="301" y="5"/>
                  </a:cubicBezTo>
                  <a:cubicBezTo>
                    <a:pt x="301" y="5"/>
                    <a:pt x="290" y="15"/>
                    <a:pt x="282" y="26"/>
                  </a:cubicBezTo>
                  <a:cubicBezTo>
                    <a:pt x="275" y="28"/>
                    <a:pt x="259" y="31"/>
                    <a:pt x="250" y="40"/>
                  </a:cubicBezTo>
                  <a:cubicBezTo>
                    <a:pt x="246" y="27"/>
                    <a:pt x="235" y="14"/>
                    <a:pt x="235" y="14"/>
                  </a:cubicBezTo>
                  <a:cubicBezTo>
                    <a:pt x="235" y="14"/>
                    <a:pt x="222" y="24"/>
                    <a:pt x="215" y="36"/>
                  </a:cubicBezTo>
                  <a:cubicBezTo>
                    <a:pt x="203" y="30"/>
                    <a:pt x="188" y="28"/>
                    <a:pt x="188" y="28"/>
                  </a:cubicBezTo>
                  <a:cubicBezTo>
                    <a:pt x="188" y="28"/>
                    <a:pt x="187" y="32"/>
                    <a:pt x="187" y="38"/>
                  </a:cubicBezTo>
                  <a:cubicBezTo>
                    <a:pt x="183" y="34"/>
                    <a:pt x="177" y="31"/>
                    <a:pt x="171" y="30"/>
                  </a:cubicBezTo>
                  <a:cubicBezTo>
                    <a:pt x="161" y="26"/>
                    <a:pt x="150" y="25"/>
                    <a:pt x="150" y="25"/>
                  </a:cubicBezTo>
                  <a:cubicBezTo>
                    <a:pt x="150" y="25"/>
                    <a:pt x="150" y="29"/>
                    <a:pt x="150" y="34"/>
                  </a:cubicBezTo>
                  <a:cubicBezTo>
                    <a:pt x="146" y="28"/>
                    <a:pt x="141" y="24"/>
                    <a:pt x="141" y="24"/>
                  </a:cubicBezTo>
                  <a:cubicBezTo>
                    <a:pt x="141" y="24"/>
                    <a:pt x="135" y="29"/>
                    <a:pt x="130" y="36"/>
                  </a:cubicBezTo>
                  <a:cubicBezTo>
                    <a:pt x="124" y="23"/>
                    <a:pt x="109" y="12"/>
                    <a:pt x="109" y="12"/>
                  </a:cubicBezTo>
                  <a:cubicBezTo>
                    <a:pt x="109" y="12"/>
                    <a:pt x="92" y="32"/>
                    <a:pt x="93" y="48"/>
                  </a:cubicBezTo>
                  <a:cubicBezTo>
                    <a:pt x="87" y="41"/>
                    <a:pt x="81" y="37"/>
                    <a:pt x="81" y="37"/>
                  </a:cubicBezTo>
                  <a:cubicBezTo>
                    <a:pt x="81" y="37"/>
                    <a:pt x="79" y="39"/>
                    <a:pt x="76" y="43"/>
                  </a:cubicBezTo>
                  <a:cubicBezTo>
                    <a:pt x="74" y="46"/>
                    <a:pt x="71" y="51"/>
                    <a:pt x="69" y="57"/>
                  </a:cubicBezTo>
                  <a:cubicBezTo>
                    <a:pt x="70" y="47"/>
                    <a:pt x="69" y="39"/>
                    <a:pt x="69" y="39"/>
                  </a:cubicBezTo>
                  <a:cubicBezTo>
                    <a:pt x="69" y="39"/>
                    <a:pt x="40" y="41"/>
                    <a:pt x="24" y="54"/>
                  </a:cubicBezTo>
                  <a:cubicBezTo>
                    <a:pt x="17" y="40"/>
                    <a:pt x="3" y="29"/>
                    <a:pt x="3" y="29"/>
                  </a:cubicBezTo>
                  <a:cubicBezTo>
                    <a:pt x="3" y="29"/>
                    <a:pt x="2" y="31"/>
                    <a:pt x="0" y="3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809" y="292"/>
                    <a:pt x="1809" y="292"/>
                    <a:pt x="1809" y="292"/>
                  </a:cubicBezTo>
                  <a:cubicBezTo>
                    <a:pt x="1812" y="287"/>
                    <a:pt x="1814" y="284"/>
                    <a:pt x="1814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24"/>
          <p:cNvGrpSpPr/>
          <p:nvPr/>
        </p:nvGrpSpPr>
        <p:grpSpPr>
          <a:xfrm flipH="1">
            <a:off x="-264014" y="382883"/>
            <a:ext cx="9038612" cy="983467"/>
            <a:chOff x="671477" y="204283"/>
            <a:chExt cx="9038612" cy="983467"/>
          </a:xfrm>
        </p:grpSpPr>
        <p:sp>
          <p:nvSpPr>
            <p:cNvPr id="1552" name="Google Shape;1552;p24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 flipH="1">
              <a:off x="899928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24"/>
          <p:cNvGrpSpPr/>
          <p:nvPr/>
        </p:nvGrpSpPr>
        <p:grpSpPr>
          <a:xfrm flipH="1">
            <a:off x="-68398" y="4608493"/>
            <a:ext cx="1793331" cy="532196"/>
            <a:chOff x="4865200" y="2376538"/>
            <a:chExt cx="4022725" cy="1193801"/>
          </a:xfrm>
        </p:grpSpPr>
        <p:sp>
          <p:nvSpPr>
            <p:cNvPr id="1556" name="Google Shape;1556;p24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24"/>
          <p:cNvGrpSpPr/>
          <p:nvPr/>
        </p:nvGrpSpPr>
        <p:grpSpPr>
          <a:xfrm flipH="1">
            <a:off x="2223853" y="4453708"/>
            <a:ext cx="1210309" cy="689783"/>
            <a:chOff x="344063" y="4453708"/>
            <a:chExt cx="1210309" cy="689783"/>
          </a:xfrm>
        </p:grpSpPr>
        <p:grpSp>
          <p:nvGrpSpPr>
            <p:cNvPr id="1574" name="Google Shape;1574;p24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1575" name="Google Shape;1575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1" name="Google Shape;1581;p24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1582" name="Google Shape;1582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24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1589" name="Google Shape;1589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5" name="Google Shape;1595;p24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1596" name="Google Shape;1596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4" name="Google Shape;1604;p25"/>
          <p:cNvGrpSpPr/>
          <p:nvPr/>
        </p:nvGrpSpPr>
        <p:grpSpPr>
          <a:xfrm>
            <a:off x="-37725" y="2112475"/>
            <a:ext cx="16003876" cy="3030850"/>
            <a:chOff x="-37725" y="2112475"/>
            <a:chExt cx="16003876" cy="3030850"/>
          </a:xfrm>
        </p:grpSpPr>
        <p:sp>
          <p:nvSpPr>
            <p:cNvPr id="1605" name="Google Shape;1605;p25"/>
            <p:cNvSpPr/>
            <p:nvPr/>
          </p:nvSpPr>
          <p:spPr>
            <a:xfrm>
              <a:off x="5111426" y="2112475"/>
              <a:ext cx="10854725" cy="2074749"/>
            </a:xfrm>
            <a:custGeom>
              <a:avLst/>
              <a:gdLst/>
              <a:ahLst/>
              <a:cxnLst/>
              <a:rect l="l" t="t" r="r" b="b"/>
              <a:pathLst>
                <a:path w="782" h="755" extrusionOk="0">
                  <a:moveTo>
                    <a:pt x="782" y="755"/>
                  </a:moveTo>
                  <a:lnTo>
                    <a:pt x="782" y="595"/>
                  </a:lnTo>
                  <a:lnTo>
                    <a:pt x="714" y="4"/>
                  </a:lnTo>
                  <a:lnTo>
                    <a:pt x="690" y="211"/>
                  </a:lnTo>
                  <a:lnTo>
                    <a:pt x="680" y="161"/>
                  </a:lnTo>
                  <a:lnTo>
                    <a:pt x="647" y="334"/>
                  </a:lnTo>
                  <a:lnTo>
                    <a:pt x="611" y="147"/>
                  </a:lnTo>
                  <a:lnTo>
                    <a:pt x="602" y="196"/>
                  </a:lnTo>
                  <a:lnTo>
                    <a:pt x="574" y="55"/>
                  </a:lnTo>
                  <a:lnTo>
                    <a:pt x="551" y="179"/>
                  </a:lnTo>
                  <a:lnTo>
                    <a:pt x="538" y="0"/>
                  </a:lnTo>
                  <a:lnTo>
                    <a:pt x="529" y="110"/>
                  </a:lnTo>
                  <a:lnTo>
                    <a:pt x="522" y="62"/>
                  </a:lnTo>
                  <a:lnTo>
                    <a:pt x="466" y="408"/>
                  </a:lnTo>
                  <a:lnTo>
                    <a:pt x="431" y="98"/>
                  </a:lnTo>
                  <a:lnTo>
                    <a:pt x="404" y="334"/>
                  </a:lnTo>
                  <a:lnTo>
                    <a:pt x="378" y="102"/>
                  </a:lnTo>
                  <a:lnTo>
                    <a:pt x="371" y="163"/>
                  </a:lnTo>
                  <a:lnTo>
                    <a:pt x="354" y="12"/>
                  </a:lnTo>
                  <a:lnTo>
                    <a:pt x="297" y="513"/>
                  </a:lnTo>
                  <a:lnTo>
                    <a:pt x="248" y="78"/>
                  </a:lnTo>
                  <a:lnTo>
                    <a:pt x="222" y="300"/>
                  </a:lnTo>
                  <a:lnTo>
                    <a:pt x="210" y="189"/>
                  </a:lnTo>
                  <a:lnTo>
                    <a:pt x="178" y="470"/>
                  </a:lnTo>
                  <a:lnTo>
                    <a:pt x="157" y="297"/>
                  </a:lnTo>
                  <a:lnTo>
                    <a:pt x="138" y="468"/>
                  </a:lnTo>
                  <a:lnTo>
                    <a:pt x="97" y="98"/>
                  </a:lnTo>
                  <a:lnTo>
                    <a:pt x="39" y="604"/>
                  </a:lnTo>
                  <a:lnTo>
                    <a:pt x="28" y="508"/>
                  </a:lnTo>
                  <a:lnTo>
                    <a:pt x="0" y="755"/>
                  </a:lnTo>
                  <a:lnTo>
                    <a:pt x="782" y="7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-37725" y="4187225"/>
              <a:ext cx="9308100" cy="95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cxnSp>
        <p:nvCxnSpPr>
          <p:cNvPr id="1607" name="Google Shape;1607;p25"/>
          <p:cNvCxnSpPr/>
          <p:nvPr/>
        </p:nvCxnSpPr>
        <p:spPr>
          <a:xfrm>
            <a:off x="4572000" y="-719600"/>
            <a:ext cx="0" cy="18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08" name="Google Shape;1608;p25"/>
          <p:cNvGrpSpPr/>
          <p:nvPr/>
        </p:nvGrpSpPr>
        <p:grpSpPr>
          <a:xfrm flipH="1">
            <a:off x="6494251" y="3387048"/>
            <a:ext cx="2776112" cy="1418574"/>
            <a:chOff x="-46" y="2299799"/>
            <a:chExt cx="3480146" cy="1778330"/>
          </a:xfrm>
        </p:grpSpPr>
        <p:sp>
          <p:nvSpPr>
            <p:cNvPr id="1609" name="Google Shape;1609;p25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5"/>
          <p:cNvGrpSpPr/>
          <p:nvPr/>
        </p:nvGrpSpPr>
        <p:grpSpPr>
          <a:xfrm>
            <a:off x="-289462" y="3151049"/>
            <a:ext cx="5681832" cy="2067876"/>
            <a:chOff x="-289462" y="3151049"/>
            <a:chExt cx="5681832" cy="2067876"/>
          </a:xfrm>
        </p:grpSpPr>
        <p:sp>
          <p:nvSpPr>
            <p:cNvPr id="1650" name="Google Shape;1650;p25"/>
            <p:cNvSpPr/>
            <p:nvPr/>
          </p:nvSpPr>
          <p:spPr>
            <a:xfrm>
              <a:off x="-289462" y="4307701"/>
              <a:ext cx="3475039" cy="911224"/>
            </a:xfrm>
            <a:custGeom>
              <a:avLst/>
              <a:gdLst/>
              <a:ahLst/>
              <a:cxnLst/>
              <a:rect l="l" t="t" r="r" b="b"/>
              <a:pathLst>
                <a:path w="1837" h="481" extrusionOk="0">
                  <a:moveTo>
                    <a:pt x="1837" y="481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6" y="310"/>
                    <a:pt x="152" y="117"/>
                    <a:pt x="313" y="59"/>
                  </a:cubicBezTo>
                  <a:cubicBezTo>
                    <a:pt x="474" y="0"/>
                    <a:pt x="668" y="49"/>
                    <a:pt x="783" y="176"/>
                  </a:cubicBezTo>
                  <a:cubicBezTo>
                    <a:pt x="853" y="253"/>
                    <a:pt x="908" y="363"/>
                    <a:pt x="1011" y="376"/>
                  </a:cubicBezTo>
                  <a:cubicBezTo>
                    <a:pt x="1107" y="388"/>
                    <a:pt x="1186" y="306"/>
                    <a:pt x="1269" y="256"/>
                  </a:cubicBezTo>
                  <a:cubicBezTo>
                    <a:pt x="1370" y="195"/>
                    <a:pt x="1496" y="178"/>
                    <a:pt x="1610" y="210"/>
                  </a:cubicBezTo>
                  <a:cubicBezTo>
                    <a:pt x="1724" y="241"/>
                    <a:pt x="1781" y="377"/>
                    <a:pt x="1837" y="4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2091625" y="3655413"/>
              <a:ext cx="1531939" cy="531813"/>
            </a:xfrm>
            <a:custGeom>
              <a:avLst/>
              <a:gdLst/>
              <a:ahLst/>
              <a:cxnLst/>
              <a:rect l="l" t="t" r="r" b="b"/>
              <a:pathLst>
                <a:path w="810" h="281" extrusionOk="0">
                  <a:moveTo>
                    <a:pt x="0" y="281"/>
                  </a:moveTo>
                  <a:cubicBezTo>
                    <a:pt x="810" y="281"/>
                    <a:pt x="810" y="281"/>
                    <a:pt x="810" y="281"/>
                  </a:cubicBezTo>
                  <a:cubicBezTo>
                    <a:pt x="748" y="127"/>
                    <a:pt x="598" y="7"/>
                    <a:pt x="432" y="4"/>
                  </a:cubicBezTo>
                  <a:cubicBezTo>
                    <a:pt x="265" y="0"/>
                    <a:pt x="68" y="129"/>
                    <a:pt x="0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4076521" y="3752920"/>
              <a:ext cx="1315849" cy="434301"/>
            </a:xfrm>
            <a:custGeom>
              <a:avLst/>
              <a:gdLst/>
              <a:ahLst/>
              <a:cxnLst/>
              <a:rect l="l" t="t" r="r" b="b"/>
              <a:pathLst>
                <a:path w="1023" h="337" extrusionOk="0">
                  <a:moveTo>
                    <a:pt x="1023" y="337"/>
                  </a:moveTo>
                  <a:cubicBezTo>
                    <a:pt x="0" y="337"/>
                    <a:pt x="0" y="337"/>
                    <a:pt x="0" y="337"/>
                  </a:cubicBezTo>
                  <a:cubicBezTo>
                    <a:pt x="38" y="246"/>
                    <a:pt x="90" y="149"/>
                    <a:pt x="166" y="86"/>
                  </a:cubicBezTo>
                  <a:cubicBezTo>
                    <a:pt x="241" y="22"/>
                    <a:pt x="361" y="0"/>
                    <a:pt x="436" y="63"/>
                  </a:cubicBezTo>
                  <a:cubicBezTo>
                    <a:pt x="490" y="109"/>
                    <a:pt x="523" y="195"/>
                    <a:pt x="594" y="196"/>
                  </a:cubicBezTo>
                  <a:cubicBezTo>
                    <a:pt x="645" y="197"/>
                    <a:pt x="682" y="150"/>
                    <a:pt x="724" y="121"/>
                  </a:cubicBezTo>
                  <a:cubicBezTo>
                    <a:pt x="789" y="75"/>
                    <a:pt x="880" y="68"/>
                    <a:pt x="951" y="104"/>
                  </a:cubicBezTo>
                  <a:cubicBezTo>
                    <a:pt x="1022" y="140"/>
                    <a:pt x="1022" y="257"/>
                    <a:pt x="1023" y="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3" name="Google Shape;1653;p25"/>
            <p:cNvGrpSpPr/>
            <p:nvPr/>
          </p:nvGrpSpPr>
          <p:grpSpPr>
            <a:xfrm>
              <a:off x="282141" y="3151049"/>
              <a:ext cx="1180002" cy="1036279"/>
              <a:chOff x="7410610" y="2637069"/>
              <a:chExt cx="1226485" cy="1077101"/>
            </a:xfrm>
          </p:grpSpPr>
          <p:grpSp>
            <p:nvGrpSpPr>
              <p:cNvPr id="1654" name="Google Shape;1654;p25"/>
              <p:cNvGrpSpPr/>
              <p:nvPr/>
            </p:nvGrpSpPr>
            <p:grpSpPr>
              <a:xfrm>
                <a:off x="8386635" y="3027970"/>
                <a:ext cx="250461" cy="686200"/>
                <a:chOff x="6178550" y="415926"/>
                <a:chExt cx="774700" cy="2122487"/>
              </a:xfrm>
            </p:grpSpPr>
            <p:sp>
              <p:nvSpPr>
                <p:cNvPr id="1655" name="Google Shape;1655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3" name="Google Shape;1663;p25"/>
              <p:cNvGrpSpPr/>
              <p:nvPr/>
            </p:nvGrpSpPr>
            <p:grpSpPr>
              <a:xfrm>
                <a:off x="7898536" y="2637069"/>
                <a:ext cx="321036" cy="1076950"/>
                <a:chOff x="6178550" y="415926"/>
                <a:chExt cx="774700" cy="2122487"/>
              </a:xfrm>
            </p:grpSpPr>
            <p:sp>
              <p:nvSpPr>
                <p:cNvPr id="1664" name="Google Shape;1664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2" name="Google Shape;1672;p25"/>
              <p:cNvGrpSpPr/>
              <p:nvPr/>
            </p:nvGrpSpPr>
            <p:grpSpPr>
              <a:xfrm>
                <a:off x="7410610" y="2834495"/>
                <a:ext cx="321036" cy="879559"/>
                <a:chOff x="6178550" y="415926"/>
                <a:chExt cx="774700" cy="2122487"/>
              </a:xfrm>
            </p:grpSpPr>
            <p:sp>
              <p:nvSpPr>
                <p:cNvPr id="1673" name="Google Shape;1673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81" name="Google Shape;1681;p25"/>
          <p:cNvGrpSpPr/>
          <p:nvPr/>
        </p:nvGrpSpPr>
        <p:grpSpPr>
          <a:xfrm>
            <a:off x="-1545537" y="1068570"/>
            <a:ext cx="3120458" cy="1043905"/>
            <a:chOff x="-1545537" y="1068570"/>
            <a:chExt cx="3120458" cy="1043905"/>
          </a:xfrm>
        </p:grpSpPr>
        <p:sp>
          <p:nvSpPr>
            <p:cNvPr id="1682" name="Google Shape;1682;p25"/>
            <p:cNvSpPr/>
            <p:nvPr/>
          </p:nvSpPr>
          <p:spPr>
            <a:xfrm>
              <a:off x="-1545537" y="1068570"/>
              <a:ext cx="2538925" cy="37613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 flipH="1">
              <a:off x="418172" y="1661575"/>
              <a:ext cx="1156750" cy="4509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3"/>
          <p:cNvGrpSpPr/>
          <p:nvPr/>
        </p:nvGrpSpPr>
        <p:grpSpPr>
          <a:xfrm>
            <a:off x="-511477" y="2410200"/>
            <a:ext cx="9839452" cy="2210350"/>
            <a:chOff x="-511477" y="2352625"/>
            <a:chExt cx="9839452" cy="221035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511477" y="2785600"/>
              <a:ext cx="6569677" cy="177737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7055026" y="2352625"/>
              <a:ext cx="2272949" cy="21683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365268" y="2827658"/>
            <a:ext cx="18868346" cy="2658708"/>
            <a:chOff x="365268" y="2827658"/>
            <a:chExt cx="18868346" cy="2658708"/>
          </a:xfrm>
        </p:grpSpPr>
        <p:sp>
          <p:nvSpPr>
            <p:cNvPr id="49" name="Google Shape;49;p3"/>
            <p:cNvSpPr/>
            <p:nvPr/>
          </p:nvSpPr>
          <p:spPr>
            <a:xfrm>
              <a:off x="365268" y="2827658"/>
              <a:ext cx="18868346" cy="1735325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>
              <a:off x="4419398" y="4067851"/>
              <a:ext cx="9704166" cy="1418515"/>
              <a:chOff x="2151136" y="3681275"/>
              <a:chExt cx="12555526" cy="149427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2151136" y="4484966"/>
                <a:ext cx="3048096" cy="440543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8" extrusionOk="0">
                    <a:moveTo>
                      <a:pt x="0" y="14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823" y="55"/>
                      <a:pt x="715" y="116"/>
                    </a:cubicBezTo>
                    <a:cubicBezTo>
                      <a:pt x="715" y="116"/>
                      <a:pt x="786" y="118"/>
                      <a:pt x="766" y="71"/>
                    </a:cubicBezTo>
                    <a:cubicBezTo>
                      <a:pt x="745" y="24"/>
                      <a:pt x="109" y="0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199073" y="4598080"/>
                <a:ext cx="113115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30" h="35" extrusionOk="0">
                    <a:moveTo>
                      <a:pt x="0" y="31"/>
                    </a:moveTo>
                    <a:cubicBezTo>
                      <a:pt x="11" y="32"/>
                      <a:pt x="21" y="33"/>
                      <a:pt x="30" y="35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7" y="1"/>
                      <a:pt x="9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151136" y="4526641"/>
                <a:ext cx="279807" cy="47626"/>
              </a:xfrm>
              <a:custGeom>
                <a:avLst/>
                <a:gdLst/>
                <a:ahLst/>
                <a:cxnLst/>
                <a:rect l="l" t="t" r="r" b="b"/>
                <a:pathLst>
                  <a:path w="75" h="13" extrusionOk="0">
                    <a:moveTo>
                      <a:pt x="70" y="0"/>
                    </a:moveTo>
                    <a:cubicBezTo>
                      <a:pt x="39" y="1"/>
                      <a:pt x="15" y="2"/>
                      <a:pt x="0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0" y="11"/>
                      <a:pt x="75" y="1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448802" y="4526641"/>
                <a:ext cx="279807" cy="65488"/>
              </a:xfrm>
              <a:custGeom>
                <a:avLst/>
                <a:gdLst/>
                <a:ahLst/>
                <a:cxnLst/>
                <a:rect l="l" t="t" r="r" b="b"/>
                <a:pathLst>
                  <a:path w="76" h="18" extrusionOk="0">
                    <a:moveTo>
                      <a:pt x="72" y="0"/>
                    </a:moveTo>
                    <a:cubicBezTo>
                      <a:pt x="45" y="0"/>
                      <a:pt x="21" y="0"/>
                      <a:pt x="0" y="0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5" y="15"/>
                      <a:pt x="50" y="16"/>
                      <a:pt x="76" y="18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085962" y="4586173"/>
                <a:ext cx="77395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" extrusionOk="0">
                    <a:moveTo>
                      <a:pt x="0" y="0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2"/>
                      <a:pt x="19" y="32"/>
                      <a:pt x="22" y="3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88142" y="4526641"/>
                <a:ext cx="89301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23" h="19" extrusionOk="0">
                    <a:moveTo>
                      <a:pt x="1" y="18"/>
                    </a:moveTo>
                    <a:cubicBezTo>
                      <a:pt x="7" y="18"/>
                      <a:pt x="12" y="18"/>
                      <a:pt x="18" y="1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0"/>
                      <a:pt x="7" y="0"/>
                      <a:pt x="0" y="0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883395" y="4526641"/>
                <a:ext cx="214319" cy="8334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extrusionOk="0">
                    <a:moveTo>
                      <a:pt x="0" y="19"/>
                    </a:moveTo>
                    <a:cubicBezTo>
                      <a:pt x="19" y="20"/>
                      <a:pt x="38" y="22"/>
                      <a:pt x="58" y="2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2" y="1"/>
                      <a:pt x="18" y="0"/>
                      <a:pt x="5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746467" y="4562360"/>
                <a:ext cx="11907" cy="29768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0" y="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3" y="7"/>
                      <a:pt x="3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091759" y="4532592"/>
                <a:ext cx="113115" cy="89301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9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0" y="22"/>
                      <a:pt x="26" y="23"/>
                      <a:pt x="31" y="23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353704" y="4544499"/>
                <a:ext cx="458406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5" extrusionOk="0">
                    <a:moveTo>
                      <a:pt x="18" y="25"/>
                    </a:moveTo>
                    <a:cubicBezTo>
                      <a:pt x="54" y="28"/>
                      <a:pt x="89" y="31"/>
                      <a:pt x="124" y="3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76" y="4"/>
                      <a:pt x="37" y="2"/>
                      <a:pt x="0" y="0"/>
                    </a:cubicBezTo>
                    <a:lnTo>
                      <a:pt x="18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1136" y="3681275"/>
                <a:ext cx="12555526" cy="14942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03" extrusionOk="0">
                    <a:moveTo>
                      <a:pt x="1289" y="317"/>
                    </a:moveTo>
                    <a:cubicBezTo>
                      <a:pt x="1289" y="317"/>
                      <a:pt x="484" y="403"/>
                      <a:pt x="640" y="360"/>
                    </a:cubicBezTo>
                    <a:cubicBezTo>
                      <a:pt x="1067" y="241"/>
                      <a:pt x="0" y="231"/>
                      <a:pt x="0" y="231"/>
                    </a:cubicBezTo>
                    <a:cubicBezTo>
                      <a:pt x="0" y="231"/>
                      <a:pt x="1608" y="0"/>
                      <a:pt x="1970" y="69"/>
                    </a:cubicBezTo>
                    <a:cubicBezTo>
                      <a:pt x="2331" y="137"/>
                      <a:pt x="3394" y="382"/>
                      <a:pt x="3018" y="382"/>
                    </a:cubicBezTo>
                    <a:cubicBezTo>
                      <a:pt x="2641" y="382"/>
                      <a:pt x="1084" y="382"/>
                      <a:pt x="1084" y="382"/>
                    </a:cubicBezTo>
                    <a:lnTo>
                      <a:pt x="1289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425144" y="3758666"/>
                <a:ext cx="11281515" cy="133949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2" extrusionOk="0">
                    <a:moveTo>
                      <a:pt x="2674" y="362"/>
                    </a:moveTo>
                    <a:cubicBezTo>
                      <a:pt x="3050" y="362"/>
                      <a:pt x="1987" y="117"/>
                      <a:pt x="1626" y="49"/>
                    </a:cubicBezTo>
                    <a:cubicBezTo>
                      <a:pt x="1370" y="0"/>
                      <a:pt x="494" y="101"/>
                      <a:pt x="0" y="165"/>
                    </a:cubicBezTo>
                    <a:cubicBezTo>
                      <a:pt x="0" y="165"/>
                      <a:pt x="928" y="81"/>
                      <a:pt x="759" y="108"/>
                    </a:cubicBezTo>
                    <a:cubicBezTo>
                      <a:pt x="589" y="135"/>
                      <a:pt x="358" y="166"/>
                      <a:pt x="494" y="178"/>
                    </a:cubicBezTo>
                    <a:cubicBezTo>
                      <a:pt x="630" y="190"/>
                      <a:pt x="896" y="192"/>
                      <a:pt x="748" y="226"/>
                    </a:cubicBezTo>
                    <a:cubicBezTo>
                      <a:pt x="600" y="261"/>
                      <a:pt x="382" y="297"/>
                      <a:pt x="497" y="333"/>
                    </a:cubicBezTo>
                    <a:cubicBezTo>
                      <a:pt x="503" y="334"/>
                      <a:pt x="510" y="336"/>
                      <a:pt x="518" y="338"/>
                    </a:cubicBezTo>
                    <a:cubicBezTo>
                      <a:pt x="710" y="322"/>
                      <a:pt x="945" y="297"/>
                      <a:pt x="945" y="297"/>
                    </a:cubicBezTo>
                    <a:cubicBezTo>
                      <a:pt x="740" y="362"/>
                      <a:pt x="740" y="362"/>
                      <a:pt x="740" y="362"/>
                    </a:cubicBezTo>
                    <a:cubicBezTo>
                      <a:pt x="740" y="362"/>
                      <a:pt x="2297" y="362"/>
                      <a:pt x="2674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151136" y="4419482"/>
                <a:ext cx="2738520" cy="39291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7" extrusionOk="0">
                    <a:moveTo>
                      <a:pt x="578" y="32"/>
                    </a:moveTo>
                    <a:cubicBezTo>
                      <a:pt x="662" y="5"/>
                      <a:pt x="147" y="26"/>
                      <a:pt x="147" y="26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96" y="19"/>
                      <a:pt x="0" y="33"/>
                      <a:pt x="0" y="33"/>
                    </a:cubicBezTo>
                    <a:cubicBezTo>
                      <a:pt x="0" y="33"/>
                      <a:pt x="714" y="40"/>
                      <a:pt x="740" y="107"/>
                    </a:cubicBezTo>
                    <a:cubicBezTo>
                      <a:pt x="730" y="44"/>
                      <a:pt x="493" y="58"/>
                      <a:pt x="578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048600" y="1831775"/>
            <a:ext cx="30468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455395" y="932025"/>
            <a:ext cx="8984825" cy="1177937"/>
            <a:chOff x="-455395" y="932025"/>
            <a:chExt cx="8984825" cy="1177937"/>
          </a:xfrm>
        </p:grpSpPr>
        <p:sp>
          <p:nvSpPr>
            <p:cNvPr id="67" name="Google Shape;67;p3"/>
            <p:cNvSpPr/>
            <p:nvPr/>
          </p:nvSpPr>
          <p:spPr>
            <a:xfrm>
              <a:off x="-455395" y="93202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flipH="1">
              <a:off x="7201367" y="1592289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/>
          <p:nvPr/>
        </p:nvSpPr>
        <p:spPr>
          <a:xfrm>
            <a:off x="-3120574" y="3391675"/>
            <a:ext cx="5913524" cy="1751824"/>
          </a:xfrm>
          <a:custGeom>
            <a:avLst/>
            <a:gdLst/>
            <a:ahLst/>
            <a:cxnLst/>
            <a:rect l="l" t="t" r="r" b="b"/>
            <a:pathLst>
              <a:path w="1949" h="1561" extrusionOk="0">
                <a:moveTo>
                  <a:pt x="1812" y="1024"/>
                </a:moveTo>
                <a:cubicBezTo>
                  <a:pt x="1806" y="1024"/>
                  <a:pt x="1800" y="1026"/>
                  <a:pt x="1794" y="1031"/>
                </a:cubicBezTo>
                <a:cubicBezTo>
                  <a:pt x="1767" y="891"/>
                  <a:pt x="1733" y="807"/>
                  <a:pt x="1696" y="807"/>
                </a:cubicBezTo>
                <a:cubicBezTo>
                  <a:pt x="1682" y="807"/>
                  <a:pt x="1669" y="819"/>
                  <a:pt x="1656" y="841"/>
                </a:cubicBezTo>
                <a:cubicBezTo>
                  <a:pt x="1638" y="713"/>
                  <a:pt x="1616" y="636"/>
                  <a:pt x="1592" y="636"/>
                </a:cubicBezTo>
                <a:cubicBezTo>
                  <a:pt x="1570" y="636"/>
                  <a:pt x="1550" y="701"/>
                  <a:pt x="1533" y="811"/>
                </a:cubicBezTo>
                <a:cubicBezTo>
                  <a:pt x="1524" y="789"/>
                  <a:pt x="1515" y="777"/>
                  <a:pt x="1506" y="777"/>
                </a:cubicBezTo>
                <a:cubicBezTo>
                  <a:pt x="1465" y="777"/>
                  <a:pt x="1430" y="999"/>
                  <a:pt x="1412" y="1322"/>
                </a:cubicBezTo>
                <a:cubicBezTo>
                  <a:pt x="1393" y="1127"/>
                  <a:pt x="1366" y="1005"/>
                  <a:pt x="1335" y="1005"/>
                </a:cubicBezTo>
                <a:cubicBezTo>
                  <a:pt x="1325" y="1005"/>
                  <a:pt x="1315" y="1019"/>
                  <a:pt x="1305" y="1046"/>
                </a:cubicBezTo>
                <a:cubicBezTo>
                  <a:pt x="1289" y="939"/>
                  <a:pt x="1269" y="877"/>
                  <a:pt x="1247" y="877"/>
                </a:cubicBezTo>
                <a:cubicBezTo>
                  <a:pt x="1230" y="877"/>
                  <a:pt x="1214" y="916"/>
                  <a:pt x="1200" y="983"/>
                </a:cubicBezTo>
                <a:cubicBezTo>
                  <a:pt x="1193" y="970"/>
                  <a:pt x="1186" y="963"/>
                  <a:pt x="1179" y="963"/>
                </a:cubicBezTo>
                <a:cubicBezTo>
                  <a:pt x="1145" y="963"/>
                  <a:pt x="1115" y="1113"/>
                  <a:pt x="1096" y="1347"/>
                </a:cubicBezTo>
                <a:cubicBezTo>
                  <a:pt x="1071" y="1163"/>
                  <a:pt x="1036" y="1049"/>
                  <a:pt x="997" y="1049"/>
                </a:cubicBezTo>
                <a:cubicBezTo>
                  <a:pt x="972" y="1049"/>
                  <a:pt x="949" y="1097"/>
                  <a:pt x="929" y="1179"/>
                </a:cubicBezTo>
                <a:cubicBezTo>
                  <a:pt x="903" y="970"/>
                  <a:pt x="866" y="838"/>
                  <a:pt x="824" y="838"/>
                </a:cubicBezTo>
                <a:cubicBezTo>
                  <a:pt x="804" y="838"/>
                  <a:pt x="785" y="869"/>
                  <a:pt x="767" y="925"/>
                </a:cubicBezTo>
                <a:cubicBezTo>
                  <a:pt x="742" y="746"/>
                  <a:pt x="708" y="636"/>
                  <a:pt x="670" y="636"/>
                </a:cubicBezTo>
                <a:cubicBezTo>
                  <a:pt x="641" y="636"/>
                  <a:pt x="614" y="699"/>
                  <a:pt x="592" y="808"/>
                </a:cubicBezTo>
                <a:cubicBezTo>
                  <a:pt x="585" y="767"/>
                  <a:pt x="577" y="745"/>
                  <a:pt x="569" y="745"/>
                </a:cubicBezTo>
                <a:cubicBezTo>
                  <a:pt x="556" y="745"/>
                  <a:pt x="543" y="803"/>
                  <a:pt x="533" y="903"/>
                </a:cubicBezTo>
                <a:cubicBezTo>
                  <a:pt x="499" y="595"/>
                  <a:pt x="433" y="387"/>
                  <a:pt x="358" y="387"/>
                </a:cubicBezTo>
                <a:cubicBezTo>
                  <a:pt x="345" y="387"/>
                  <a:pt x="332" y="393"/>
                  <a:pt x="320" y="405"/>
                </a:cubicBezTo>
                <a:cubicBezTo>
                  <a:pt x="285" y="246"/>
                  <a:pt x="238" y="149"/>
                  <a:pt x="186" y="149"/>
                </a:cubicBezTo>
                <a:cubicBezTo>
                  <a:pt x="165" y="149"/>
                  <a:pt x="143" y="167"/>
                  <a:pt x="124" y="199"/>
                </a:cubicBezTo>
                <a:cubicBezTo>
                  <a:pt x="95" y="74"/>
                  <a:pt x="59" y="0"/>
                  <a:pt x="20" y="0"/>
                </a:cubicBezTo>
                <a:cubicBezTo>
                  <a:pt x="13" y="0"/>
                  <a:pt x="7" y="2"/>
                  <a:pt x="0" y="7"/>
                </a:cubicBezTo>
                <a:cubicBezTo>
                  <a:pt x="0" y="1561"/>
                  <a:pt x="0" y="1561"/>
                  <a:pt x="0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23" y="1241"/>
                  <a:pt x="1872" y="1024"/>
                  <a:pt x="1812" y="1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1421950"/>
            <a:ext cx="2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1916300"/>
            <a:ext cx="29925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>
            <a:spLocks noGrp="1"/>
          </p:cNvSpPr>
          <p:nvPr>
            <p:ph type="pic" idx="2"/>
          </p:nvPr>
        </p:nvSpPr>
        <p:spPr>
          <a:xfrm>
            <a:off x="4509500" y="0"/>
            <a:ext cx="46344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4" name="Google Shape;294;p7"/>
          <p:cNvGrpSpPr/>
          <p:nvPr/>
        </p:nvGrpSpPr>
        <p:grpSpPr>
          <a:xfrm>
            <a:off x="3290685" y="3961478"/>
            <a:ext cx="924904" cy="1182028"/>
            <a:chOff x="7462810" y="2721491"/>
            <a:chExt cx="924904" cy="1182028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8044868" y="2721491"/>
              <a:ext cx="342846" cy="1181857"/>
              <a:chOff x="1539875" y="3257551"/>
              <a:chExt cx="511176" cy="1762125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7800940" y="3262810"/>
              <a:ext cx="185813" cy="640708"/>
              <a:chOff x="1539875" y="3257551"/>
              <a:chExt cx="511176" cy="1762125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7"/>
            <p:cNvGrpSpPr/>
            <p:nvPr/>
          </p:nvGrpSpPr>
          <p:grpSpPr>
            <a:xfrm flipH="1">
              <a:off x="7462810" y="3127474"/>
              <a:ext cx="225020" cy="775863"/>
              <a:chOff x="1539875" y="3257551"/>
              <a:chExt cx="511176" cy="1762125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>
            <a:off x="2186002" y="384600"/>
            <a:ext cx="1917962" cy="490200"/>
            <a:chOff x="2314802" y="503225"/>
            <a:chExt cx="1917962" cy="490200"/>
          </a:xfrm>
        </p:grpSpPr>
        <p:sp>
          <p:nvSpPr>
            <p:cNvPr id="317" name="Google Shape;317;p7"/>
            <p:cNvSpPr/>
            <p:nvPr/>
          </p:nvSpPr>
          <p:spPr>
            <a:xfrm>
              <a:off x="2314802" y="503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 flipH="1">
              <a:off x="3521956" y="7163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7"/>
          <p:cNvGrpSpPr/>
          <p:nvPr/>
        </p:nvGrpSpPr>
        <p:grpSpPr>
          <a:xfrm flipH="1">
            <a:off x="-2501367" y="4548510"/>
            <a:ext cx="4356801" cy="629414"/>
            <a:chOff x="1134148" y="4193002"/>
            <a:chExt cx="4953725" cy="715650"/>
          </a:xfrm>
        </p:grpSpPr>
        <p:sp>
          <p:nvSpPr>
            <p:cNvPr id="320" name="Google Shape;320;p7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369" name="Google Shape;369;p8"/>
          <p:cNvCxnSpPr>
            <a:endCxn id="368" idx="0"/>
          </p:cNvCxnSpPr>
          <p:nvPr/>
        </p:nvCxnSpPr>
        <p:spPr>
          <a:xfrm>
            <a:off x="4572000" y="-201000"/>
            <a:ext cx="0" cy="150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70" name="Google Shape;370;p8"/>
          <p:cNvSpPr/>
          <p:nvPr/>
        </p:nvSpPr>
        <p:spPr>
          <a:xfrm>
            <a:off x="3468688" y="4345800"/>
            <a:ext cx="5675310" cy="819150"/>
          </a:xfrm>
          <a:custGeom>
            <a:avLst/>
            <a:gdLst/>
            <a:ahLst/>
            <a:cxnLst/>
            <a:rect l="l" t="t" r="r" b="b"/>
            <a:pathLst>
              <a:path w="3000" h="433" extrusionOk="0">
                <a:moveTo>
                  <a:pt x="0" y="420"/>
                </a:moveTo>
                <a:cubicBezTo>
                  <a:pt x="0" y="433"/>
                  <a:pt x="0" y="433"/>
                  <a:pt x="0" y="433"/>
                </a:cubicBezTo>
                <a:cubicBezTo>
                  <a:pt x="1233" y="433"/>
                  <a:pt x="1233" y="433"/>
                  <a:pt x="1233" y="433"/>
                </a:cubicBezTo>
                <a:cubicBezTo>
                  <a:pt x="1812" y="312"/>
                  <a:pt x="2411" y="281"/>
                  <a:pt x="3000" y="343"/>
                </a:cubicBezTo>
                <a:cubicBezTo>
                  <a:pt x="3000" y="56"/>
                  <a:pt x="3000" y="56"/>
                  <a:pt x="3000" y="56"/>
                </a:cubicBezTo>
                <a:cubicBezTo>
                  <a:pt x="1989" y="0"/>
                  <a:pt x="968" y="124"/>
                  <a:pt x="0" y="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-438104" y="4503266"/>
            <a:ext cx="4094599" cy="640293"/>
            <a:chOff x="1040511" y="1999631"/>
            <a:chExt cx="5615964" cy="878196"/>
          </a:xfrm>
        </p:grpSpPr>
        <p:sp>
          <p:nvSpPr>
            <p:cNvPr id="372" name="Google Shape;372;p8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655666" y="2081978"/>
              <a:ext cx="258459" cy="8969"/>
            </a:xfrm>
            <a:custGeom>
              <a:avLst/>
              <a:gdLst/>
              <a:ahLst/>
              <a:cxnLst/>
              <a:rect l="l" t="t" r="r" b="b"/>
              <a:pathLst>
                <a:path w="170" h="6" extrusionOk="0">
                  <a:moveTo>
                    <a:pt x="14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3" y="0"/>
                    <a:pt x="6" y="2"/>
                    <a:pt x="0" y="6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3" y="2"/>
                    <a:pt x="156" y="0"/>
                    <a:pt x="148" y="0"/>
                  </a:cubicBezTo>
                </a:path>
              </a:pathLst>
            </a:custGeom>
            <a:solidFill>
              <a:srgbClr val="B740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2" y="4132605"/>
            <a:ext cx="9144002" cy="1032346"/>
            <a:chOff x="2" y="4132605"/>
            <a:chExt cx="9144002" cy="1032346"/>
          </a:xfrm>
        </p:grpSpPr>
        <p:sp>
          <p:nvSpPr>
            <p:cNvPr id="422" name="Google Shape;422;p8"/>
            <p:cNvSpPr/>
            <p:nvPr/>
          </p:nvSpPr>
          <p:spPr>
            <a:xfrm>
              <a:off x="2" y="4132605"/>
              <a:ext cx="9144002" cy="840967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800725" y="4877614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8"/>
          <p:cNvGrpSpPr/>
          <p:nvPr/>
        </p:nvGrpSpPr>
        <p:grpSpPr>
          <a:xfrm>
            <a:off x="5230725" y="4080881"/>
            <a:ext cx="2672481" cy="1084069"/>
            <a:chOff x="5230725" y="4080881"/>
            <a:chExt cx="2672481" cy="1084069"/>
          </a:xfrm>
        </p:grpSpPr>
        <p:sp>
          <p:nvSpPr>
            <p:cNvPr id="425" name="Google Shape;425;p8"/>
            <p:cNvSpPr/>
            <p:nvPr/>
          </p:nvSpPr>
          <p:spPr>
            <a:xfrm>
              <a:off x="5230725" y="48411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8"/>
            <p:cNvGrpSpPr/>
            <p:nvPr/>
          </p:nvGrpSpPr>
          <p:grpSpPr>
            <a:xfrm>
              <a:off x="6860560" y="4080881"/>
              <a:ext cx="1042646" cy="915868"/>
              <a:chOff x="6860560" y="4080881"/>
              <a:chExt cx="1042646" cy="915868"/>
            </a:xfrm>
          </p:grpSpPr>
          <p:grpSp>
            <p:nvGrpSpPr>
              <p:cNvPr id="427" name="Google Shape;427;p8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428" name="Google Shape;428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8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437" name="Google Shape;437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5" name="Google Shape;445;p8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446" name="Google Shape;446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54" name="Google Shape;454;p8"/>
          <p:cNvGrpSpPr/>
          <p:nvPr/>
        </p:nvGrpSpPr>
        <p:grpSpPr>
          <a:xfrm>
            <a:off x="-792010" y="535008"/>
            <a:ext cx="10776048" cy="2617992"/>
            <a:chOff x="-792010" y="535008"/>
            <a:chExt cx="10776048" cy="2617992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6873762" y="535008"/>
              <a:ext cx="3110277" cy="1049166"/>
              <a:chOff x="-944163" y="151533"/>
              <a:chExt cx="3110277" cy="1049166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-944163" y="151533"/>
                <a:ext cx="3110277" cy="4663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flipH="1">
                <a:off x="673881" y="923630"/>
                <a:ext cx="710808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180952" y="13071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-792010" y="2467700"/>
              <a:ext cx="1758100" cy="6853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9"/>
          <p:cNvSpPr/>
          <p:nvPr/>
        </p:nvSpPr>
        <p:spPr>
          <a:xfrm>
            <a:off x="-4595000" y="3071117"/>
            <a:ext cx="12930107" cy="2072400"/>
          </a:xfrm>
          <a:custGeom>
            <a:avLst/>
            <a:gdLst/>
            <a:ahLst/>
            <a:cxnLst/>
            <a:rect l="l" t="t" r="r" b="b"/>
            <a:pathLst>
              <a:path w="4072" h="652" extrusionOk="0">
                <a:moveTo>
                  <a:pt x="4072" y="652"/>
                </a:moveTo>
                <a:cubicBezTo>
                  <a:pt x="3284" y="528"/>
                  <a:pt x="2784" y="319"/>
                  <a:pt x="2479" y="138"/>
                </a:cubicBezTo>
                <a:cubicBezTo>
                  <a:pt x="2479" y="138"/>
                  <a:pt x="2479" y="138"/>
                  <a:pt x="2479" y="138"/>
                </a:cubicBezTo>
                <a:cubicBezTo>
                  <a:pt x="2421" y="131"/>
                  <a:pt x="2368" y="112"/>
                  <a:pt x="2318" y="94"/>
                </a:cubicBezTo>
                <a:cubicBezTo>
                  <a:pt x="2268" y="75"/>
                  <a:pt x="2179" y="34"/>
                  <a:pt x="2149" y="25"/>
                </a:cubicBezTo>
                <a:cubicBezTo>
                  <a:pt x="2120" y="15"/>
                  <a:pt x="2118" y="55"/>
                  <a:pt x="2061" y="44"/>
                </a:cubicBezTo>
                <a:cubicBezTo>
                  <a:pt x="2005" y="32"/>
                  <a:pt x="1936" y="0"/>
                  <a:pt x="1895" y="7"/>
                </a:cubicBezTo>
                <a:cubicBezTo>
                  <a:pt x="1872" y="11"/>
                  <a:pt x="1825" y="11"/>
                  <a:pt x="1788" y="9"/>
                </a:cubicBezTo>
                <a:cubicBezTo>
                  <a:pt x="1521" y="209"/>
                  <a:pt x="986" y="497"/>
                  <a:pt x="0" y="652"/>
                </a:cubicBezTo>
                <a:lnTo>
                  <a:pt x="4072" y="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2241425" y="14904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9"/>
          <p:cNvSpPr txBox="1">
            <a:spLocks noGrp="1"/>
          </p:cNvSpPr>
          <p:nvPr>
            <p:ph type="subTitle" idx="1"/>
          </p:nvPr>
        </p:nvSpPr>
        <p:spPr>
          <a:xfrm>
            <a:off x="2241475" y="2365925"/>
            <a:ext cx="46611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65" name="Google Shape;465;p9"/>
          <p:cNvCxnSpPr>
            <a:endCxn id="463" idx="0"/>
          </p:cNvCxnSpPr>
          <p:nvPr/>
        </p:nvCxnSpPr>
        <p:spPr>
          <a:xfrm>
            <a:off x="4571975" y="-581975"/>
            <a:ext cx="0" cy="20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-1547964" y="1093934"/>
            <a:ext cx="11516177" cy="2198627"/>
            <a:chOff x="-1547964" y="1093934"/>
            <a:chExt cx="11516177" cy="2198627"/>
          </a:xfrm>
        </p:grpSpPr>
        <p:sp>
          <p:nvSpPr>
            <p:cNvPr id="467" name="Google Shape;467;p9"/>
            <p:cNvSpPr/>
            <p:nvPr/>
          </p:nvSpPr>
          <p:spPr>
            <a:xfrm>
              <a:off x="-1547964" y="1093934"/>
              <a:ext cx="3066274" cy="4597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 flipH="1">
              <a:off x="1200844" y="18819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058752" y="31115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 flipH="1">
              <a:off x="7947139" y="1969602"/>
              <a:ext cx="2021075" cy="7878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0" y="4385525"/>
            <a:ext cx="10937196" cy="1463152"/>
            <a:chOff x="0" y="4385525"/>
            <a:chExt cx="10937196" cy="1463152"/>
          </a:xfrm>
        </p:grpSpPr>
        <p:grpSp>
          <p:nvGrpSpPr>
            <p:cNvPr id="472" name="Google Shape;472;p9"/>
            <p:cNvGrpSpPr/>
            <p:nvPr/>
          </p:nvGrpSpPr>
          <p:grpSpPr>
            <a:xfrm>
              <a:off x="0" y="4385525"/>
              <a:ext cx="5496646" cy="1463152"/>
              <a:chOff x="256225" y="2849437"/>
              <a:chExt cx="5496646" cy="1463152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75" name="Google Shape;475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4" name="Google Shape;484;p9"/>
            <p:cNvGrpSpPr/>
            <p:nvPr/>
          </p:nvGrpSpPr>
          <p:grpSpPr>
            <a:xfrm>
              <a:off x="5440550" y="4385525"/>
              <a:ext cx="5496646" cy="1463152"/>
              <a:chOff x="256225" y="2849437"/>
              <a:chExt cx="5496646" cy="1463152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87" name="Google Shape;487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96" name="Google Shape;496;p9"/>
          <p:cNvGrpSpPr/>
          <p:nvPr/>
        </p:nvGrpSpPr>
        <p:grpSpPr>
          <a:xfrm>
            <a:off x="5497061" y="3817015"/>
            <a:ext cx="3967933" cy="573236"/>
            <a:chOff x="1134148" y="4193002"/>
            <a:chExt cx="4953725" cy="715650"/>
          </a:xfrm>
        </p:grpSpPr>
        <p:sp>
          <p:nvSpPr>
            <p:cNvPr id="497" name="Google Shape;497;p9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9"/>
          <p:cNvGrpSpPr/>
          <p:nvPr/>
        </p:nvGrpSpPr>
        <p:grpSpPr>
          <a:xfrm>
            <a:off x="-460875" y="3469656"/>
            <a:ext cx="3173431" cy="920594"/>
            <a:chOff x="-460875" y="3469656"/>
            <a:chExt cx="3173431" cy="920594"/>
          </a:xfrm>
        </p:grpSpPr>
        <p:sp>
          <p:nvSpPr>
            <p:cNvPr id="544" name="Google Shape;544;p9"/>
            <p:cNvSpPr/>
            <p:nvPr/>
          </p:nvSpPr>
          <p:spPr>
            <a:xfrm>
              <a:off x="-460875" y="40664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9"/>
            <p:cNvGrpSpPr/>
            <p:nvPr/>
          </p:nvGrpSpPr>
          <p:grpSpPr>
            <a:xfrm>
              <a:off x="1669910" y="3469656"/>
              <a:ext cx="1042646" cy="915868"/>
              <a:chOff x="6860560" y="4080881"/>
              <a:chExt cx="1042646" cy="915868"/>
            </a:xfrm>
          </p:grpSpPr>
          <p:grpSp>
            <p:nvGrpSpPr>
              <p:cNvPr id="546" name="Google Shape;546;p9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556" name="Google Shape;556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4" name="Google Shape;564;p9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565" name="Google Shape;565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"/>
          <p:cNvSpPr txBox="1">
            <a:spLocks noGrp="1"/>
          </p:cNvSpPr>
          <p:nvPr>
            <p:ph type="title"/>
          </p:nvPr>
        </p:nvSpPr>
        <p:spPr>
          <a:xfrm>
            <a:off x="715100" y="4038275"/>
            <a:ext cx="7713900" cy="42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11"/>
          <p:cNvGrpSpPr/>
          <p:nvPr/>
        </p:nvGrpSpPr>
        <p:grpSpPr>
          <a:xfrm>
            <a:off x="-2456518" y="1063175"/>
            <a:ext cx="12314819" cy="4080300"/>
            <a:chOff x="-2456518" y="1063175"/>
            <a:chExt cx="12314819" cy="4080300"/>
          </a:xfrm>
        </p:grpSpPr>
        <p:sp>
          <p:nvSpPr>
            <p:cNvPr id="578" name="Google Shape;578;p11"/>
            <p:cNvSpPr/>
            <p:nvPr/>
          </p:nvSpPr>
          <p:spPr>
            <a:xfrm>
              <a:off x="39350" y="3704975"/>
              <a:ext cx="9144000" cy="14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-2456518" y="2290732"/>
              <a:ext cx="8844771" cy="1417626"/>
            </a:xfrm>
            <a:custGeom>
              <a:avLst/>
              <a:gdLst/>
              <a:ahLst/>
              <a:cxnLst/>
              <a:rect l="l" t="t" r="r" b="b"/>
              <a:pathLst>
                <a:path w="4072" h="652" extrusionOk="0">
                  <a:moveTo>
                    <a:pt x="4072" y="652"/>
                  </a:moveTo>
                  <a:cubicBezTo>
                    <a:pt x="3284" y="528"/>
                    <a:pt x="2784" y="319"/>
                    <a:pt x="2479" y="138"/>
                  </a:cubicBezTo>
                  <a:cubicBezTo>
                    <a:pt x="2479" y="138"/>
                    <a:pt x="2479" y="138"/>
                    <a:pt x="2479" y="138"/>
                  </a:cubicBezTo>
                  <a:cubicBezTo>
                    <a:pt x="2421" y="131"/>
                    <a:pt x="2368" y="112"/>
                    <a:pt x="2318" y="94"/>
                  </a:cubicBezTo>
                  <a:cubicBezTo>
                    <a:pt x="2268" y="75"/>
                    <a:pt x="2179" y="34"/>
                    <a:pt x="2149" y="25"/>
                  </a:cubicBezTo>
                  <a:cubicBezTo>
                    <a:pt x="2120" y="15"/>
                    <a:pt x="2118" y="55"/>
                    <a:pt x="2061" y="44"/>
                  </a:cubicBezTo>
                  <a:cubicBezTo>
                    <a:pt x="2005" y="32"/>
                    <a:pt x="1936" y="0"/>
                    <a:pt x="1895" y="7"/>
                  </a:cubicBezTo>
                  <a:cubicBezTo>
                    <a:pt x="1872" y="11"/>
                    <a:pt x="1825" y="11"/>
                    <a:pt x="1788" y="9"/>
                  </a:cubicBezTo>
                  <a:cubicBezTo>
                    <a:pt x="1521" y="209"/>
                    <a:pt x="986" y="497"/>
                    <a:pt x="0" y="652"/>
                  </a:cubicBezTo>
                  <a:lnTo>
                    <a:pt x="4072" y="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336875" y="1063175"/>
              <a:ext cx="3521426" cy="2641801"/>
            </a:xfrm>
            <a:custGeom>
              <a:avLst/>
              <a:gdLst/>
              <a:ahLst/>
              <a:cxnLst/>
              <a:rect l="l" t="t" r="r" b="b"/>
              <a:pathLst>
                <a:path w="1354" h="1173" extrusionOk="0">
                  <a:moveTo>
                    <a:pt x="544" y="138"/>
                  </a:moveTo>
                  <a:lnTo>
                    <a:pt x="957" y="0"/>
                  </a:lnTo>
                  <a:lnTo>
                    <a:pt x="1011" y="368"/>
                  </a:lnTo>
                  <a:lnTo>
                    <a:pt x="1011" y="257"/>
                  </a:lnTo>
                  <a:lnTo>
                    <a:pt x="1213" y="303"/>
                  </a:lnTo>
                  <a:lnTo>
                    <a:pt x="1354" y="1173"/>
                  </a:lnTo>
                  <a:lnTo>
                    <a:pt x="0" y="1173"/>
                  </a:lnTo>
                  <a:lnTo>
                    <a:pt x="175" y="651"/>
                  </a:lnTo>
                  <a:lnTo>
                    <a:pt x="264" y="629"/>
                  </a:lnTo>
                  <a:lnTo>
                    <a:pt x="198" y="1001"/>
                  </a:lnTo>
                  <a:lnTo>
                    <a:pt x="433" y="400"/>
                  </a:lnTo>
                  <a:lnTo>
                    <a:pt x="489" y="395"/>
                  </a:lnTo>
                  <a:lnTo>
                    <a:pt x="489" y="517"/>
                  </a:lnTo>
                  <a:lnTo>
                    <a:pt x="544" y="1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11"/>
          <p:cNvSpPr txBox="1">
            <a:spLocks noGrp="1"/>
          </p:cNvSpPr>
          <p:nvPr>
            <p:ph type="title" hasCustomPrompt="1"/>
          </p:nvPr>
        </p:nvSpPr>
        <p:spPr>
          <a:xfrm>
            <a:off x="2374500" y="1044275"/>
            <a:ext cx="439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2" name="Google Shape;582;p11"/>
          <p:cNvSpPr txBox="1">
            <a:spLocks noGrp="1"/>
          </p:cNvSpPr>
          <p:nvPr>
            <p:ph type="subTitle" idx="1"/>
          </p:nvPr>
        </p:nvSpPr>
        <p:spPr>
          <a:xfrm>
            <a:off x="2374500" y="1739273"/>
            <a:ext cx="4395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3" name="Google Shape;583;p11"/>
          <p:cNvSpPr/>
          <p:nvPr/>
        </p:nvSpPr>
        <p:spPr>
          <a:xfrm>
            <a:off x="109028" y="4854875"/>
            <a:ext cx="8880675" cy="301075"/>
          </a:xfrm>
          <a:custGeom>
            <a:avLst/>
            <a:gdLst/>
            <a:ahLst/>
            <a:cxnLst/>
            <a:rect l="l" t="t" r="r" b="b"/>
            <a:pathLst>
              <a:path w="801" h="159" extrusionOk="0">
                <a:moveTo>
                  <a:pt x="801" y="152"/>
                </a:moveTo>
                <a:cubicBezTo>
                  <a:pt x="791" y="112"/>
                  <a:pt x="762" y="78"/>
                  <a:pt x="725" y="60"/>
                </a:cubicBezTo>
                <a:cubicBezTo>
                  <a:pt x="688" y="42"/>
                  <a:pt x="643" y="41"/>
                  <a:pt x="606" y="58"/>
                </a:cubicBezTo>
                <a:cubicBezTo>
                  <a:pt x="577" y="71"/>
                  <a:pt x="551" y="93"/>
                  <a:pt x="520" y="93"/>
                </a:cubicBezTo>
                <a:cubicBezTo>
                  <a:pt x="490" y="93"/>
                  <a:pt x="465" y="71"/>
                  <a:pt x="440" y="55"/>
                </a:cubicBezTo>
                <a:cubicBezTo>
                  <a:pt x="371" y="10"/>
                  <a:pt x="283" y="0"/>
                  <a:pt x="204" y="21"/>
                </a:cubicBezTo>
                <a:cubicBezTo>
                  <a:pt x="125" y="41"/>
                  <a:pt x="54" y="89"/>
                  <a:pt x="0" y="150"/>
                </a:cubicBezTo>
                <a:cubicBezTo>
                  <a:pt x="22" y="150"/>
                  <a:pt x="50" y="159"/>
                  <a:pt x="73" y="159"/>
                </a:cubicBezTo>
                <a:lnTo>
                  <a:pt x="801" y="15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11"/>
          <p:cNvGrpSpPr/>
          <p:nvPr/>
        </p:nvGrpSpPr>
        <p:grpSpPr>
          <a:xfrm>
            <a:off x="-1166295" y="494875"/>
            <a:ext cx="11441907" cy="1400923"/>
            <a:chOff x="-1166295" y="494875"/>
            <a:chExt cx="11441907" cy="1400923"/>
          </a:xfrm>
        </p:grpSpPr>
        <p:sp>
          <p:nvSpPr>
            <p:cNvPr id="585" name="Google Shape;585;p11"/>
            <p:cNvSpPr/>
            <p:nvPr/>
          </p:nvSpPr>
          <p:spPr>
            <a:xfrm>
              <a:off x="-1166295" y="155760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020205" y="49487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2" hasCustomPrompt="1"/>
          </p:nvPr>
        </p:nvSpPr>
        <p:spPr>
          <a:xfrm>
            <a:off x="872375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3" hasCustomPrompt="1"/>
          </p:nvPr>
        </p:nvSpPr>
        <p:spPr>
          <a:xfrm>
            <a:off x="872375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6" hasCustomPrompt="1"/>
          </p:nvPr>
        </p:nvSpPr>
        <p:spPr>
          <a:xfrm>
            <a:off x="5966125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7" hasCustomPrompt="1"/>
          </p:nvPr>
        </p:nvSpPr>
        <p:spPr>
          <a:xfrm>
            <a:off x="5966125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1"/>
          </p:nvPr>
        </p:nvSpPr>
        <p:spPr>
          <a:xfrm>
            <a:off x="87237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8"/>
          </p:nvPr>
        </p:nvSpPr>
        <p:spPr>
          <a:xfrm>
            <a:off x="3419250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596612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872375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419250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5966125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4913400" y="3772275"/>
            <a:ext cx="4687050" cy="1395750"/>
          </a:xfrm>
          <a:custGeom>
            <a:avLst/>
            <a:gdLst/>
            <a:ahLst/>
            <a:cxnLst/>
            <a:rect l="l" t="t" r="r" b="b"/>
            <a:pathLst>
              <a:path w="187482" h="55830" extrusionOk="0">
                <a:moveTo>
                  <a:pt x="0" y="55453"/>
                </a:moveTo>
                <a:lnTo>
                  <a:pt x="30178" y="31687"/>
                </a:lnTo>
                <a:lnTo>
                  <a:pt x="49416" y="44513"/>
                </a:lnTo>
                <a:lnTo>
                  <a:pt x="79595" y="28669"/>
                </a:lnTo>
                <a:lnTo>
                  <a:pt x="144478" y="24520"/>
                </a:lnTo>
                <a:lnTo>
                  <a:pt x="159190" y="0"/>
                </a:lnTo>
                <a:lnTo>
                  <a:pt x="187482" y="7922"/>
                </a:lnTo>
                <a:lnTo>
                  <a:pt x="187482" y="558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13"/>
          <p:cNvGrpSpPr/>
          <p:nvPr/>
        </p:nvGrpSpPr>
        <p:grpSpPr>
          <a:xfrm>
            <a:off x="7193001" y="4440600"/>
            <a:ext cx="3451742" cy="728069"/>
            <a:chOff x="7193001" y="4415534"/>
            <a:chExt cx="3451742" cy="728069"/>
          </a:xfrm>
        </p:grpSpPr>
        <p:sp>
          <p:nvSpPr>
            <p:cNvPr id="605" name="Google Shape;605;p13"/>
            <p:cNvSpPr/>
            <p:nvPr/>
          </p:nvSpPr>
          <p:spPr>
            <a:xfrm flipH="1">
              <a:off x="7765206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 flipH="1">
              <a:off x="9925851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 flipH="1">
              <a:off x="7193001" y="4504066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 flipH="1">
              <a:off x="7330433" y="5072250"/>
              <a:ext cx="3262773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 flipH="1">
              <a:off x="7675344" y="4582026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 flipH="1">
              <a:off x="7515287" y="5027324"/>
              <a:ext cx="3013165" cy="316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 flipH="1">
              <a:off x="9914014" y="4582026"/>
              <a:ext cx="421499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 flipH="1">
              <a:off x="9468696" y="4582026"/>
              <a:ext cx="420152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8497337" y="4464425"/>
              <a:ext cx="2019221" cy="397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 flipH="1">
              <a:off x="8575348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10076566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 flipH="1">
              <a:off x="9022013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 flipH="1">
              <a:off x="7321182" y="4773623"/>
              <a:ext cx="654140" cy="153278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 flipH="1">
              <a:off x="7931196" y="4885938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 flipH="1">
              <a:off x="8151886" y="4885938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8200780" y="4885938"/>
              <a:ext cx="2332440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7675343" y="4504066"/>
              <a:ext cx="2917862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7633275" y="4752481"/>
              <a:ext cx="2959930" cy="539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0593193" y="4563527"/>
              <a:ext cx="51550" cy="53634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13"/>
          <p:cNvGrpSpPr/>
          <p:nvPr/>
        </p:nvGrpSpPr>
        <p:grpSpPr>
          <a:xfrm>
            <a:off x="279860" y="3990226"/>
            <a:ext cx="1174818" cy="1153280"/>
            <a:chOff x="3290685" y="3990226"/>
            <a:chExt cx="1174818" cy="1153280"/>
          </a:xfrm>
        </p:grpSpPr>
        <p:grpSp>
          <p:nvGrpSpPr>
            <p:cNvPr id="625" name="Google Shape;625;p13"/>
            <p:cNvGrpSpPr/>
            <p:nvPr/>
          </p:nvGrpSpPr>
          <p:grpSpPr>
            <a:xfrm>
              <a:off x="3872750" y="3990226"/>
              <a:ext cx="342839" cy="1153109"/>
              <a:chOff x="1539885" y="3300413"/>
              <a:chExt cx="511166" cy="1719263"/>
            </a:xfrm>
          </p:grpSpPr>
          <p:sp>
            <p:nvSpPr>
              <p:cNvPr id="626" name="Google Shape;626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539885" y="3366229"/>
                <a:ext cx="476257" cy="148200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13"/>
            <p:cNvGrpSpPr/>
            <p:nvPr/>
          </p:nvGrpSpPr>
          <p:grpSpPr>
            <a:xfrm>
              <a:off x="3628815" y="4502797"/>
              <a:ext cx="185813" cy="640708"/>
              <a:chOff x="1539875" y="3257551"/>
              <a:chExt cx="511176" cy="1762125"/>
            </a:xfrm>
          </p:grpSpPr>
          <p:sp>
            <p:nvSpPr>
              <p:cNvPr id="633" name="Google Shape;633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flipH="1">
              <a:off x="3290685" y="4367461"/>
              <a:ext cx="225020" cy="775863"/>
              <a:chOff x="1539875" y="3257551"/>
              <a:chExt cx="511176" cy="1762125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4279690" y="4502797"/>
              <a:ext cx="185813" cy="640708"/>
              <a:chOff x="1539875" y="3257551"/>
              <a:chExt cx="511176" cy="1762125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53" name="Google Shape;653;p13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54" name="Google Shape;654;p13"/>
          <p:cNvGrpSpPr/>
          <p:nvPr/>
        </p:nvGrpSpPr>
        <p:grpSpPr>
          <a:xfrm>
            <a:off x="-240894" y="206750"/>
            <a:ext cx="9727333" cy="962875"/>
            <a:chOff x="-240894" y="206750"/>
            <a:chExt cx="9727333" cy="962875"/>
          </a:xfrm>
        </p:grpSpPr>
        <p:sp>
          <p:nvSpPr>
            <p:cNvPr id="655" name="Google Shape;655;p13"/>
            <p:cNvSpPr/>
            <p:nvPr/>
          </p:nvSpPr>
          <p:spPr>
            <a:xfrm>
              <a:off x="483752" y="2067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 flipH="1">
              <a:off x="-240894" y="4198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 flipH="1">
              <a:off x="8775631" y="8925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58756">
              <a:srgbClr val="79F0F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qr-code-scanner-bar-code-15671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9"/>
          <p:cNvSpPr txBox="1">
            <a:spLocks noGrp="1"/>
          </p:cNvSpPr>
          <p:nvPr>
            <p:ph type="ctrTitle"/>
          </p:nvPr>
        </p:nvSpPr>
        <p:spPr>
          <a:xfrm>
            <a:off x="1358225" y="1451100"/>
            <a:ext cx="642750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Bangalore Metro Rail Corporation Limited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96" name="Google Shape;1696;p29"/>
          <p:cNvGrpSpPr/>
          <p:nvPr/>
        </p:nvGrpSpPr>
        <p:grpSpPr>
          <a:xfrm>
            <a:off x="7151735" y="2894253"/>
            <a:ext cx="924904" cy="1182028"/>
            <a:chOff x="7462810" y="2721491"/>
            <a:chExt cx="924904" cy="1182028"/>
          </a:xfrm>
        </p:grpSpPr>
        <p:grpSp>
          <p:nvGrpSpPr>
            <p:cNvPr id="1697" name="Google Shape;1697;p29"/>
            <p:cNvGrpSpPr/>
            <p:nvPr/>
          </p:nvGrpSpPr>
          <p:grpSpPr>
            <a:xfrm>
              <a:off x="8044868" y="2721491"/>
              <a:ext cx="342846" cy="1181857"/>
              <a:chOff x="1539875" y="3257551"/>
              <a:chExt cx="511176" cy="1762125"/>
            </a:xfrm>
          </p:grpSpPr>
          <p:sp>
            <p:nvSpPr>
              <p:cNvPr id="1698" name="Google Shape;1698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4" name="Google Shape;1704;p29"/>
            <p:cNvGrpSpPr/>
            <p:nvPr/>
          </p:nvGrpSpPr>
          <p:grpSpPr>
            <a:xfrm>
              <a:off x="7800940" y="3262810"/>
              <a:ext cx="185813" cy="640708"/>
              <a:chOff x="1539875" y="3257551"/>
              <a:chExt cx="511176" cy="1762125"/>
            </a:xfrm>
          </p:grpSpPr>
          <p:sp>
            <p:nvSpPr>
              <p:cNvPr id="1705" name="Google Shape;1705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1" name="Google Shape;1711;p29"/>
            <p:cNvGrpSpPr/>
            <p:nvPr/>
          </p:nvGrpSpPr>
          <p:grpSpPr>
            <a:xfrm flipH="1">
              <a:off x="7462810" y="3127474"/>
              <a:ext cx="225020" cy="775863"/>
              <a:chOff x="1539875" y="3257551"/>
              <a:chExt cx="511176" cy="1762125"/>
            </a:xfrm>
          </p:grpSpPr>
          <p:sp>
            <p:nvSpPr>
              <p:cNvPr id="1712" name="Google Shape;1712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9" name="Google Shape;1719;p29"/>
          <p:cNvGrpSpPr/>
          <p:nvPr/>
        </p:nvGrpSpPr>
        <p:grpSpPr>
          <a:xfrm>
            <a:off x="-1409972" y="3356565"/>
            <a:ext cx="6359031" cy="728069"/>
            <a:chOff x="-1409972" y="3348209"/>
            <a:chExt cx="6359031" cy="728069"/>
          </a:xfrm>
        </p:grpSpPr>
        <p:sp>
          <p:nvSpPr>
            <p:cNvPr id="1720" name="Google Shape;1720;p29"/>
            <p:cNvSpPr/>
            <p:nvPr/>
          </p:nvSpPr>
          <p:spPr>
            <a:xfrm>
              <a:off x="3870723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1710077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1548855" y="3436741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1548855" y="4004925"/>
              <a:ext cx="3262771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3741216" y="3514701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1613609" y="3959999"/>
              <a:ext cx="3013200" cy="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1806547" y="3514701"/>
              <a:ext cx="4215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2253212" y="3514701"/>
              <a:ext cx="4203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1625502" y="3397100"/>
              <a:ext cx="20193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3179580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1678362" y="3348209"/>
              <a:ext cx="387000" cy="4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2732915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4166737" y="3706298"/>
              <a:ext cx="654140" cy="153277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3880490" y="3818613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831595" y="3818613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1608840" y="3818613"/>
              <a:ext cx="2332439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1548855" y="3436741"/>
              <a:ext cx="2917861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1548855" y="3685156"/>
              <a:ext cx="2959800" cy="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88017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9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-124742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1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7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-1358434" y="3436741"/>
              <a:ext cx="2855700" cy="59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-1358434" y="3991712"/>
              <a:ext cx="2855751" cy="84567"/>
            </a:xfrm>
            <a:custGeom>
              <a:avLst/>
              <a:gdLst/>
              <a:ahLst/>
              <a:cxnLst/>
              <a:rect l="l" t="t" r="r" b="b"/>
              <a:pathLst>
                <a:path w="2161" h="64" extrusionOk="0">
                  <a:moveTo>
                    <a:pt x="467" y="10"/>
                  </a:moveTo>
                  <a:lnTo>
                    <a:pt x="481" y="0"/>
                  </a:lnTo>
                  <a:lnTo>
                    <a:pt x="1680" y="0"/>
                  </a:lnTo>
                  <a:lnTo>
                    <a:pt x="1694" y="10"/>
                  </a:lnTo>
                  <a:lnTo>
                    <a:pt x="2161" y="10"/>
                  </a:lnTo>
                  <a:lnTo>
                    <a:pt x="2161" y="46"/>
                  </a:lnTo>
                  <a:lnTo>
                    <a:pt x="2101" y="46"/>
                  </a:lnTo>
                  <a:lnTo>
                    <a:pt x="2077" y="31"/>
                  </a:lnTo>
                  <a:lnTo>
                    <a:pt x="1695" y="31"/>
                  </a:lnTo>
                  <a:lnTo>
                    <a:pt x="1670" y="64"/>
                  </a:lnTo>
                  <a:lnTo>
                    <a:pt x="491" y="64"/>
                  </a:lnTo>
                  <a:lnTo>
                    <a:pt x="467" y="31"/>
                  </a:lnTo>
                  <a:lnTo>
                    <a:pt x="85" y="31"/>
                  </a:lnTo>
                  <a:lnTo>
                    <a:pt x="61" y="46"/>
                  </a:lnTo>
                  <a:lnTo>
                    <a:pt x="0" y="46"/>
                  </a:lnTo>
                  <a:lnTo>
                    <a:pt x="0" y="10"/>
                  </a:lnTo>
                  <a:lnTo>
                    <a:pt x="467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-671257" y="4024745"/>
              <a:ext cx="1488000" cy="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-1025418" y="3397100"/>
              <a:ext cx="23367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-416208" y="3348209"/>
              <a:ext cx="9936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81410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334401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-145302" y="3537164"/>
              <a:ext cx="449308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7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7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-623683" y="3537164"/>
              <a:ext cx="447986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6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6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-110206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-1358434" y="3817292"/>
              <a:ext cx="2855700" cy="5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-1358434" y="3882038"/>
              <a:ext cx="2855700" cy="5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-1102064" y="3734046"/>
              <a:ext cx="2365500" cy="2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-1358434" y="3489595"/>
              <a:ext cx="2855700" cy="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1497317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-1409972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29"/>
          <p:cNvSpPr/>
          <p:nvPr/>
        </p:nvSpPr>
        <p:spPr>
          <a:xfrm flipH="1">
            <a:off x="5473271" y="2811538"/>
            <a:ext cx="772382" cy="301075"/>
          </a:xfrm>
          <a:custGeom>
            <a:avLst/>
            <a:gdLst/>
            <a:ahLst/>
            <a:cxnLst/>
            <a:rect l="l" t="t" r="r" b="b"/>
            <a:pathLst>
              <a:path w="979" h="382" extrusionOk="0">
                <a:moveTo>
                  <a:pt x="882" y="305"/>
                </a:moveTo>
                <a:cubicBezTo>
                  <a:pt x="840" y="318"/>
                  <a:pt x="840" y="318"/>
                  <a:pt x="840" y="318"/>
                </a:cubicBezTo>
                <a:cubicBezTo>
                  <a:pt x="862" y="296"/>
                  <a:pt x="862" y="296"/>
                  <a:pt x="862" y="296"/>
                </a:cubicBezTo>
                <a:cubicBezTo>
                  <a:pt x="852" y="291"/>
                  <a:pt x="840" y="287"/>
                  <a:pt x="829" y="284"/>
                </a:cubicBezTo>
                <a:cubicBezTo>
                  <a:pt x="801" y="339"/>
                  <a:pt x="801" y="339"/>
                  <a:pt x="801" y="339"/>
                </a:cubicBezTo>
                <a:cubicBezTo>
                  <a:pt x="819" y="281"/>
                  <a:pt x="819" y="281"/>
                  <a:pt x="819" y="281"/>
                </a:cubicBezTo>
                <a:cubicBezTo>
                  <a:pt x="789" y="273"/>
                  <a:pt x="757" y="268"/>
                  <a:pt x="724" y="268"/>
                </a:cubicBezTo>
                <a:cubicBezTo>
                  <a:pt x="716" y="268"/>
                  <a:pt x="708" y="268"/>
                  <a:pt x="700" y="269"/>
                </a:cubicBezTo>
                <a:cubicBezTo>
                  <a:pt x="692" y="250"/>
                  <a:pt x="683" y="233"/>
                  <a:pt x="672" y="217"/>
                </a:cubicBezTo>
                <a:cubicBezTo>
                  <a:pt x="620" y="241"/>
                  <a:pt x="620" y="241"/>
                  <a:pt x="620" y="241"/>
                </a:cubicBezTo>
                <a:cubicBezTo>
                  <a:pt x="660" y="202"/>
                  <a:pt x="660" y="202"/>
                  <a:pt x="660" y="202"/>
                </a:cubicBezTo>
                <a:cubicBezTo>
                  <a:pt x="654" y="195"/>
                  <a:pt x="648" y="189"/>
                  <a:pt x="642" y="183"/>
                </a:cubicBezTo>
                <a:cubicBezTo>
                  <a:pt x="618" y="206"/>
                  <a:pt x="618" y="206"/>
                  <a:pt x="618" y="206"/>
                </a:cubicBezTo>
                <a:cubicBezTo>
                  <a:pt x="630" y="173"/>
                  <a:pt x="630" y="173"/>
                  <a:pt x="630" y="173"/>
                </a:cubicBezTo>
                <a:cubicBezTo>
                  <a:pt x="618" y="164"/>
                  <a:pt x="605" y="156"/>
                  <a:pt x="591" y="151"/>
                </a:cubicBezTo>
                <a:cubicBezTo>
                  <a:pt x="570" y="231"/>
                  <a:pt x="570" y="231"/>
                  <a:pt x="570" y="231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70" y="144"/>
                  <a:pt x="556" y="142"/>
                  <a:pt x="542" y="142"/>
                </a:cubicBezTo>
                <a:cubicBezTo>
                  <a:pt x="530" y="142"/>
                  <a:pt x="518" y="143"/>
                  <a:pt x="506" y="146"/>
                </a:cubicBezTo>
                <a:cubicBezTo>
                  <a:pt x="502" y="123"/>
                  <a:pt x="495" y="102"/>
                  <a:pt x="487" y="84"/>
                </a:cubicBezTo>
                <a:cubicBezTo>
                  <a:pt x="466" y="121"/>
                  <a:pt x="466" y="121"/>
                  <a:pt x="466" y="121"/>
                </a:cubicBezTo>
                <a:cubicBezTo>
                  <a:pt x="479" y="65"/>
                  <a:pt x="479" y="65"/>
                  <a:pt x="479" y="65"/>
                </a:cubicBezTo>
                <a:cubicBezTo>
                  <a:pt x="466" y="40"/>
                  <a:pt x="451" y="21"/>
                  <a:pt x="434" y="10"/>
                </a:cubicBezTo>
                <a:cubicBezTo>
                  <a:pt x="420" y="45"/>
                  <a:pt x="420" y="45"/>
                  <a:pt x="420" y="45"/>
                </a:cubicBezTo>
                <a:cubicBezTo>
                  <a:pt x="413" y="1"/>
                  <a:pt x="413" y="1"/>
                  <a:pt x="413" y="1"/>
                </a:cubicBezTo>
                <a:cubicBezTo>
                  <a:pt x="409" y="1"/>
                  <a:pt x="406" y="0"/>
                  <a:pt x="402" y="0"/>
                </a:cubicBezTo>
                <a:cubicBezTo>
                  <a:pt x="384" y="0"/>
                  <a:pt x="368" y="9"/>
                  <a:pt x="353" y="24"/>
                </a:cubicBezTo>
                <a:cubicBezTo>
                  <a:pt x="351" y="55"/>
                  <a:pt x="351" y="55"/>
                  <a:pt x="351" y="55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33" y="49"/>
                  <a:pt x="328" y="57"/>
                  <a:pt x="324" y="66"/>
                </a:cubicBezTo>
                <a:cubicBezTo>
                  <a:pt x="344" y="110"/>
                  <a:pt x="344" y="110"/>
                  <a:pt x="344" y="110"/>
                </a:cubicBezTo>
                <a:cubicBezTo>
                  <a:pt x="317" y="81"/>
                  <a:pt x="317" y="81"/>
                  <a:pt x="317" y="81"/>
                </a:cubicBezTo>
                <a:cubicBezTo>
                  <a:pt x="309" y="99"/>
                  <a:pt x="303" y="120"/>
                  <a:pt x="298" y="142"/>
                </a:cubicBezTo>
                <a:cubicBezTo>
                  <a:pt x="294" y="142"/>
                  <a:pt x="290" y="142"/>
                  <a:pt x="286" y="142"/>
                </a:cubicBezTo>
                <a:cubicBezTo>
                  <a:pt x="211" y="142"/>
                  <a:pt x="146" y="205"/>
                  <a:pt x="118" y="296"/>
                </a:cubicBezTo>
                <a:cubicBezTo>
                  <a:pt x="71" y="303"/>
                  <a:pt x="29" y="335"/>
                  <a:pt x="0" y="382"/>
                </a:cubicBezTo>
                <a:cubicBezTo>
                  <a:pt x="979" y="382"/>
                  <a:pt x="979" y="382"/>
                  <a:pt x="979" y="382"/>
                </a:cubicBezTo>
                <a:cubicBezTo>
                  <a:pt x="954" y="351"/>
                  <a:pt x="921" y="324"/>
                  <a:pt x="882" y="3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9CD2D-441F-4451-3567-488026477BC3}"/>
              </a:ext>
            </a:extLst>
          </p:cNvPr>
          <p:cNvSpPr txBox="1"/>
          <p:nvPr/>
        </p:nvSpPr>
        <p:spPr>
          <a:xfrm>
            <a:off x="6036055" y="144939"/>
            <a:ext cx="299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 March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oogle Shape;2371;p39"/>
          <p:cNvGrpSpPr/>
          <p:nvPr/>
        </p:nvGrpSpPr>
        <p:grpSpPr>
          <a:xfrm>
            <a:off x="7088110" y="2631244"/>
            <a:ext cx="1226485" cy="1077101"/>
            <a:chOff x="7410610" y="2637069"/>
            <a:chExt cx="1226485" cy="1077101"/>
          </a:xfrm>
        </p:grpSpPr>
        <p:grpSp>
          <p:nvGrpSpPr>
            <p:cNvPr id="2372" name="Google Shape;2372;p39"/>
            <p:cNvGrpSpPr/>
            <p:nvPr/>
          </p:nvGrpSpPr>
          <p:grpSpPr>
            <a:xfrm>
              <a:off x="8386635" y="3027970"/>
              <a:ext cx="250461" cy="686200"/>
              <a:chOff x="6178550" y="415926"/>
              <a:chExt cx="774700" cy="2122487"/>
            </a:xfrm>
          </p:grpSpPr>
          <p:sp>
            <p:nvSpPr>
              <p:cNvPr id="2373" name="Google Shape;2373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1" name="Google Shape;2381;p39"/>
            <p:cNvGrpSpPr/>
            <p:nvPr/>
          </p:nvGrpSpPr>
          <p:grpSpPr>
            <a:xfrm>
              <a:off x="7898536" y="2637069"/>
              <a:ext cx="321036" cy="1076950"/>
              <a:chOff x="6178550" y="415926"/>
              <a:chExt cx="774700" cy="2122487"/>
            </a:xfrm>
          </p:grpSpPr>
          <p:sp>
            <p:nvSpPr>
              <p:cNvPr id="2382" name="Google Shape;2382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0" name="Google Shape;2390;p39"/>
            <p:cNvGrpSpPr/>
            <p:nvPr/>
          </p:nvGrpSpPr>
          <p:grpSpPr>
            <a:xfrm>
              <a:off x="7410610" y="2834495"/>
              <a:ext cx="321036" cy="879559"/>
              <a:chOff x="6178550" y="415926"/>
              <a:chExt cx="774700" cy="2122487"/>
            </a:xfrm>
          </p:grpSpPr>
          <p:sp>
            <p:nvSpPr>
              <p:cNvPr id="2391" name="Google Shape;2391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596809A5-DC82-56DB-9816-8ED0D8B6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607" y="106912"/>
            <a:ext cx="3046800" cy="6618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chemeClr val="accent5">
                    <a:lumMod val="25000"/>
                  </a:schemeClr>
                </a:solidFill>
              </a:rPr>
              <a:t>Convenience</a:t>
            </a:r>
          </a:p>
        </p:txBody>
      </p:sp>
      <p:grpSp>
        <p:nvGrpSpPr>
          <p:cNvPr id="4" name="Google Shape;4045;p70">
            <a:extLst>
              <a:ext uri="{FF2B5EF4-FFF2-40B4-BE49-F238E27FC236}">
                <a16:creationId xmlns:a16="http://schemas.microsoft.com/office/drawing/2014/main" id="{FEC30EEA-B797-DC71-267B-F39E96A76254}"/>
              </a:ext>
            </a:extLst>
          </p:cNvPr>
          <p:cNvGrpSpPr/>
          <p:nvPr/>
        </p:nvGrpSpPr>
        <p:grpSpPr>
          <a:xfrm>
            <a:off x="1046476" y="1044504"/>
            <a:ext cx="2139664" cy="503033"/>
            <a:chOff x="4411970" y="2726085"/>
            <a:chExt cx="643107" cy="193659"/>
          </a:xfrm>
          <a:solidFill>
            <a:schemeClr val="accent1">
              <a:lumMod val="75000"/>
            </a:schemeClr>
          </a:solidFill>
        </p:grpSpPr>
        <p:sp>
          <p:nvSpPr>
            <p:cNvPr id="5" name="Google Shape;4046;p70">
              <a:extLst>
                <a:ext uri="{FF2B5EF4-FFF2-40B4-BE49-F238E27FC236}">
                  <a16:creationId xmlns:a16="http://schemas.microsoft.com/office/drawing/2014/main" id="{B5F4D11C-86CC-74FF-94D8-4B2AE4DC6C5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47;p70">
              <a:extLst>
                <a:ext uri="{FF2B5EF4-FFF2-40B4-BE49-F238E27FC236}">
                  <a16:creationId xmlns:a16="http://schemas.microsoft.com/office/drawing/2014/main" id="{084B850C-2842-E2C0-E92F-537B48DE2E77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48;p70">
              <a:extLst>
                <a:ext uri="{FF2B5EF4-FFF2-40B4-BE49-F238E27FC236}">
                  <a16:creationId xmlns:a16="http://schemas.microsoft.com/office/drawing/2014/main" id="{0BEA961A-2D7F-4D27-9377-EEBB5975D9B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   Senior citizens</a:t>
              </a: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6C793B-07FD-1DBB-E172-B418F23DDA94}"/>
              </a:ext>
            </a:extLst>
          </p:cNvPr>
          <p:cNvSpPr txBox="1"/>
          <p:nvPr/>
        </p:nvSpPr>
        <p:spPr>
          <a:xfrm>
            <a:off x="3241569" y="1004342"/>
            <a:ext cx="57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+mn-lt"/>
              </a:rPr>
              <a:t>M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n-lt"/>
              </a:rPr>
              <a:t>ost metro stations are equipped with facilities such as elevators, escalators to </a:t>
            </a:r>
            <a:r>
              <a:rPr lang="en-US" sz="1200" dirty="0">
                <a:solidFill>
                  <a:srgbClr val="0D0D0D"/>
                </a:solidFill>
                <a:latin typeface="+mn-lt"/>
              </a:rPr>
              <a:t>r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n-lt"/>
              </a:rPr>
              <a:t>educe </a:t>
            </a:r>
            <a:r>
              <a:rPr lang="en-US" sz="1200" dirty="0">
                <a:solidFill>
                  <a:srgbClr val="0D0D0D"/>
                </a:solidFill>
                <a:latin typeface="+mn-lt"/>
              </a:rPr>
              <a:t>p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n-lt"/>
              </a:rPr>
              <a:t>hysical strain,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priority seating areas reserved for senior citizens, women's, physically disabled persons.</a:t>
            </a:r>
          </a:p>
        </p:txBody>
      </p:sp>
      <p:grpSp>
        <p:nvGrpSpPr>
          <p:cNvPr id="13" name="Google Shape;4045;p70">
            <a:extLst>
              <a:ext uri="{FF2B5EF4-FFF2-40B4-BE49-F238E27FC236}">
                <a16:creationId xmlns:a16="http://schemas.microsoft.com/office/drawing/2014/main" id="{A0A11C0E-2546-7CB8-A8E5-8424FEC87F4F}"/>
              </a:ext>
            </a:extLst>
          </p:cNvPr>
          <p:cNvGrpSpPr/>
          <p:nvPr/>
        </p:nvGrpSpPr>
        <p:grpSpPr>
          <a:xfrm>
            <a:off x="1074190" y="1650672"/>
            <a:ext cx="2139664" cy="503033"/>
            <a:chOff x="4411970" y="2726085"/>
            <a:chExt cx="643107" cy="193659"/>
          </a:xfrm>
          <a:solidFill>
            <a:schemeClr val="accent1">
              <a:lumMod val="75000"/>
            </a:schemeClr>
          </a:solidFill>
        </p:grpSpPr>
        <p:sp>
          <p:nvSpPr>
            <p:cNvPr id="14" name="Google Shape;4046;p70">
              <a:extLst>
                <a:ext uri="{FF2B5EF4-FFF2-40B4-BE49-F238E27FC236}">
                  <a16:creationId xmlns:a16="http://schemas.microsoft.com/office/drawing/2014/main" id="{423BB15A-6524-2536-6C06-7E85E0328F6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47;p70">
              <a:extLst>
                <a:ext uri="{FF2B5EF4-FFF2-40B4-BE49-F238E27FC236}">
                  <a16:creationId xmlns:a16="http://schemas.microsoft.com/office/drawing/2014/main" id="{4F161AC3-3662-9F8D-E355-50A7C93E4632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48;p70">
              <a:extLst>
                <a:ext uri="{FF2B5EF4-FFF2-40B4-BE49-F238E27FC236}">
                  <a16:creationId xmlns:a16="http://schemas.microsoft.com/office/drawing/2014/main" id="{8B4BCFE6-291C-C37B-6ED6-40208592DCD2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   Students</a:t>
              </a:r>
              <a:endParaRPr dirty="0"/>
            </a:p>
          </p:txBody>
        </p:sp>
      </p:grpSp>
      <p:grpSp>
        <p:nvGrpSpPr>
          <p:cNvPr id="18" name="Google Shape;4045;p70">
            <a:extLst>
              <a:ext uri="{FF2B5EF4-FFF2-40B4-BE49-F238E27FC236}">
                <a16:creationId xmlns:a16="http://schemas.microsoft.com/office/drawing/2014/main" id="{3DAE5B0C-2168-5F6F-2516-588E579EF587}"/>
              </a:ext>
            </a:extLst>
          </p:cNvPr>
          <p:cNvGrpSpPr/>
          <p:nvPr/>
        </p:nvGrpSpPr>
        <p:grpSpPr>
          <a:xfrm>
            <a:off x="1050007" y="3028660"/>
            <a:ext cx="2139664" cy="503033"/>
            <a:chOff x="4411970" y="2726085"/>
            <a:chExt cx="643107" cy="193659"/>
          </a:xfrm>
          <a:solidFill>
            <a:schemeClr val="accent1">
              <a:lumMod val="75000"/>
            </a:schemeClr>
          </a:solidFill>
        </p:grpSpPr>
        <p:sp>
          <p:nvSpPr>
            <p:cNvPr id="19" name="Google Shape;4046;p70">
              <a:extLst>
                <a:ext uri="{FF2B5EF4-FFF2-40B4-BE49-F238E27FC236}">
                  <a16:creationId xmlns:a16="http://schemas.microsoft.com/office/drawing/2014/main" id="{7404E851-9E9E-5C51-0AF7-A311016B07CB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47;p70">
              <a:extLst>
                <a:ext uri="{FF2B5EF4-FFF2-40B4-BE49-F238E27FC236}">
                  <a16:creationId xmlns:a16="http://schemas.microsoft.com/office/drawing/2014/main" id="{35681333-62D6-3BFE-9406-51A30F00A362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8;p70">
              <a:extLst>
                <a:ext uri="{FF2B5EF4-FFF2-40B4-BE49-F238E27FC236}">
                  <a16:creationId xmlns:a16="http://schemas.microsoft.com/office/drawing/2014/main" id="{EDAA62CA-EFE4-70C9-93BF-B943EED8079B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   Travelers</a:t>
              </a:r>
              <a:endParaRPr dirty="0"/>
            </a:p>
          </p:txBody>
        </p:sp>
      </p:grpSp>
      <p:grpSp>
        <p:nvGrpSpPr>
          <p:cNvPr id="23" name="Google Shape;4045;p70">
            <a:extLst>
              <a:ext uri="{FF2B5EF4-FFF2-40B4-BE49-F238E27FC236}">
                <a16:creationId xmlns:a16="http://schemas.microsoft.com/office/drawing/2014/main" id="{9E9C69C1-CBC1-E894-5863-26A618203A24}"/>
              </a:ext>
            </a:extLst>
          </p:cNvPr>
          <p:cNvGrpSpPr/>
          <p:nvPr/>
        </p:nvGrpSpPr>
        <p:grpSpPr>
          <a:xfrm>
            <a:off x="1046476" y="2349494"/>
            <a:ext cx="2139664" cy="503033"/>
            <a:chOff x="4411970" y="2726085"/>
            <a:chExt cx="643107" cy="193659"/>
          </a:xfrm>
          <a:solidFill>
            <a:schemeClr val="accent1">
              <a:lumMod val="75000"/>
            </a:schemeClr>
          </a:solidFill>
        </p:grpSpPr>
        <p:sp>
          <p:nvSpPr>
            <p:cNvPr id="24" name="Google Shape;4046;p70">
              <a:extLst>
                <a:ext uri="{FF2B5EF4-FFF2-40B4-BE49-F238E27FC236}">
                  <a16:creationId xmlns:a16="http://schemas.microsoft.com/office/drawing/2014/main" id="{C7CB8FA3-43F6-1491-62CB-CA64F8949298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7;p70">
              <a:extLst>
                <a:ext uri="{FF2B5EF4-FFF2-40B4-BE49-F238E27FC236}">
                  <a16:creationId xmlns:a16="http://schemas.microsoft.com/office/drawing/2014/main" id="{79F777F4-9581-E53E-457B-180F101DB31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8;p70">
              <a:extLst>
                <a:ext uri="{FF2B5EF4-FFF2-40B4-BE49-F238E27FC236}">
                  <a16:creationId xmlns:a16="http://schemas.microsoft.com/office/drawing/2014/main" id="{F636DE1B-6EE1-DBC3-54ED-67497E15900C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   Professionals</a:t>
              </a:r>
              <a:endParaRPr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C09348-5733-3331-6635-894670FB8165}"/>
              </a:ext>
            </a:extLst>
          </p:cNvPr>
          <p:cNvSpPr txBox="1"/>
          <p:nvPr/>
        </p:nvSpPr>
        <p:spPr>
          <a:xfrm>
            <a:off x="3241569" y="1675214"/>
            <a:ext cx="568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Students find the metro convenient for traveling to schools, colleges, and universities.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9FF358-D01F-E240-1B32-E056A1BC3615}"/>
              </a:ext>
            </a:extLst>
          </p:cNvPr>
          <p:cNvSpPr txBox="1"/>
          <p:nvPr/>
        </p:nvSpPr>
        <p:spPr>
          <a:xfrm>
            <a:off x="3241569" y="2329268"/>
            <a:ext cx="55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Working professionals who need to travel to commercial hubs, IT parks, and business districts.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C5AA56-E323-3155-C5EB-89F0FE21CF24}"/>
              </a:ext>
            </a:extLst>
          </p:cNvPr>
          <p:cNvSpPr txBox="1"/>
          <p:nvPr/>
        </p:nvSpPr>
        <p:spPr>
          <a:xfrm>
            <a:off x="3241569" y="3028660"/>
            <a:ext cx="55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they need to travel between different parts of the city for meetings or conferences helping them manage their schedules more effectively.</a:t>
            </a:r>
            <a:endParaRPr lang="en-I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0;p46">
            <a:extLst>
              <a:ext uri="{FF2B5EF4-FFF2-40B4-BE49-F238E27FC236}">
                <a16:creationId xmlns:a16="http://schemas.microsoft.com/office/drawing/2014/main" id="{A27FC809-7930-1FE3-8B18-58E59C5C1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1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Technology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B2EE-5712-78A8-1F37-58BF1215CC76}"/>
              </a:ext>
            </a:extLst>
          </p:cNvPr>
          <p:cNvSpPr txBox="1"/>
          <p:nvPr/>
        </p:nvSpPr>
        <p:spPr>
          <a:xfrm>
            <a:off x="220980" y="583112"/>
            <a:ext cx="8702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600" b="1" i="1" dirty="0">
                <a:solidFill>
                  <a:srgbClr val="323232"/>
                </a:solidFill>
                <a:effectLst/>
                <a:latin typeface="+mn-lt"/>
              </a:rPr>
              <a:t>RFID (radio frequency identification)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b="1" i="1" dirty="0">
              <a:solidFill>
                <a:srgbClr val="323232"/>
              </a:solidFill>
              <a:effectLst/>
              <a:latin typeface="+mn-lt"/>
            </a:endParaRPr>
          </a:p>
        </p:txBody>
      </p:sp>
      <p:grpSp>
        <p:nvGrpSpPr>
          <p:cNvPr id="2" name="Google Shape;4040;p70">
            <a:extLst>
              <a:ext uri="{FF2B5EF4-FFF2-40B4-BE49-F238E27FC236}">
                <a16:creationId xmlns:a16="http://schemas.microsoft.com/office/drawing/2014/main" id="{EC561EDD-2506-26AD-70C4-CD1033B4D32A}"/>
              </a:ext>
            </a:extLst>
          </p:cNvPr>
          <p:cNvGrpSpPr/>
          <p:nvPr/>
        </p:nvGrpSpPr>
        <p:grpSpPr>
          <a:xfrm>
            <a:off x="22427" y="944970"/>
            <a:ext cx="1880649" cy="401101"/>
            <a:chOff x="4411970" y="2962952"/>
            <a:chExt cx="706544" cy="104212"/>
          </a:xfrm>
          <a:solidFill>
            <a:schemeClr val="accent5">
              <a:lumMod val="50000"/>
            </a:schemeClr>
          </a:solidFill>
        </p:grpSpPr>
        <p:sp>
          <p:nvSpPr>
            <p:cNvPr id="3" name="Google Shape;4041;p70">
              <a:extLst>
                <a:ext uri="{FF2B5EF4-FFF2-40B4-BE49-F238E27FC236}">
                  <a16:creationId xmlns:a16="http://schemas.microsoft.com/office/drawing/2014/main" id="{30B815E4-AC28-A4B0-3CD9-3E48EFA4F923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Token Encoding</a:t>
              </a:r>
              <a:endParaRPr dirty="0"/>
            </a:p>
          </p:txBody>
        </p:sp>
        <p:sp>
          <p:nvSpPr>
            <p:cNvPr id="4" name="Google Shape;4042;p70">
              <a:extLst>
                <a:ext uri="{FF2B5EF4-FFF2-40B4-BE49-F238E27FC236}">
                  <a16:creationId xmlns:a16="http://schemas.microsoft.com/office/drawing/2014/main" id="{F1A24422-7285-28FD-DAF3-155F31149A5F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43;p70">
              <a:extLst>
                <a:ext uri="{FF2B5EF4-FFF2-40B4-BE49-F238E27FC236}">
                  <a16:creationId xmlns:a16="http://schemas.microsoft.com/office/drawing/2014/main" id="{D9B9DBF4-BC91-7C9E-A6E0-49CFAC0E0D44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44;p70">
              <a:extLst>
                <a:ext uri="{FF2B5EF4-FFF2-40B4-BE49-F238E27FC236}">
                  <a16:creationId xmlns:a16="http://schemas.microsoft.com/office/drawing/2014/main" id="{E72139F6-4F74-4F01-29FA-DA69BD582A78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D6AD21-CDF2-EA4A-FB4A-73CCB6EFD7B8}"/>
              </a:ext>
            </a:extLst>
          </p:cNvPr>
          <p:cNvSpPr txBox="1"/>
          <p:nvPr/>
        </p:nvSpPr>
        <p:spPr>
          <a:xfrm>
            <a:off x="1960828" y="948472"/>
            <a:ext cx="381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token used in the metro system is embedded with an RFID tag.</a:t>
            </a:r>
          </a:p>
        </p:txBody>
      </p:sp>
      <p:grpSp>
        <p:nvGrpSpPr>
          <p:cNvPr id="13" name="Google Shape;4040;p70">
            <a:extLst>
              <a:ext uri="{FF2B5EF4-FFF2-40B4-BE49-F238E27FC236}">
                <a16:creationId xmlns:a16="http://schemas.microsoft.com/office/drawing/2014/main" id="{6883BB36-7E2E-C703-219A-D4C9633DF407}"/>
              </a:ext>
            </a:extLst>
          </p:cNvPr>
          <p:cNvGrpSpPr/>
          <p:nvPr/>
        </p:nvGrpSpPr>
        <p:grpSpPr>
          <a:xfrm>
            <a:off x="-1" y="1601623"/>
            <a:ext cx="1888355" cy="400404"/>
            <a:chOff x="4411970" y="2962952"/>
            <a:chExt cx="706544" cy="104212"/>
          </a:xfrm>
          <a:solidFill>
            <a:schemeClr val="accent5">
              <a:lumMod val="50000"/>
            </a:schemeClr>
          </a:solidFill>
        </p:grpSpPr>
        <p:sp>
          <p:nvSpPr>
            <p:cNvPr id="14" name="Google Shape;4041;p70">
              <a:extLst>
                <a:ext uri="{FF2B5EF4-FFF2-40B4-BE49-F238E27FC236}">
                  <a16:creationId xmlns:a16="http://schemas.microsoft.com/office/drawing/2014/main" id="{42762A58-9F15-E590-9E6B-CA5E74DD729A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Fare Validation</a:t>
              </a:r>
              <a:endParaRPr dirty="0"/>
            </a:p>
          </p:txBody>
        </p:sp>
        <p:sp>
          <p:nvSpPr>
            <p:cNvPr id="15" name="Google Shape;4042;p70">
              <a:extLst>
                <a:ext uri="{FF2B5EF4-FFF2-40B4-BE49-F238E27FC236}">
                  <a16:creationId xmlns:a16="http://schemas.microsoft.com/office/drawing/2014/main" id="{3E6DA977-0A7B-AA5F-AFE7-E47C7C1873DA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43;p70">
              <a:extLst>
                <a:ext uri="{FF2B5EF4-FFF2-40B4-BE49-F238E27FC236}">
                  <a16:creationId xmlns:a16="http://schemas.microsoft.com/office/drawing/2014/main" id="{7E5FB451-375B-BB1F-65E5-E86C86C9A5CF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44;p70">
              <a:extLst>
                <a:ext uri="{FF2B5EF4-FFF2-40B4-BE49-F238E27FC236}">
                  <a16:creationId xmlns:a16="http://schemas.microsoft.com/office/drawing/2014/main" id="{84574765-1B52-D3CD-1ED5-6BDF3AC60F5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549D39-F3ED-E218-A7E9-58231B14836C}"/>
              </a:ext>
            </a:extLst>
          </p:cNvPr>
          <p:cNvSpPr txBox="1"/>
          <p:nvPr/>
        </p:nvSpPr>
        <p:spPr>
          <a:xfrm>
            <a:off x="1960827" y="1545809"/>
            <a:ext cx="381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passengers enter the metro station, they need to present their tokens at the entry gates equipped with RFID readers.</a:t>
            </a:r>
            <a:endParaRPr lang="en-IN" sz="1200" dirty="0"/>
          </a:p>
        </p:txBody>
      </p:sp>
      <p:grpSp>
        <p:nvGrpSpPr>
          <p:cNvPr id="19" name="Google Shape;4040;p70">
            <a:extLst>
              <a:ext uri="{FF2B5EF4-FFF2-40B4-BE49-F238E27FC236}">
                <a16:creationId xmlns:a16="http://schemas.microsoft.com/office/drawing/2014/main" id="{18DDBD3A-5C7A-248F-025A-7FA02E423A0E}"/>
              </a:ext>
            </a:extLst>
          </p:cNvPr>
          <p:cNvGrpSpPr/>
          <p:nvPr/>
        </p:nvGrpSpPr>
        <p:grpSpPr>
          <a:xfrm>
            <a:off x="7704" y="2255760"/>
            <a:ext cx="1880651" cy="387799"/>
            <a:chOff x="4411970" y="2962952"/>
            <a:chExt cx="706544" cy="104212"/>
          </a:xfrm>
          <a:solidFill>
            <a:schemeClr val="accent5">
              <a:lumMod val="50000"/>
            </a:schemeClr>
          </a:solidFill>
        </p:grpSpPr>
        <p:sp>
          <p:nvSpPr>
            <p:cNvPr id="20" name="Google Shape;4041;p70">
              <a:extLst>
                <a:ext uri="{FF2B5EF4-FFF2-40B4-BE49-F238E27FC236}">
                  <a16:creationId xmlns:a16="http://schemas.microsoft.com/office/drawing/2014/main" id="{967F8164-3B49-BD95-4816-F0520EF1AC35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   Data    Transmission</a:t>
              </a:r>
              <a:endParaRPr dirty="0"/>
            </a:p>
          </p:txBody>
        </p:sp>
        <p:sp>
          <p:nvSpPr>
            <p:cNvPr id="21" name="Google Shape;4042;p70">
              <a:extLst>
                <a:ext uri="{FF2B5EF4-FFF2-40B4-BE49-F238E27FC236}">
                  <a16:creationId xmlns:a16="http://schemas.microsoft.com/office/drawing/2014/main" id="{45DE184F-20B5-C0D3-3A8D-3A04AE6E3C0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43;p70">
              <a:extLst>
                <a:ext uri="{FF2B5EF4-FFF2-40B4-BE49-F238E27FC236}">
                  <a16:creationId xmlns:a16="http://schemas.microsoft.com/office/drawing/2014/main" id="{58684C56-1DD0-D20F-9E62-92C59ABCCCF2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44;p70">
              <a:extLst>
                <a:ext uri="{FF2B5EF4-FFF2-40B4-BE49-F238E27FC236}">
                  <a16:creationId xmlns:a16="http://schemas.microsoft.com/office/drawing/2014/main" id="{72E4C25E-5D5D-A986-0F7A-9C599E9F8CF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BBCE94-B69B-D659-3801-18945272953F}"/>
              </a:ext>
            </a:extLst>
          </p:cNvPr>
          <p:cNvSpPr txBox="1"/>
          <p:nvPr/>
        </p:nvSpPr>
        <p:spPr>
          <a:xfrm>
            <a:off x="1960827" y="2264953"/>
            <a:ext cx="381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information is sent to the metro system's central database for fare validation and access control.</a:t>
            </a:r>
          </a:p>
        </p:txBody>
      </p:sp>
      <p:grpSp>
        <p:nvGrpSpPr>
          <p:cNvPr id="25" name="Google Shape;4040;p70">
            <a:extLst>
              <a:ext uri="{FF2B5EF4-FFF2-40B4-BE49-F238E27FC236}">
                <a16:creationId xmlns:a16="http://schemas.microsoft.com/office/drawing/2014/main" id="{C0FD48FC-A2E4-BAC4-24A9-0B993E050810}"/>
              </a:ext>
            </a:extLst>
          </p:cNvPr>
          <p:cNvGrpSpPr/>
          <p:nvPr/>
        </p:nvGrpSpPr>
        <p:grpSpPr>
          <a:xfrm>
            <a:off x="7704" y="2898442"/>
            <a:ext cx="1880651" cy="387125"/>
            <a:chOff x="4411970" y="2962953"/>
            <a:chExt cx="706545" cy="104212"/>
          </a:xfrm>
          <a:solidFill>
            <a:schemeClr val="accent5">
              <a:lumMod val="50000"/>
            </a:schemeClr>
          </a:solidFill>
        </p:grpSpPr>
        <p:sp>
          <p:nvSpPr>
            <p:cNvPr id="26" name="Google Shape;4041;p70">
              <a:extLst>
                <a:ext uri="{FF2B5EF4-FFF2-40B4-BE49-F238E27FC236}">
                  <a16:creationId xmlns:a16="http://schemas.microsoft.com/office/drawing/2014/main" id="{2095D8D6-D48A-2048-776A-0A652FAB24BA}"/>
                </a:ext>
              </a:extLst>
            </p:cNvPr>
            <p:cNvSpPr/>
            <p:nvPr/>
          </p:nvSpPr>
          <p:spPr>
            <a:xfrm>
              <a:off x="4583864" y="2962953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Access Granted</a:t>
              </a:r>
              <a:endParaRPr dirty="0"/>
            </a:p>
          </p:txBody>
        </p:sp>
        <p:sp>
          <p:nvSpPr>
            <p:cNvPr id="27" name="Google Shape;4042;p70">
              <a:extLst>
                <a:ext uri="{FF2B5EF4-FFF2-40B4-BE49-F238E27FC236}">
                  <a16:creationId xmlns:a16="http://schemas.microsoft.com/office/drawing/2014/main" id="{5EA34355-8CC2-17BF-2ACB-027350701687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3;p70">
              <a:extLst>
                <a:ext uri="{FF2B5EF4-FFF2-40B4-BE49-F238E27FC236}">
                  <a16:creationId xmlns:a16="http://schemas.microsoft.com/office/drawing/2014/main" id="{35EA48A4-9C2B-CA24-C444-EBB532F934B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4;p70">
              <a:extLst>
                <a:ext uri="{FF2B5EF4-FFF2-40B4-BE49-F238E27FC236}">
                  <a16:creationId xmlns:a16="http://schemas.microsoft.com/office/drawing/2014/main" id="{73A0A087-37DC-B36B-6E96-37D6B17F336E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A1E602-5096-E332-3C54-FC77C4AECB28}"/>
              </a:ext>
            </a:extLst>
          </p:cNvPr>
          <p:cNvSpPr txBox="1"/>
          <p:nvPr/>
        </p:nvSpPr>
        <p:spPr>
          <a:xfrm>
            <a:off x="1960827" y="2775464"/>
            <a:ext cx="381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the token is valid and the token has not been used before, the entry gate opens allowing the passenger to the Automatic Fare Collection(AFC) gate .</a:t>
            </a:r>
            <a:endParaRPr lang="en-IN" sz="1200" dirty="0"/>
          </a:p>
        </p:txBody>
      </p:sp>
      <p:grpSp>
        <p:nvGrpSpPr>
          <p:cNvPr id="31" name="Google Shape;4040;p70">
            <a:extLst>
              <a:ext uri="{FF2B5EF4-FFF2-40B4-BE49-F238E27FC236}">
                <a16:creationId xmlns:a16="http://schemas.microsoft.com/office/drawing/2014/main" id="{BD01DA25-B09E-A19F-9335-42D51022D53F}"/>
              </a:ext>
            </a:extLst>
          </p:cNvPr>
          <p:cNvGrpSpPr/>
          <p:nvPr/>
        </p:nvGrpSpPr>
        <p:grpSpPr>
          <a:xfrm>
            <a:off x="7431" y="4184270"/>
            <a:ext cx="1895647" cy="366388"/>
            <a:chOff x="4411970" y="2962952"/>
            <a:chExt cx="706544" cy="104212"/>
          </a:xfrm>
          <a:solidFill>
            <a:schemeClr val="accent5">
              <a:lumMod val="50000"/>
            </a:schemeClr>
          </a:solidFill>
        </p:grpSpPr>
        <p:sp>
          <p:nvSpPr>
            <p:cNvPr id="32" name="Google Shape;4041;p70">
              <a:extLst>
                <a:ext uri="{FF2B5EF4-FFF2-40B4-BE49-F238E27FC236}">
                  <a16:creationId xmlns:a16="http://schemas.microsoft.com/office/drawing/2014/main" id="{91EC71DC-D684-8BE4-D4CF-DD64F6ED07AF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Exit Process</a:t>
              </a:r>
              <a:endParaRPr dirty="0"/>
            </a:p>
          </p:txBody>
        </p:sp>
        <p:sp>
          <p:nvSpPr>
            <p:cNvPr id="33" name="Google Shape;4042;p70">
              <a:extLst>
                <a:ext uri="{FF2B5EF4-FFF2-40B4-BE49-F238E27FC236}">
                  <a16:creationId xmlns:a16="http://schemas.microsoft.com/office/drawing/2014/main" id="{6E67CF65-248E-643A-B0D5-0CE1E6AF10C3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70">
              <a:extLst>
                <a:ext uri="{FF2B5EF4-FFF2-40B4-BE49-F238E27FC236}">
                  <a16:creationId xmlns:a16="http://schemas.microsoft.com/office/drawing/2014/main" id="{E699C2D6-2307-F290-6C60-1CD84A00F15A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70">
              <a:extLst>
                <a:ext uri="{FF2B5EF4-FFF2-40B4-BE49-F238E27FC236}">
                  <a16:creationId xmlns:a16="http://schemas.microsoft.com/office/drawing/2014/main" id="{81F5AD20-52DD-5981-E7C1-557D2CCCA202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BB07AA-37DB-AB6B-7C2C-7F54B5E2C94C}"/>
              </a:ext>
            </a:extLst>
          </p:cNvPr>
          <p:cNvSpPr txBox="1"/>
          <p:nvPr/>
        </p:nvSpPr>
        <p:spPr>
          <a:xfrm>
            <a:off x="1958298" y="4104829"/>
            <a:ext cx="381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passenger will be validate at the destination station and both entry &amp; exit will be verified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9" name="Google Shape;4040;p70">
            <a:extLst>
              <a:ext uri="{FF2B5EF4-FFF2-40B4-BE49-F238E27FC236}">
                <a16:creationId xmlns:a16="http://schemas.microsoft.com/office/drawing/2014/main" id="{448C5C47-B5CD-2545-8FCE-22AD29376570}"/>
              </a:ext>
            </a:extLst>
          </p:cNvPr>
          <p:cNvGrpSpPr/>
          <p:nvPr/>
        </p:nvGrpSpPr>
        <p:grpSpPr>
          <a:xfrm>
            <a:off x="22427" y="3539949"/>
            <a:ext cx="1880651" cy="386453"/>
            <a:chOff x="4411970" y="2962953"/>
            <a:chExt cx="706545" cy="104212"/>
          </a:xfrm>
          <a:solidFill>
            <a:schemeClr val="accent5">
              <a:lumMod val="50000"/>
            </a:schemeClr>
          </a:solidFill>
        </p:grpSpPr>
        <p:sp>
          <p:nvSpPr>
            <p:cNvPr id="10" name="Google Shape;4041;p70">
              <a:extLst>
                <a:ext uri="{FF2B5EF4-FFF2-40B4-BE49-F238E27FC236}">
                  <a16:creationId xmlns:a16="http://schemas.microsoft.com/office/drawing/2014/main" id="{ECF64DA0-36D6-4EB2-17B1-F7C423543778}"/>
                </a:ext>
              </a:extLst>
            </p:cNvPr>
            <p:cNvSpPr/>
            <p:nvPr/>
          </p:nvSpPr>
          <p:spPr>
            <a:xfrm>
              <a:off x="4583864" y="2962953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/>
                <a:t> Access Denied</a:t>
              </a:r>
              <a:endParaRPr dirty="0"/>
            </a:p>
          </p:txBody>
        </p:sp>
        <p:sp>
          <p:nvSpPr>
            <p:cNvPr id="12" name="Google Shape;4042;p70">
              <a:extLst>
                <a:ext uri="{FF2B5EF4-FFF2-40B4-BE49-F238E27FC236}">
                  <a16:creationId xmlns:a16="http://schemas.microsoft.com/office/drawing/2014/main" id="{2CE34C0B-52F8-5C29-C085-63B05F8C4979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3;p70">
              <a:extLst>
                <a:ext uri="{FF2B5EF4-FFF2-40B4-BE49-F238E27FC236}">
                  <a16:creationId xmlns:a16="http://schemas.microsoft.com/office/drawing/2014/main" id="{FDD581D2-F7E2-D796-8984-C49BB4E41154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4;p70">
              <a:extLst>
                <a:ext uri="{FF2B5EF4-FFF2-40B4-BE49-F238E27FC236}">
                  <a16:creationId xmlns:a16="http://schemas.microsoft.com/office/drawing/2014/main" id="{E398EDFA-BB9B-FA4D-E49E-3AE45BF68E3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0861338-E419-73ED-1551-40AC810BEAF4}"/>
              </a:ext>
            </a:extLst>
          </p:cNvPr>
          <p:cNvSpPr txBox="1"/>
          <p:nvPr/>
        </p:nvSpPr>
        <p:spPr>
          <a:xfrm>
            <a:off x="1958298" y="3577176"/>
            <a:ext cx="381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the token is invalid then the access will be denied.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CA4652-1CD0-0302-2835-5D5A5436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107" y="577006"/>
            <a:ext cx="3442189" cy="4261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27FA7797-1FD1-4AF3-E3ED-1B13F775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7593C-CEEC-8E2C-7AE0-87D4DE668089}"/>
              </a:ext>
            </a:extLst>
          </p:cNvPr>
          <p:cNvSpPr txBox="1"/>
          <p:nvPr/>
        </p:nvSpPr>
        <p:spPr>
          <a:xfrm>
            <a:off x="274320" y="291975"/>
            <a:ext cx="841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2. QR Code Reader: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EBA11-6C7E-E664-8B4E-E42A70A4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320" y="630530"/>
            <a:ext cx="2288998" cy="4427832"/>
          </a:xfrm>
          <a:prstGeom prst="rect">
            <a:avLst/>
          </a:prstGeom>
        </p:spPr>
      </p:pic>
      <p:sp>
        <p:nvSpPr>
          <p:cNvPr id="11" name="Shape 3">
            <a:extLst>
              <a:ext uri="{FF2B5EF4-FFF2-40B4-BE49-F238E27FC236}">
                <a16:creationId xmlns:a16="http://schemas.microsoft.com/office/drawing/2014/main" id="{9659F272-6E03-AF14-DA97-A0D4B406A312}"/>
              </a:ext>
            </a:extLst>
          </p:cNvPr>
          <p:cNvSpPr/>
          <p:nvPr/>
        </p:nvSpPr>
        <p:spPr>
          <a:xfrm>
            <a:off x="2894014" y="773541"/>
            <a:ext cx="44410" cy="4284821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0DFD3437-BF57-AC0B-3871-991D5E5E49E3}"/>
              </a:ext>
            </a:extLst>
          </p:cNvPr>
          <p:cNvSpPr/>
          <p:nvPr/>
        </p:nvSpPr>
        <p:spPr>
          <a:xfrm>
            <a:off x="2666247" y="473228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14" name="Google Shape;4134;p70">
            <a:extLst>
              <a:ext uri="{FF2B5EF4-FFF2-40B4-BE49-F238E27FC236}">
                <a16:creationId xmlns:a16="http://schemas.microsoft.com/office/drawing/2014/main" id="{C32BD06C-1290-43C1-D328-B9DAA76C1CDF}"/>
              </a:ext>
            </a:extLst>
          </p:cNvPr>
          <p:cNvSpPr/>
          <p:nvPr/>
        </p:nvSpPr>
        <p:spPr>
          <a:xfrm>
            <a:off x="3166190" y="629191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BFE92-330C-D28F-D286-3BA25177B961}"/>
              </a:ext>
            </a:extLst>
          </p:cNvPr>
          <p:cNvSpPr txBox="1"/>
          <p:nvPr/>
        </p:nvSpPr>
        <p:spPr>
          <a:xfrm>
            <a:off x="3666131" y="498243"/>
            <a:ext cx="55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Passengers can purchase tickets that generate QR codes representing the purchased fare.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ECC37-D811-21D6-BD17-439292CD0E3E}"/>
              </a:ext>
            </a:extLst>
          </p:cNvPr>
          <p:cNvSpPr txBox="1"/>
          <p:nvPr/>
        </p:nvSpPr>
        <p:spPr>
          <a:xfrm>
            <a:off x="3666131" y="1106613"/>
            <a:ext cx="5344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QR code contains encoded information such as ticket type, validity period, and fare details.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D1C4D-0596-4849-EF02-C15F14B87CA5}"/>
              </a:ext>
            </a:extLst>
          </p:cNvPr>
          <p:cNvSpPr txBox="1"/>
          <p:nvPr/>
        </p:nvSpPr>
        <p:spPr>
          <a:xfrm>
            <a:off x="3654624" y="1741073"/>
            <a:ext cx="541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QR code displayed on the screen to a QR code reader installed at entry gates.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2A7B3-2810-46CC-8CFF-30246BBC454C}"/>
              </a:ext>
            </a:extLst>
          </p:cNvPr>
          <p:cNvSpPr txBox="1"/>
          <p:nvPr/>
        </p:nvSpPr>
        <p:spPr>
          <a:xfrm>
            <a:off x="3666131" y="2351158"/>
            <a:ext cx="526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QR code reader scans the code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v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alidate the ticket and grant access to the passenger if the QR code is valid.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EB773-9911-47C9-957B-368AF6CA0603}"/>
              </a:ext>
            </a:extLst>
          </p:cNvPr>
          <p:cNvSpPr txBox="1"/>
          <p:nvPr/>
        </p:nvSpPr>
        <p:spPr>
          <a:xfrm>
            <a:off x="3666131" y="3070093"/>
            <a:ext cx="541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the person will be allowed to Automatic Fare Collection(AFC) gate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D9E58-13F5-9A05-1C4D-B827F153C938}"/>
              </a:ext>
            </a:extLst>
          </p:cNvPr>
          <p:cNvSpPr txBox="1"/>
          <p:nvPr/>
        </p:nvSpPr>
        <p:spPr>
          <a:xfrm>
            <a:off x="3639277" y="4327161"/>
            <a:ext cx="520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passenger will be validate at the destination station and both entry &amp; exit will be verified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Google Shape;4134;p70">
            <a:extLst>
              <a:ext uri="{FF2B5EF4-FFF2-40B4-BE49-F238E27FC236}">
                <a16:creationId xmlns:a16="http://schemas.microsoft.com/office/drawing/2014/main" id="{BB80F1B3-426C-7D7C-B366-2A9D55A10B1A}"/>
              </a:ext>
            </a:extLst>
          </p:cNvPr>
          <p:cNvSpPr/>
          <p:nvPr/>
        </p:nvSpPr>
        <p:spPr>
          <a:xfrm>
            <a:off x="3166190" y="1217339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6CF71B33-3EB3-5483-CA6E-D70BEA3C672E}"/>
              </a:ext>
            </a:extLst>
          </p:cNvPr>
          <p:cNvSpPr/>
          <p:nvPr/>
        </p:nvSpPr>
        <p:spPr>
          <a:xfrm>
            <a:off x="2672000" y="1077670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558A5C50-9372-7216-D0F7-B99FDECD2803}"/>
              </a:ext>
            </a:extLst>
          </p:cNvPr>
          <p:cNvSpPr/>
          <p:nvPr/>
        </p:nvSpPr>
        <p:spPr>
          <a:xfrm>
            <a:off x="2649795" y="1723098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28" name="Google Shape;4134;p70">
            <a:extLst>
              <a:ext uri="{FF2B5EF4-FFF2-40B4-BE49-F238E27FC236}">
                <a16:creationId xmlns:a16="http://schemas.microsoft.com/office/drawing/2014/main" id="{08CCEC95-E3CE-8A9B-2E1C-59C41D3EA5DB}"/>
              </a:ext>
            </a:extLst>
          </p:cNvPr>
          <p:cNvSpPr/>
          <p:nvPr/>
        </p:nvSpPr>
        <p:spPr>
          <a:xfrm>
            <a:off x="3150842" y="1788982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D49F5B57-56DE-99A6-19C0-50C07ACF64F1}"/>
              </a:ext>
            </a:extLst>
          </p:cNvPr>
          <p:cNvSpPr/>
          <p:nvPr/>
        </p:nvSpPr>
        <p:spPr>
          <a:xfrm>
            <a:off x="2673287" y="2360625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30" name="Google Shape;4134;p70">
            <a:extLst>
              <a:ext uri="{FF2B5EF4-FFF2-40B4-BE49-F238E27FC236}">
                <a16:creationId xmlns:a16="http://schemas.microsoft.com/office/drawing/2014/main" id="{0EF81704-19A6-6026-2A97-47D36254FEEF}"/>
              </a:ext>
            </a:extLst>
          </p:cNvPr>
          <p:cNvSpPr/>
          <p:nvPr/>
        </p:nvSpPr>
        <p:spPr>
          <a:xfrm>
            <a:off x="3171452" y="2427878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5">
            <a:extLst>
              <a:ext uri="{FF2B5EF4-FFF2-40B4-BE49-F238E27FC236}">
                <a16:creationId xmlns:a16="http://schemas.microsoft.com/office/drawing/2014/main" id="{EE425834-6998-8741-271D-D7F0A672F097}"/>
              </a:ext>
            </a:extLst>
          </p:cNvPr>
          <p:cNvSpPr/>
          <p:nvPr/>
        </p:nvSpPr>
        <p:spPr>
          <a:xfrm>
            <a:off x="2672000" y="2997717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32" name="Google Shape;4134;p70">
            <a:extLst>
              <a:ext uri="{FF2B5EF4-FFF2-40B4-BE49-F238E27FC236}">
                <a16:creationId xmlns:a16="http://schemas.microsoft.com/office/drawing/2014/main" id="{9DC88178-8EAB-EEC0-AD51-98AF7113BF44}"/>
              </a:ext>
            </a:extLst>
          </p:cNvPr>
          <p:cNvSpPr/>
          <p:nvPr/>
        </p:nvSpPr>
        <p:spPr>
          <a:xfrm>
            <a:off x="3166189" y="3110713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5">
            <a:extLst>
              <a:ext uri="{FF2B5EF4-FFF2-40B4-BE49-F238E27FC236}">
                <a16:creationId xmlns:a16="http://schemas.microsoft.com/office/drawing/2014/main" id="{C6081E83-4A69-10D4-701B-FF9983FEE60A}"/>
              </a:ext>
            </a:extLst>
          </p:cNvPr>
          <p:cNvSpPr/>
          <p:nvPr/>
        </p:nvSpPr>
        <p:spPr>
          <a:xfrm>
            <a:off x="2655766" y="3610552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34" name="Google Shape;4134;p70">
            <a:extLst>
              <a:ext uri="{FF2B5EF4-FFF2-40B4-BE49-F238E27FC236}">
                <a16:creationId xmlns:a16="http://schemas.microsoft.com/office/drawing/2014/main" id="{903D9620-9ABD-D6EE-DDC3-0E3D98AB649B}"/>
              </a:ext>
            </a:extLst>
          </p:cNvPr>
          <p:cNvSpPr/>
          <p:nvPr/>
        </p:nvSpPr>
        <p:spPr>
          <a:xfrm>
            <a:off x="3166786" y="3730001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79819B-DFE7-1784-25B1-301F8D7B9918}"/>
              </a:ext>
            </a:extLst>
          </p:cNvPr>
          <p:cNvSpPr txBox="1"/>
          <p:nvPr/>
        </p:nvSpPr>
        <p:spPr>
          <a:xfrm>
            <a:off x="3666131" y="3672209"/>
            <a:ext cx="4580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QR code is invalid then the access denied.</a:t>
            </a:r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CC504B2C-F8FE-4439-8B0D-65150287F38E}"/>
              </a:ext>
            </a:extLst>
          </p:cNvPr>
          <p:cNvSpPr/>
          <p:nvPr/>
        </p:nvSpPr>
        <p:spPr>
          <a:xfrm>
            <a:off x="2666246" y="4257569"/>
            <a:ext cx="488437" cy="461666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37" name="Google Shape;4134;p70">
            <a:extLst>
              <a:ext uri="{FF2B5EF4-FFF2-40B4-BE49-F238E27FC236}">
                <a16:creationId xmlns:a16="http://schemas.microsoft.com/office/drawing/2014/main" id="{2F29079B-6172-118E-51F5-2A7AF6B923AA}"/>
              </a:ext>
            </a:extLst>
          </p:cNvPr>
          <p:cNvSpPr/>
          <p:nvPr/>
        </p:nvSpPr>
        <p:spPr>
          <a:xfrm>
            <a:off x="3150842" y="4381028"/>
            <a:ext cx="488435" cy="18354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EFE7D6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1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27FA7797-1FD1-4AF3-E3ED-1B13F775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2D9AD371-04D6-DB69-C22A-2300D9A0CEF9}"/>
              </a:ext>
            </a:extLst>
          </p:cNvPr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3352DA1C-F9E3-5191-A640-E98964C50CCC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D6F39D14-C4AC-BC70-0D4D-FBEB680A164D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4BF5F886-3CF3-9172-4581-9E11584508AB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2A7B1F8D-E1E2-D600-4BF1-A9CDC7E95D79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706B72E6-9942-41D3-0B1B-D7A68718EA62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114CFA2A-7B9A-51DA-FBEC-3C9C456DBA4B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92E0C1B2-5278-1512-E74B-DD79EDC15585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28E6A86D-B4EB-8BC7-B916-9E9D2F52D7DE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AE21DB30-B8C6-B2C9-7A52-DC440F87C7B2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008C6983-85B6-6B82-F11E-D1BD1791D41E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F5B09461-9D1C-8A11-449C-FF5DEB2B3F9D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56D3192D-03EB-4882-52F4-BBDD36BF7418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F2D8C0AD-172E-0BE2-4AAD-BD3225BED987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6571A7FB-B705-5DD9-7C4C-58AD42272FEC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86879188-9589-618E-779F-75A95A7D1217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9066FA7D-0673-2C96-EC71-34F94F145A4E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2503AA14-FD0E-C4C6-2A66-BF5FCA332E7C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A139E582-CB59-CD3B-0946-516191370225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DE3DCD00-7BAD-D726-F33F-D806E785B726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6E96402A-4A4E-E5B3-B6F8-92760A3AD8AA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D14F3B6B-81E6-22CB-97C4-4BAB0037231A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EF8BFF-4126-1179-6D69-8B930FFF6711}"/>
              </a:ext>
            </a:extLst>
          </p:cNvPr>
          <p:cNvSpPr txBox="1"/>
          <p:nvPr/>
        </p:nvSpPr>
        <p:spPr>
          <a:xfrm>
            <a:off x="518160" y="2667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3. Facial Recognition Technology </a:t>
            </a:r>
          </a:p>
        </p:txBody>
      </p:sp>
      <p:grpSp>
        <p:nvGrpSpPr>
          <p:cNvPr id="7" name="Google Shape;4175;p70">
            <a:extLst>
              <a:ext uri="{FF2B5EF4-FFF2-40B4-BE49-F238E27FC236}">
                <a16:creationId xmlns:a16="http://schemas.microsoft.com/office/drawing/2014/main" id="{35876246-9578-5D16-AA35-C98D93CABC83}"/>
              </a:ext>
            </a:extLst>
          </p:cNvPr>
          <p:cNvGrpSpPr/>
          <p:nvPr/>
        </p:nvGrpSpPr>
        <p:grpSpPr>
          <a:xfrm>
            <a:off x="137114" y="956264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Google Shape;4176;p70">
              <a:extLst>
                <a:ext uri="{FF2B5EF4-FFF2-40B4-BE49-F238E27FC236}">
                  <a16:creationId xmlns:a16="http://schemas.microsoft.com/office/drawing/2014/main" id="{012066A5-1BBC-4A4E-0174-A84DF78F9FD1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77;p70">
              <a:extLst>
                <a:ext uri="{FF2B5EF4-FFF2-40B4-BE49-F238E27FC236}">
                  <a16:creationId xmlns:a16="http://schemas.microsoft.com/office/drawing/2014/main" id="{4F256A0E-0F14-6F1D-F270-2AFBA1A57B60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2DC394-7F12-3E61-629F-87266E2FDDFB}"/>
              </a:ext>
            </a:extLst>
          </p:cNvPr>
          <p:cNvSpPr txBox="1"/>
          <p:nvPr/>
        </p:nvSpPr>
        <p:spPr>
          <a:xfrm>
            <a:off x="487248" y="854439"/>
            <a:ext cx="394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Passengers would need to enroll voluntarily into Face recognition system.</a:t>
            </a:r>
          </a:p>
        </p:txBody>
      </p:sp>
      <p:grpSp>
        <p:nvGrpSpPr>
          <p:cNvPr id="11" name="Google Shape;4175;p70">
            <a:extLst>
              <a:ext uri="{FF2B5EF4-FFF2-40B4-BE49-F238E27FC236}">
                <a16:creationId xmlns:a16="http://schemas.microsoft.com/office/drawing/2014/main" id="{814F7C74-494A-2456-3626-EB0AA2BB3C2D}"/>
              </a:ext>
            </a:extLst>
          </p:cNvPr>
          <p:cNvGrpSpPr/>
          <p:nvPr/>
        </p:nvGrpSpPr>
        <p:grpSpPr>
          <a:xfrm>
            <a:off x="137114" y="1436281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Google Shape;4176;p70">
              <a:extLst>
                <a:ext uri="{FF2B5EF4-FFF2-40B4-BE49-F238E27FC236}">
                  <a16:creationId xmlns:a16="http://schemas.microsoft.com/office/drawing/2014/main" id="{5383626E-6CE0-78D8-F98C-46C717F6A5AC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77;p70">
              <a:extLst>
                <a:ext uri="{FF2B5EF4-FFF2-40B4-BE49-F238E27FC236}">
                  <a16:creationId xmlns:a16="http://schemas.microsoft.com/office/drawing/2014/main" id="{E98A55FB-6590-0903-1C1B-32CE99B5BF67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6EC9A8-0418-70CC-4ED5-5B532F102A32}"/>
              </a:ext>
            </a:extLst>
          </p:cNvPr>
          <p:cNvSpPr txBox="1"/>
          <p:nvPr/>
        </p:nvSpPr>
        <p:spPr>
          <a:xfrm>
            <a:off x="511781" y="1417929"/>
            <a:ext cx="392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Facial image of passenger would be stored into the metro data base as an object (ex:- QR code).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oogle Shape;4175;p70">
            <a:extLst>
              <a:ext uri="{FF2B5EF4-FFF2-40B4-BE49-F238E27FC236}">
                <a16:creationId xmlns:a16="http://schemas.microsoft.com/office/drawing/2014/main" id="{76DF3D56-63E1-266D-FED8-FBD1523302E6}"/>
              </a:ext>
            </a:extLst>
          </p:cNvPr>
          <p:cNvGrpSpPr/>
          <p:nvPr/>
        </p:nvGrpSpPr>
        <p:grpSpPr>
          <a:xfrm>
            <a:off x="137114" y="1916298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" name="Google Shape;4176;p70">
              <a:extLst>
                <a:ext uri="{FF2B5EF4-FFF2-40B4-BE49-F238E27FC236}">
                  <a16:creationId xmlns:a16="http://schemas.microsoft.com/office/drawing/2014/main" id="{257EF62E-79FC-E5E1-7981-7184F31875BF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7;p70">
              <a:extLst>
                <a:ext uri="{FF2B5EF4-FFF2-40B4-BE49-F238E27FC236}">
                  <a16:creationId xmlns:a16="http://schemas.microsoft.com/office/drawing/2014/main" id="{D4AA28F4-4558-BAED-1B69-6FE2EF4A3B4C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759DE9-CBE0-7B80-CE87-57B330A50E9A}"/>
              </a:ext>
            </a:extLst>
          </p:cNvPr>
          <p:cNvSpPr txBox="1"/>
          <p:nvPr/>
        </p:nvSpPr>
        <p:spPr>
          <a:xfrm>
            <a:off x="511781" y="1849068"/>
            <a:ext cx="35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verification the actual facial image will be stored in data base, if  the facial image matches.</a:t>
            </a:r>
            <a:endParaRPr lang="en-IN" sz="1200" dirty="0"/>
          </a:p>
        </p:txBody>
      </p:sp>
      <p:grpSp>
        <p:nvGrpSpPr>
          <p:cNvPr id="22" name="Google Shape;4175;p70">
            <a:extLst>
              <a:ext uri="{FF2B5EF4-FFF2-40B4-BE49-F238E27FC236}">
                <a16:creationId xmlns:a16="http://schemas.microsoft.com/office/drawing/2014/main" id="{355DE47E-C587-B47A-B62D-7F4D1D23DD22}"/>
              </a:ext>
            </a:extLst>
          </p:cNvPr>
          <p:cNvGrpSpPr/>
          <p:nvPr/>
        </p:nvGrpSpPr>
        <p:grpSpPr>
          <a:xfrm>
            <a:off x="137114" y="2497422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Google Shape;4176;p70">
              <a:extLst>
                <a:ext uri="{FF2B5EF4-FFF2-40B4-BE49-F238E27FC236}">
                  <a16:creationId xmlns:a16="http://schemas.microsoft.com/office/drawing/2014/main" id="{CBF4D2BD-E841-E84D-B6C1-520AFF764B10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77;p70">
              <a:extLst>
                <a:ext uri="{FF2B5EF4-FFF2-40B4-BE49-F238E27FC236}">
                  <a16:creationId xmlns:a16="http://schemas.microsoft.com/office/drawing/2014/main" id="{C462BD9F-D74E-F1EB-8A3D-801DA744CAC5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14AC20-3345-823A-C7AE-DC03F7476B49}"/>
              </a:ext>
            </a:extLst>
          </p:cNvPr>
          <p:cNvSpPr txBox="1"/>
          <p:nvPr/>
        </p:nvSpPr>
        <p:spPr>
          <a:xfrm>
            <a:off x="486222" y="2422778"/>
            <a:ext cx="36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the person will be allowed to Automatic Fare Collection(AFC) gate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sz="1200" dirty="0"/>
          </a:p>
        </p:txBody>
      </p:sp>
      <p:grpSp>
        <p:nvGrpSpPr>
          <p:cNvPr id="26" name="Google Shape;4175;p70">
            <a:extLst>
              <a:ext uri="{FF2B5EF4-FFF2-40B4-BE49-F238E27FC236}">
                <a16:creationId xmlns:a16="http://schemas.microsoft.com/office/drawing/2014/main" id="{4CCCDD21-399E-65C4-37E1-EF9C72DE1C57}"/>
              </a:ext>
            </a:extLst>
          </p:cNvPr>
          <p:cNvGrpSpPr/>
          <p:nvPr/>
        </p:nvGrpSpPr>
        <p:grpSpPr>
          <a:xfrm>
            <a:off x="161647" y="3078546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" name="Google Shape;4176;p70">
              <a:extLst>
                <a:ext uri="{FF2B5EF4-FFF2-40B4-BE49-F238E27FC236}">
                  <a16:creationId xmlns:a16="http://schemas.microsoft.com/office/drawing/2014/main" id="{319441EA-FC41-BD61-4105-346F331F97BF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77;p70">
              <a:extLst>
                <a:ext uri="{FF2B5EF4-FFF2-40B4-BE49-F238E27FC236}">
                  <a16:creationId xmlns:a16="http://schemas.microsoft.com/office/drawing/2014/main" id="{41BBCF48-21F1-5605-71D7-4C9EFA1F2E47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08A914-F266-EA95-7131-4A2885A1324D}"/>
              </a:ext>
            </a:extLst>
          </p:cNvPr>
          <p:cNvSpPr txBox="1"/>
          <p:nvPr/>
        </p:nvSpPr>
        <p:spPr>
          <a:xfrm>
            <a:off x="487248" y="3007208"/>
            <a:ext cx="368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facial images does not match then access denied to that person.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89346-7680-1D01-594D-44F4ADE0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51" y="-14223"/>
            <a:ext cx="4495800" cy="4092088"/>
          </a:xfrm>
          <a:prstGeom prst="rect">
            <a:avLst/>
          </a:prstGeom>
        </p:spPr>
      </p:pic>
      <p:grpSp>
        <p:nvGrpSpPr>
          <p:cNvPr id="3" name="Google Shape;4175;p70">
            <a:extLst>
              <a:ext uri="{FF2B5EF4-FFF2-40B4-BE49-F238E27FC236}">
                <a16:creationId xmlns:a16="http://schemas.microsoft.com/office/drawing/2014/main" id="{BB82B7CC-E954-07D9-703A-D2966DA9B1F9}"/>
              </a:ext>
            </a:extLst>
          </p:cNvPr>
          <p:cNvGrpSpPr/>
          <p:nvPr/>
        </p:nvGrpSpPr>
        <p:grpSpPr>
          <a:xfrm>
            <a:off x="160189" y="3557282"/>
            <a:ext cx="350134" cy="258014"/>
            <a:chOff x="4768325" y="2163475"/>
            <a:chExt cx="59700" cy="467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Google Shape;4176;p70">
              <a:extLst>
                <a:ext uri="{FF2B5EF4-FFF2-40B4-BE49-F238E27FC236}">
                  <a16:creationId xmlns:a16="http://schemas.microsoft.com/office/drawing/2014/main" id="{04576B36-DB13-9CC8-E04D-568C269CC5A0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77;p70">
              <a:extLst>
                <a:ext uri="{FF2B5EF4-FFF2-40B4-BE49-F238E27FC236}">
                  <a16:creationId xmlns:a16="http://schemas.microsoft.com/office/drawing/2014/main" id="{C3ACB501-DC4B-242D-5740-E2209438E312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0D9097-4A14-65E3-A9BE-A2F8BDFFDD44}"/>
              </a:ext>
            </a:extLst>
          </p:cNvPr>
          <p:cNvSpPr txBox="1"/>
          <p:nvPr/>
        </p:nvSpPr>
        <p:spPr>
          <a:xfrm>
            <a:off x="509297" y="3452375"/>
            <a:ext cx="350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passenger will be validate at the destination station and both entry &amp; exit will be verified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4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27FA7797-1FD1-4AF3-E3ED-1B13F775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2D9AD371-04D6-DB69-C22A-2300D9A0CEF9}"/>
              </a:ext>
            </a:extLst>
          </p:cNvPr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3352DA1C-F9E3-5191-A640-E98964C50CCC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D6F39D14-C4AC-BC70-0D4D-FBEB680A164D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4BF5F886-3CF3-9172-4581-9E11584508AB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2A7B1F8D-E1E2-D600-4BF1-A9CDC7E95D79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706B72E6-9942-41D3-0B1B-D7A68718EA62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114CFA2A-7B9A-51DA-FBEC-3C9C456DBA4B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92E0C1B2-5278-1512-E74B-DD79EDC15585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28E6A86D-B4EB-8BC7-B916-9E9D2F52D7DE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AE21DB30-B8C6-B2C9-7A52-DC440F87C7B2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008C6983-85B6-6B82-F11E-D1BD1791D41E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F5B09461-9D1C-8A11-449C-FF5DEB2B3F9D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56D3192D-03EB-4882-52F4-BBDD36BF7418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F2D8C0AD-172E-0BE2-4AAD-BD3225BED987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6571A7FB-B705-5DD9-7C4C-58AD42272FEC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86879188-9589-618E-779F-75A95A7D1217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9066FA7D-0673-2C96-EC71-34F94F145A4E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2503AA14-FD0E-C4C6-2A66-BF5FCA332E7C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A139E582-CB59-CD3B-0946-516191370225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DE3DCD00-7BAD-D726-F33F-D806E785B726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6E96402A-4A4E-E5B3-B6F8-92760A3AD8AA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D14F3B6B-81E6-22CB-97C4-4BAB0037231A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oogle Shape;4057;p70">
            <a:extLst>
              <a:ext uri="{FF2B5EF4-FFF2-40B4-BE49-F238E27FC236}">
                <a16:creationId xmlns:a16="http://schemas.microsoft.com/office/drawing/2014/main" id="{46216D06-6C4D-48B9-1E65-CD00D673DC84}"/>
              </a:ext>
            </a:extLst>
          </p:cNvPr>
          <p:cNvGrpSpPr/>
          <p:nvPr/>
        </p:nvGrpSpPr>
        <p:grpSpPr>
          <a:xfrm>
            <a:off x="4427684" y="712121"/>
            <a:ext cx="4600876" cy="583222"/>
            <a:chOff x="6336018" y="3733725"/>
            <a:chExt cx="2566207" cy="351304"/>
          </a:xfrm>
          <a:solidFill>
            <a:schemeClr val="bg1"/>
          </a:solidFill>
        </p:grpSpPr>
        <p:sp>
          <p:nvSpPr>
            <p:cNvPr id="11" name="Google Shape;4058;p70">
              <a:extLst>
                <a:ext uri="{FF2B5EF4-FFF2-40B4-BE49-F238E27FC236}">
                  <a16:creationId xmlns:a16="http://schemas.microsoft.com/office/drawing/2014/main" id="{8623C36F-5629-3356-B90A-87B5156FA2D8}"/>
                </a:ext>
              </a:extLst>
            </p:cNvPr>
            <p:cNvSpPr/>
            <p:nvPr/>
          </p:nvSpPr>
          <p:spPr>
            <a:xfrm>
              <a:off x="6336018" y="3733729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/>
                <a:t>Disadvantages</a:t>
              </a:r>
              <a:endParaRPr sz="1600" dirty="0"/>
            </a:p>
          </p:txBody>
        </p:sp>
        <p:sp>
          <p:nvSpPr>
            <p:cNvPr id="12" name="Google Shape;4059;p70">
              <a:extLst>
                <a:ext uri="{FF2B5EF4-FFF2-40B4-BE49-F238E27FC236}">
                  <a16:creationId xmlns:a16="http://schemas.microsoft.com/office/drawing/2014/main" id="{291C10A4-5F41-6F52-5EC1-989478FCB4C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60;p70">
              <a:extLst>
                <a:ext uri="{FF2B5EF4-FFF2-40B4-BE49-F238E27FC236}">
                  <a16:creationId xmlns:a16="http://schemas.microsoft.com/office/drawing/2014/main" id="{C9BE9479-D62C-5BBC-E015-5F1C72E276F5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61;p70">
              <a:extLst>
                <a:ext uri="{FF2B5EF4-FFF2-40B4-BE49-F238E27FC236}">
                  <a16:creationId xmlns:a16="http://schemas.microsoft.com/office/drawing/2014/main" id="{1D957264-9479-73FE-42E0-C3F9E63B48E9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057;p70">
            <a:extLst>
              <a:ext uri="{FF2B5EF4-FFF2-40B4-BE49-F238E27FC236}">
                <a16:creationId xmlns:a16="http://schemas.microsoft.com/office/drawing/2014/main" id="{86A7FE0F-089D-603D-BD30-D48B53B0F871}"/>
              </a:ext>
            </a:extLst>
          </p:cNvPr>
          <p:cNvGrpSpPr/>
          <p:nvPr/>
        </p:nvGrpSpPr>
        <p:grpSpPr>
          <a:xfrm>
            <a:off x="97433" y="720383"/>
            <a:ext cx="4033481" cy="583238"/>
            <a:chOff x="6336019" y="3733725"/>
            <a:chExt cx="2566206" cy="351310"/>
          </a:xfrm>
          <a:solidFill>
            <a:srgbClr val="92D050"/>
          </a:solidFill>
        </p:grpSpPr>
        <p:sp>
          <p:nvSpPr>
            <p:cNvPr id="16" name="Google Shape;4058;p70">
              <a:extLst>
                <a:ext uri="{FF2B5EF4-FFF2-40B4-BE49-F238E27FC236}">
                  <a16:creationId xmlns:a16="http://schemas.microsoft.com/office/drawing/2014/main" id="{790522C7-8FDC-ED1A-B7E1-AA5D5CCC240F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/>
                <a:t>Advantages</a:t>
              </a:r>
              <a:endParaRPr sz="1600" dirty="0"/>
            </a:p>
          </p:txBody>
        </p:sp>
        <p:sp>
          <p:nvSpPr>
            <p:cNvPr id="17" name="Google Shape;4059;p70">
              <a:extLst>
                <a:ext uri="{FF2B5EF4-FFF2-40B4-BE49-F238E27FC236}">
                  <a16:creationId xmlns:a16="http://schemas.microsoft.com/office/drawing/2014/main" id="{5EC94E45-AF57-BFD1-6AC6-BA123BD7C3B0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60;p70">
              <a:extLst>
                <a:ext uri="{FF2B5EF4-FFF2-40B4-BE49-F238E27FC236}">
                  <a16:creationId xmlns:a16="http://schemas.microsoft.com/office/drawing/2014/main" id="{A3547B4F-0E40-F2DB-CB36-4AA0C924568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61;p70">
              <a:extLst>
                <a:ext uri="{FF2B5EF4-FFF2-40B4-BE49-F238E27FC236}">
                  <a16:creationId xmlns:a16="http://schemas.microsoft.com/office/drawing/2014/main" id="{D530F7B5-A64C-BE48-A68A-D18569D5533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053;p70">
            <a:extLst>
              <a:ext uri="{FF2B5EF4-FFF2-40B4-BE49-F238E27FC236}">
                <a16:creationId xmlns:a16="http://schemas.microsoft.com/office/drawing/2014/main" id="{4784F061-B0FA-7F5B-49B5-EC593AA1E3ED}"/>
              </a:ext>
            </a:extLst>
          </p:cNvPr>
          <p:cNvGrpSpPr/>
          <p:nvPr/>
        </p:nvGrpSpPr>
        <p:grpSpPr>
          <a:xfrm>
            <a:off x="97433" y="1440562"/>
            <a:ext cx="4033481" cy="351314"/>
            <a:chOff x="4411970" y="2468674"/>
            <a:chExt cx="747317" cy="167425"/>
          </a:xfrm>
          <a:solidFill>
            <a:srgbClr val="92D050"/>
          </a:solidFill>
        </p:grpSpPr>
        <p:sp>
          <p:nvSpPr>
            <p:cNvPr id="23" name="Google Shape;4054;p70">
              <a:extLst>
                <a:ext uri="{FF2B5EF4-FFF2-40B4-BE49-F238E27FC236}">
                  <a16:creationId xmlns:a16="http://schemas.microsoft.com/office/drawing/2014/main" id="{174CF337-AE05-627B-9625-7FB86CD8152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1</a:t>
              </a:r>
              <a:endParaRPr dirty="0"/>
            </a:p>
          </p:txBody>
        </p:sp>
        <p:sp>
          <p:nvSpPr>
            <p:cNvPr id="24" name="Google Shape;4055;p70">
              <a:extLst>
                <a:ext uri="{FF2B5EF4-FFF2-40B4-BE49-F238E27FC236}">
                  <a16:creationId xmlns:a16="http://schemas.microsoft.com/office/drawing/2014/main" id="{8165C410-8C2C-FF34-2911-AC807078E42E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Contactless operation</a:t>
              </a:r>
              <a:endParaRPr sz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B4CA6E2-BD90-51A2-3DF7-0D3A0FF9986A}"/>
              </a:ext>
            </a:extLst>
          </p:cNvPr>
          <p:cNvSpPr txBox="1"/>
          <p:nvPr/>
        </p:nvSpPr>
        <p:spPr>
          <a:xfrm>
            <a:off x="97433" y="1758771"/>
            <a:ext cx="403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Passengers can simply tap their cards or smartphones to access the metro.</a:t>
            </a:r>
            <a:endParaRPr lang="en-IN" sz="1200" dirty="0"/>
          </a:p>
        </p:txBody>
      </p:sp>
      <p:grpSp>
        <p:nvGrpSpPr>
          <p:cNvPr id="27" name="Google Shape;4053;p70">
            <a:extLst>
              <a:ext uri="{FF2B5EF4-FFF2-40B4-BE49-F238E27FC236}">
                <a16:creationId xmlns:a16="http://schemas.microsoft.com/office/drawing/2014/main" id="{E2C2A059-3EE8-E540-8D86-646E9DF745C8}"/>
              </a:ext>
            </a:extLst>
          </p:cNvPr>
          <p:cNvGrpSpPr/>
          <p:nvPr/>
        </p:nvGrpSpPr>
        <p:grpSpPr>
          <a:xfrm>
            <a:off x="97436" y="2220436"/>
            <a:ext cx="4033476" cy="351314"/>
            <a:chOff x="4411970" y="2468674"/>
            <a:chExt cx="747316" cy="167425"/>
          </a:xfrm>
          <a:solidFill>
            <a:srgbClr val="92D050"/>
          </a:solidFill>
        </p:grpSpPr>
        <p:sp>
          <p:nvSpPr>
            <p:cNvPr id="28" name="Google Shape;4054;p70">
              <a:extLst>
                <a:ext uri="{FF2B5EF4-FFF2-40B4-BE49-F238E27FC236}">
                  <a16:creationId xmlns:a16="http://schemas.microsoft.com/office/drawing/2014/main" id="{9BC7291E-93CF-1878-A07E-33F79C53E7C9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2</a:t>
              </a:r>
              <a:endParaRPr dirty="0"/>
            </a:p>
          </p:txBody>
        </p:sp>
        <p:sp>
          <p:nvSpPr>
            <p:cNvPr id="29" name="Google Shape;4055;p70">
              <a:extLst>
                <a:ext uri="{FF2B5EF4-FFF2-40B4-BE49-F238E27FC236}">
                  <a16:creationId xmlns:a16="http://schemas.microsoft.com/office/drawing/2014/main" id="{80CF77E6-3B1D-0D0A-21D8-130E421EEDF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 and efficient</a:t>
              </a:r>
              <a:endParaRPr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ABA1FB8-ABCD-22AF-B7E7-10F0D2BF5D17}"/>
              </a:ext>
            </a:extLst>
          </p:cNvPr>
          <p:cNvSpPr txBox="1"/>
          <p:nvPr/>
        </p:nvSpPr>
        <p:spPr>
          <a:xfrm>
            <a:off x="97436" y="2571750"/>
            <a:ext cx="403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RFID technology enables quick fare validation, allowing for smoother passenger flow.</a:t>
            </a:r>
          </a:p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C5D66-4996-44FC-F9A4-7E80A4A930B8}"/>
              </a:ext>
            </a:extLst>
          </p:cNvPr>
          <p:cNvSpPr txBox="1"/>
          <p:nvPr/>
        </p:nvSpPr>
        <p:spPr>
          <a:xfrm>
            <a:off x="2114173" y="134332"/>
            <a:ext cx="63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Advantages &amp; Disadvantages (RFID,QR Code Reader)</a:t>
            </a:r>
          </a:p>
        </p:txBody>
      </p:sp>
      <p:grpSp>
        <p:nvGrpSpPr>
          <p:cNvPr id="32" name="Google Shape;4053;p70">
            <a:extLst>
              <a:ext uri="{FF2B5EF4-FFF2-40B4-BE49-F238E27FC236}">
                <a16:creationId xmlns:a16="http://schemas.microsoft.com/office/drawing/2014/main" id="{F665295D-DAC4-215F-9EEF-96A81330EBF6}"/>
              </a:ext>
            </a:extLst>
          </p:cNvPr>
          <p:cNvGrpSpPr/>
          <p:nvPr/>
        </p:nvGrpSpPr>
        <p:grpSpPr>
          <a:xfrm>
            <a:off x="97430" y="3815914"/>
            <a:ext cx="4033481" cy="351314"/>
            <a:chOff x="4411970" y="2468674"/>
            <a:chExt cx="747317" cy="167425"/>
          </a:xfrm>
          <a:solidFill>
            <a:srgbClr val="92D050"/>
          </a:solidFill>
        </p:grpSpPr>
        <p:sp>
          <p:nvSpPr>
            <p:cNvPr id="33" name="Google Shape;4054;p70">
              <a:extLst>
                <a:ext uri="{FF2B5EF4-FFF2-40B4-BE49-F238E27FC236}">
                  <a16:creationId xmlns:a16="http://schemas.microsoft.com/office/drawing/2014/main" id="{E29C1FD8-FA0D-0F28-7D3D-71189C4B211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4</a:t>
              </a:r>
              <a:endParaRPr dirty="0"/>
            </a:p>
          </p:txBody>
        </p:sp>
        <p:sp>
          <p:nvSpPr>
            <p:cNvPr id="34" name="Google Shape;4055;p70">
              <a:extLst>
                <a:ext uri="{FF2B5EF4-FFF2-40B4-BE49-F238E27FC236}">
                  <a16:creationId xmlns:a16="http://schemas.microsoft.com/office/drawing/2014/main" id="{ADE7FE20-2708-1ACB-6C55-9F478B8785D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Low cost</a:t>
              </a:r>
              <a:endParaRPr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955BF8E-A91D-C550-5CBC-C5DED22F3530}"/>
              </a:ext>
            </a:extLst>
          </p:cNvPr>
          <p:cNvSpPr txBox="1"/>
          <p:nvPr/>
        </p:nvSpPr>
        <p:spPr>
          <a:xfrm>
            <a:off x="97431" y="3393738"/>
            <a:ext cx="403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codes can be easily generated and scanned using smartphones.</a:t>
            </a:r>
          </a:p>
        </p:txBody>
      </p:sp>
      <p:grpSp>
        <p:nvGrpSpPr>
          <p:cNvPr id="36" name="Google Shape;4053;p70">
            <a:extLst>
              <a:ext uri="{FF2B5EF4-FFF2-40B4-BE49-F238E27FC236}">
                <a16:creationId xmlns:a16="http://schemas.microsoft.com/office/drawing/2014/main" id="{0F3E3A65-C4EE-4A62-BB7E-05CDB0C2DDEC}"/>
              </a:ext>
            </a:extLst>
          </p:cNvPr>
          <p:cNvGrpSpPr/>
          <p:nvPr/>
        </p:nvGrpSpPr>
        <p:grpSpPr>
          <a:xfrm>
            <a:off x="97983" y="3092235"/>
            <a:ext cx="4033481" cy="351314"/>
            <a:chOff x="4411970" y="2468674"/>
            <a:chExt cx="747317" cy="167425"/>
          </a:xfrm>
          <a:solidFill>
            <a:srgbClr val="92D050"/>
          </a:solidFill>
        </p:grpSpPr>
        <p:sp>
          <p:nvSpPr>
            <p:cNvPr id="37" name="Google Shape;4054;p70">
              <a:extLst>
                <a:ext uri="{FF2B5EF4-FFF2-40B4-BE49-F238E27FC236}">
                  <a16:creationId xmlns:a16="http://schemas.microsoft.com/office/drawing/2014/main" id="{20312758-69A4-291B-A376-D02F56CA6FE6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3</a:t>
              </a:r>
              <a:endParaRPr dirty="0"/>
            </a:p>
          </p:txBody>
        </p:sp>
        <p:sp>
          <p:nvSpPr>
            <p:cNvPr id="38" name="Google Shape;4055;p70">
              <a:extLst>
                <a:ext uri="{FF2B5EF4-FFF2-40B4-BE49-F238E27FC236}">
                  <a16:creationId xmlns:a16="http://schemas.microsoft.com/office/drawing/2014/main" id="{D535B3A8-2813-38E2-E7FE-295618DCDF83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Accessibility</a:t>
              </a:r>
              <a:endParaRPr sz="12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A5CF4B-B19E-9954-EEB4-6ABCA49DA74C}"/>
              </a:ext>
            </a:extLst>
          </p:cNvPr>
          <p:cNvSpPr txBox="1"/>
          <p:nvPr/>
        </p:nvSpPr>
        <p:spPr>
          <a:xfrm>
            <a:off x="97430" y="4167228"/>
            <a:ext cx="403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 implementation is relatively inexpensive compared to other technologies</a:t>
            </a:r>
            <a:endParaRPr lang="en-IN" sz="1200" dirty="0"/>
          </a:p>
        </p:txBody>
      </p:sp>
      <p:grpSp>
        <p:nvGrpSpPr>
          <p:cNvPr id="40" name="Google Shape;4053;p70">
            <a:extLst>
              <a:ext uri="{FF2B5EF4-FFF2-40B4-BE49-F238E27FC236}">
                <a16:creationId xmlns:a16="http://schemas.microsoft.com/office/drawing/2014/main" id="{3BE93604-6B49-215E-8444-05E85A4F319D}"/>
              </a:ext>
            </a:extLst>
          </p:cNvPr>
          <p:cNvGrpSpPr/>
          <p:nvPr/>
        </p:nvGrpSpPr>
        <p:grpSpPr>
          <a:xfrm>
            <a:off x="4427815" y="1428596"/>
            <a:ext cx="4618751" cy="366567"/>
            <a:chOff x="4411970" y="2468674"/>
            <a:chExt cx="747317" cy="167425"/>
          </a:xfrm>
          <a:solidFill>
            <a:schemeClr val="bg1"/>
          </a:solidFill>
        </p:grpSpPr>
        <p:sp>
          <p:nvSpPr>
            <p:cNvPr id="41" name="Google Shape;4054;p70">
              <a:extLst>
                <a:ext uri="{FF2B5EF4-FFF2-40B4-BE49-F238E27FC236}">
                  <a16:creationId xmlns:a16="http://schemas.microsoft.com/office/drawing/2014/main" id="{092F5657-64C7-80A7-4EF7-7A94A9C6FC28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1</a:t>
              </a:r>
              <a:endParaRPr dirty="0"/>
            </a:p>
          </p:txBody>
        </p:sp>
        <p:sp>
          <p:nvSpPr>
            <p:cNvPr id="42" name="Google Shape;4055;p70">
              <a:extLst>
                <a:ext uri="{FF2B5EF4-FFF2-40B4-BE49-F238E27FC236}">
                  <a16:creationId xmlns:a16="http://schemas.microsoft.com/office/drawing/2014/main" id="{91489214-7820-B700-9B60-C023D1FD57FE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Range Limitations</a:t>
              </a:r>
              <a:endParaRPr sz="12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5CACC4-D461-7C0F-211A-AA286A356627}"/>
              </a:ext>
            </a:extLst>
          </p:cNvPr>
          <p:cNvSpPr txBox="1"/>
          <p:nvPr/>
        </p:nvSpPr>
        <p:spPr>
          <a:xfrm>
            <a:off x="4427272" y="1799210"/>
            <a:ext cx="464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read range of RFID readers is limited.</a:t>
            </a:r>
            <a:endParaRPr lang="en-IN" sz="1200" dirty="0"/>
          </a:p>
        </p:txBody>
      </p:sp>
      <p:grpSp>
        <p:nvGrpSpPr>
          <p:cNvPr id="45" name="Google Shape;4053;p70">
            <a:extLst>
              <a:ext uri="{FF2B5EF4-FFF2-40B4-BE49-F238E27FC236}">
                <a16:creationId xmlns:a16="http://schemas.microsoft.com/office/drawing/2014/main" id="{FFE5CEB1-CB35-AA2E-2CC8-F1C35B32F2AD}"/>
              </a:ext>
            </a:extLst>
          </p:cNvPr>
          <p:cNvGrpSpPr/>
          <p:nvPr/>
        </p:nvGrpSpPr>
        <p:grpSpPr>
          <a:xfrm>
            <a:off x="4427819" y="2204396"/>
            <a:ext cx="4618745" cy="366567"/>
            <a:chOff x="4411970" y="2468674"/>
            <a:chExt cx="747316" cy="167425"/>
          </a:xfrm>
          <a:solidFill>
            <a:schemeClr val="bg1"/>
          </a:solidFill>
        </p:grpSpPr>
        <p:sp>
          <p:nvSpPr>
            <p:cNvPr id="46" name="Google Shape;4054;p70">
              <a:extLst>
                <a:ext uri="{FF2B5EF4-FFF2-40B4-BE49-F238E27FC236}">
                  <a16:creationId xmlns:a16="http://schemas.microsoft.com/office/drawing/2014/main" id="{210CEA3C-A368-394D-1AF8-FD554623FD25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2</a:t>
              </a:r>
              <a:endParaRPr dirty="0"/>
            </a:p>
          </p:txBody>
        </p:sp>
        <p:sp>
          <p:nvSpPr>
            <p:cNvPr id="47" name="Google Shape;4055;p70">
              <a:extLst>
                <a:ext uri="{FF2B5EF4-FFF2-40B4-BE49-F238E27FC236}">
                  <a16:creationId xmlns:a16="http://schemas.microsoft.com/office/drawing/2014/main" id="{78BEE1BA-B8F7-4641-B25D-02090B670BE3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Security Risk</a:t>
              </a:r>
              <a:endParaRPr sz="1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875182F-A072-A2F5-8FF9-355C1593D02A}"/>
              </a:ext>
            </a:extLst>
          </p:cNvPr>
          <p:cNvSpPr txBox="1"/>
          <p:nvPr/>
        </p:nvSpPr>
        <p:spPr>
          <a:xfrm>
            <a:off x="4417331" y="2571884"/>
            <a:ext cx="45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RFID technology is designed to make access easier and more convenient but the RFID cards use unauthorized access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sz="1200" dirty="0"/>
          </a:p>
        </p:txBody>
      </p:sp>
      <p:grpSp>
        <p:nvGrpSpPr>
          <p:cNvPr id="52" name="Google Shape;4053;p70">
            <a:extLst>
              <a:ext uri="{FF2B5EF4-FFF2-40B4-BE49-F238E27FC236}">
                <a16:creationId xmlns:a16="http://schemas.microsoft.com/office/drawing/2014/main" id="{2677E311-4CFA-6371-D925-8FD27975A6DD}"/>
              </a:ext>
            </a:extLst>
          </p:cNvPr>
          <p:cNvGrpSpPr/>
          <p:nvPr/>
        </p:nvGrpSpPr>
        <p:grpSpPr>
          <a:xfrm>
            <a:off x="4427272" y="3085896"/>
            <a:ext cx="4618745" cy="366567"/>
            <a:chOff x="4411970" y="2468674"/>
            <a:chExt cx="747316" cy="167425"/>
          </a:xfrm>
          <a:solidFill>
            <a:schemeClr val="bg1"/>
          </a:solidFill>
        </p:grpSpPr>
        <p:sp>
          <p:nvSpPr>
            <p:cNvPr id="53" name="Google Shape;4054;p70">
              <a:extLst>
                <a:ext uri="{FF2B5EF4-FFF2-40B4-BE49-F238E27FC236}">
                  <a16:creationId xmlns:a16="http://schemas.microsoft.com/office/drawing/2014/main" id="{A5A257AB-8677-90A9-ED97-B848ADFACD6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3</a:t>
              </a:r>
              <a:endParaRPr dirty="0"/>
            </a:p>
          </p:txBody>
        </p:sp>
        <p:sp>
          <p:nvSpPr>
            <p:cNvPr id="54" name="Google Shape;4055;p70">
              <a:extLst>
                <a:ext uri="{FF2B5EF4-FFF2-40B4-BE49-F238E27FC236}">
                  <a16:creationId xmlns:a16="http://schemas.microsoft.com/office/drawing/2014/main" id="{CF2F0038-C135-09F0-596F-103AE0DF56D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Limited Accessibility</a:t>
              </a:r>
              <a:endParaRPr sz="12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C953324-4A38-6E5E-5A53-5DFE13459A1E}"/>
              </a:ext>
            </a:extLst>
          </p:cNvPr>
          <p:cNvSpPr txBox="1"/>
          <p:nvPr/>
        </p:nvSpPr>
        <p:spPr>
          <a:xfrm>
            <a:off x="4417331" y="3403621"/>
            <a:ext cx="46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codes may not be accessible to all passengers, particularly those with visual impairments.</a:t>
            </a:r>
            <a:endParaRPr lang="en-IN" sz="1200" dirty="0"/>
          </a:p>
        </p:txBody>
      </p:sp>
      <p:grpSp>
        <p:nvGrpSpPr>
          <p:cNvPr id="57" name="Google Shape;4053;p70">
            <a:extLst>
              <a:ext uri="{FF2B5EF4-FFF2-40B4-BE49-F238E27FC236}">
                <a16:creationId xmlns:a16="http://schemas.microsoft.com/office/drawing/2014/main" id="{8EF729B3-45A0-2C0D-3566-551FB927FC6A}"/>
              </a:ext>
            </a:extLst>
          </p:cNvPr>
          <p:cNvGrpSpPr/>
          <p:nvPr/>
        </p:nvGrpSpPr>
        <p:grpSpPr>
          <a:xfrm>
            <a:off x="4427272" y="3813505"/>
            <a:ext cx="4618745" cy="366567"/>
            <a:chOff x="4411970" y="2468674"/>
            <a:chExt cx="747316" cy="167425"/>
          </a:xfrm>
          <a:solidFill>
            <a:schemeClr val="bg1"/>
          </a:solidFill>
        </p:grpSpPr>
        <p:sp>
          <p:nvSpPr>
            <p:cNvPr id="58" name="Google Shape;4054;p70">
              <a:extLst>
                <a:ext uri="{FF2B5EF4-FFF2-40B4-BE49-F238E27FC236}">
                  <a16:creationId xmlns:a16="http://schemas.microsoft.com/office/drawing/2014/main" id="{5559C406-838A-7F65-EEEF-289DF8838204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4</a:t>
              </a:r>
              <a:endParaRPr dirty="0"/>
            </a:p>
          </p:txBody>
        </p:sp>
        <p:sp>
          <p:nvSpPr>
            <p:cNvPr id="59" name="Google Shape;4055;p70">
              <a:extLst>
                <a:ext uri="{FF2B5EF4-FFF2-40B4-BE49-F238E27FC236}">
                  <a16:creationId xmlns:a16="http://schemas.microsoft.com/office/drawing/2014/main" id="{5839DC72-5867-583D-B557-02FBD87D8F6C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Scanning Issues</a:t>
              </a:r>
              <a:endParaRPr sz="12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E8B6AF-4E80-A60D-7024-D69608B055DD}"/>
              </a:ext>
            </a:extLst>
          </p:cNvPr>
          <p:cNvSpPr txBox="1"/>
          <p:nvPr/>
        </p:nvSpPr>
        <p:spPr>
          <a:xfrm>
            <a:off x="4445141" y="4227473"/>
            <a:ext cx="460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code readability can be affected by factors such as poor lighting, low-resolution displays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1200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63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27FA7797-1FD1-4AF3-E3ED-1B13F775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5B85B-F778-9883-6166-BDB3F67C3F5E}"/>
              </a:ext>
            </a:extLst>
          </p:cNvPr>
          <p:cNvSpPr txBox="1"/>
          <p:nvPr/>
        </p:nvSpPr>
        <p:spPr>
          <a:xfrm>
            <a:off x="906779" y="442085"/>
            <a:ext cx="7285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Challenges of Conventional Facial recognition technology </a:t>
            </a:r>
            <a:endParaRPr lang="en-IN" sz="2000" dirty="0"/>
          </a:p>
        </p:txBody>
      </p:sp>
      <p:grpSp>
        <p:nvGrpSpPr>
          <p:cNvPr id="9" name="Google Shape;4062;p70">
            <a:extLst>
              <a:ext uri="{FF2B5EF4-FFF2-40B4-BE49-F238E27FC236}">
                <a16:creationId xmlns:a16="http://schemas.microsoft.com/office/drawing/2014/main" id="{BD0AFE44-DD9A-204B-9436-A8F07AD57143}"/>
              </a:ext>
            </a:extLst>
          </p:cNvPr>
          <p:cNvGrpSpPr/>
          <p:nvPr/>
        </p:nvGrpSpPr>
        <p:grpSpPr>
          <a:xfrm>
            <a:off x="521090" y="1514207"/>
            <a:ext cx="2754260" cy="400110"/>
            <a:chOff x="4404545" y="3301592"/>
            <a:chExt cx="782403" cy="12927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0" name="Google Shape;4063;p70">
              <a:extLst>
                <a:ext uri="{FF2B5EF4-FFF2-40B4-BE49-F238E27FC236}">
                  <a16:creationId xmlns:a16="http://schemas.microsoft.com/office/drawing/2014/main" id="{0CD5DFE2-7D0D-59DA-8402-050631BC5234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      </a:t>
              </a:r>
              <a:r>
                <a:rPr lang="en-US" sz="1200" b="1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Privacy Concerns</a:t>
              </a:r>
              <a:endParaRPr sz="1200" dirty="0"/>
            </a:p>
          </p:txBody>
        </p:sp>
        <p:sp>
          <p:nvSpPr>
            <p:cNvPr id="11" name="Google Shape;4064;p70">
              <a:extLst>
                <a:ext uri="{FF2B5EF4-FFF2-40B4-BE49-F238E27FC236}">
                  <a16:creationId xmlns:a16="http://schemas.microsoft.com/office/drawing/2014/main" id="{677AFCDC-2827-7B6B-C458-B0CE398AD958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1</a:t>
              </a:r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F70EF0-BEC5-CF70-52DB-1DCFE6DFF6F5}"/>
              </a:ext>
            </a:extLst>
          </p:cNvPr>
          <p:cNvSpPr txBox="1"/>
          <p:nvPr/>
        </p:nvSpPr>
        <p:spPr>
          <a:xfrm>
            <a:off x="3365292" y="1514208"/>
            <a:ext cx="54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Facial recognition raises significant privacy issues related to the collection, storage and use of biometric data.</a:t>
            </a:r>
            <a:endParaRPr lang="en-IN" sz="1200" dirty="0"/>
          </a:p>
        </p:txBody>
      </p:sp>
      <p:grpSp>
        <p:nvGrpSpPr>
          <p:cNvPr id="17" name="Google Shape;4062;p70">
            <a:extLst>
              <a:ext uri="{FF2B5EF4-FFF2-40B4-BE49-F238E27FC236}">
                <a16:creationId xmlns:a16="http://schemas.microsoft.com/office/drawing/2014/main" id="{E3960BD3-18E0-54D7-117C-0B91DD24B763}"/>
              </a:ext>
            </a:extLst>
          </p:cNvPr>
          <p:cNvGrpSpPr/>
          <p:nvPr/>
        </p:nvGrpSpPr>
        <p:grpSpPr>
          <a:xfrm>
            <a:off x="521090" y="2151854"/>
            <a:ext cx="2754260" cy="400110"/>
            <a:chOff x="4404545" y="3301592"/>
            <a:chExt cx="782403" cy="12927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Google Shape;4063;p70">
              <a:extLst>
                <a:ext uri="{FF2B5EF4-FFF2-40B4-BE49-F238E27FC236}">
                  <a16:creationId xmlns:a16="http://schemas.microsoft.com/office/drawing/2014/main" id="{52FB28B6-4799-0E21-5565-EF2BCEF70CF9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      </a:t>
              </a:r>
              <a:r>
                <a:rPr lang="en-US" sz="1200" b="1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Accuracy and Reliability</a:t>
              </a:r>
              <a:endParaRPr sz="1200" dirty="0"/>
            </a:p>
          </p:txBody>
        </p:sp>
        <p:sp>
          <p:nvSpPr>
            <p:cNvPr id="19" name="Google Shape;4064;p70">
              <a:extLst>
                <a:ext uri="{FF2B5EF4-FFF2-40B4-BE49-F238E27FC236}">
                  <a16:creationId xmlns:a16="http://schemas.microsoft.com/office/drawing/2014/main" id="{07022679-0CDD-C393-AF25-E4D2F8FDEB6D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2</a:t>
              </a:r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26B636-2D0F-EDEE-A611-D4AFB0895BD7}"/>
              </a:ext>
            </a:extLst>
          </p:cNvPr>
          <p:cNvSpPr txBox="1"/>
          <p:nvPr/>
        </p:nvSpPr>
        <p:spPr>
          <a:xfrm>
            <a:off x="3365292" y="2178726"/>
            <a:ext cx="5478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Factors such as variations in lighting conditions, facial expressions, or changes in appearance.</a:t>
            </a:r>
            <a:endParaRPr lang="en-IN" sz="1200" dirty="0"/>
          </a:p>
        </p:txBody>
      </p:sp>
      <p:grpSp>
        <p:nvGrpSpPr>
          <p:cNvPr id="23" name="Google Shape;4062;p70">
            <a:extLst>
              <a:ext uri="{FF2B5EF4-FFF2-40B4-BE49-F238E27FC236}">
                <a16:creationId xmlns:a16="http://schemas.microsoft.com/office/drawing/2014/main" id="{A5C66D03-2FA1-B00A-4690-44D204D5BCD3}"/>
              </a:ext>
            </a:extLst>
          </p:cNvPr>
          <p:cNvGrpSpPr/>
          <p:nvPr/>
        </p:nvGrpSpPr>
        <p:grpSpPr>
          <a:xfrm>
            <a:off x="521091" y="2789500"/>
            <a:ext cx="2754260" cy="400110"/>
            <a:chOff x="4361253" y="3664389"/>
            <a:chExt cx="782403" cy="12927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Google Shape;4063;p70">
              <a:extLst>
                <a:ext uri="{FF2B5EF4-FFF2-40B4-BE49-F238E27FC236}">
                  <a16:creationId xmlns:a16="http://schemas.microsoft.com/office/drawing/2014/main" id="{B99679AF-2C9A-3F0A-637C-00CFAA6E033F}"/>
                </a:ext>
              </a:extLst>
            </p:cNvPr>
            <p:cNvSpPr/>
            <p:nvPr/>
          </p:nvSpPr>
          <p:spPr>
            <a:xfrm>
              <a:off x="4361253" y="3664389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      </a:t>
              </a:r>
              <a:r>
                <a:rPr lang="en-US" sz="1200" b="1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Technical Challenges</a:t>
              </a:r>
              <a:endParaRPr sz="1200" dirty="0"/>
            </a:p>
          </p:txBody>
        </p:sp>
        <p:sp>
          <p:nvSpPr>
            <p:cNvPr id="25" name="Google Shape;4064;p70">
              <a:extLst>
                <a:ext uri="{FF2B5EF4-FFF2-40B4-BE49-F238E27FC236}">
                  <a16:creationId xmlns:a16="http://schemas.microsoft.com/office/drawing/2014/main" id="{C3F0778C-C194-CD7B-6310-0D5843DC2D0D}"/>
                </a:ext>
              </a:extLst>
            </p:cNvPr>
            <p:cNvSpPr/>
            <p:nvPr/>
          </p:nvSpPr>
          <p:spPr>
            <a:xfrm>
              <a:off x="4377577" y="3681097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3</a:t>
              </a:r>
              <a:endParaRPr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FB2A080-E112-DB7B-7F07-FE8817D5595E}"/>
              </a:ext>
            </a:extLst>
          </p:cNvPr>
          <p:cNvSpPr txBox="1"/>
          <p:nvPr/>
        </p:nvSpPr>
        <p:spPr>
          <a:xfrm>
            <a:off x="3365292" y="2773210"/>
            <a:ext cx="54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etro environments presents technical challenges such as camera placement, lighting conditions, and image quality.</a:t>
            </a:r>
            <a:endParaRPr lang="en-IN" sz="1200" dirty="0"/>
          </a:p>
        </p:txBody>
      </p:sp>
      <p:grpSp>
        <p:nvGrpSpPr>
          <p:cNvPr id="27" name="Google Shape;4062;p70">
            <a:extLst>
              <a:ext uri="{FF2B5EF4-FFF2-40B4-BE49-F238E27FC236}">
                <a16:creationId xmlns:a16="http://schemas.microsoft.com/office/drawing/2014/main" id="{728C1FCB-8CA6-A76D-B7E2-EAAA76F6DC0E}"/>
              </a:ext>
            </a:extLst>
          </p:cNvPr>
          <p:cNvGrpSpPr/>
          <p:nvPr/>
        </p:nvGrpSpPr>
        <p:grpSpPr>
          <a:xfrm>
            <a:off x="521090" y="3454017"/>
            <a:ext cx="2754260" cy="400110"/>
            <a:chOff x="4361253" y="3664389"/>
            <a:chExt cx="782403" cy="12927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8" name="Google Shape;4063;p70">
              <a:extLst>
                <a:ext uri="{FF2B5EF4-FFF2-40B4-BE49-F238E27FC236}">
                  <a16:creationId xmlns:a16="http://schemas.microsoft.com/office/drawing/2014/main" id="{A2A79772-504B-2236-FDFF-038AF6CA36F2}"/>
                </a:ext>
              </a:extLst>
            </p:cNvPr>
            <p:cNvSpPr/>
            <p:nvPr/>
          </p:nvSpPr>
          <p:spPr>
            <a:xfrm>
              <a:off x="4361253" y="3664389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      Cost and Resource</a:t>
              </a:r>
              <a:endParaRPr sz="1200" dirty="0"/>
            </a:p>
          </p:txBody>
        </p:sp>
        <p:sp>
          <p:nvSpPr>
            <p:cNvPr id="29" name="Google Shape;4064;p70">
              <a:extLst>
                <a:ext uri="{FF2B5EF4-FFF2-40B4-BE49-F238E27FC236}">
                  <a16:creationId xmlns:a16="http://schemas.microsoft.com/office/drawing/2014/main" id="{7E6EDD79-70B7-6A30-7B34-B5CC68F50CBB}"/>
                </a:ext>
              </a:extLst>
            </p:cNvPr>
            <p:cNvSpPr/>
            <p:nvPr/>
          </p:nvSpPr>
          <p:spPr>
            <a:xfrm>
              <a:off x="4377577" y="3681097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4</a:t>
              </a: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C245D3E-4A85-0F35-21E2-CC1086AC55B4}"/>
              </a:ext>
            </a:extLst>
          </p:cNvPr>
          <p:cNvSpPr txBox="1"/>
          <p:nvPr/>
        </p:nvSpPr>
        <p:spPr>
          <a:xfrm>
            <a:off x="3365292" y="3414882"/>
            <a:ext cx="54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involves significant costs and resource requirements, including investment in hardware, software, infrastructure, training, and maintenance.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170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"/>
          <p:cNvSpPr txBox="1">
            <a:spLocks noGrp="1"/>
          </p:cNvSpPr>
          <p:nvPr>
            <p:ph type="title"/>
          </p:nvPr>
        </p:nvSpPr>
        <p:spPr>
          <a:xfrm>
            <a:off x="720000" y="4887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771" name="Google Shape;1771;p31"/>
          <p:cNvSpPr txBox="1">
            <a:spLocks noGrp="1"/>
          </p:cNvSpPr>
          <p:nvPr>
            <p:ph type="title" idx="2"/>
          </p:nvPr>
        </p:nvSpPr>
        <p:spPr>
          <a:xfrm>
            <a:off x="872375" y="1164670"/>
            <a:ext cx="734700" cy="27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72" name="Google Shape;1772;p31"/>
          <p:cNvSpPr txBox="1">
            <a:spLocks noGrp="1"/>
          </p:cNvSpPr>
          <p:nvPr>
            <p:ph type="title" idx="3"/>
          </p:nvPr>
        </p:nvSpPr>
        <p:spPr>
          <a:xfrm>
            <a:off x="872375" y="2396239"/>
            <a:ext cx="734700" cy="27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73" name="Google Shape;1773;p31"/>
          <p:cNvSpPr txBox="1">
            <a:spLocks noGrp="1"/>
          </p:cNvSpPr>
          <p:nvPr>
            <p:ph type="title" idx="4"/>
          </p:nvPr>
        </p:nvSpPr>
        <p:spPr>
          <a:xfrm>
            <a:off x="3419250" y="1180331"/>
            <a:ext cx="1249394" cy="27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04-06</a:t>
            </a:r>
            <a:endParaRPr dirty="0"/>
          </a:p>
        </p:txBody>
      </p:sp>
      <p:sp>
        <p:nvSpPr>
          <p:cNvPr id="1775" name="Google Shape;1775;p31"/>
          <p:cNvSpPr txBox="1">
            <a:spLocks noGrp="1"/>
          </p:cNvSpPr>
          <p:nvPr>
            <p:ph type="title" idx="6"/>
          </p:nvPr>
        </p:nvSpPr>
        <p:spPr>
          <a:xfrm>
            <a:off x="5966125" y="1180331"/>
            <a:ext cx="734700" cy="27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76" name="Google Shape;1776;p31"/>
          <p:cNvSpPr txBox="1">
            <a:spLocks noGrp="1"/>
          </p:cNvSpPr>
          <p:nvPr>
            <p:ph type="title" idx="7"/>
          </p:nvPr>
        </p:nvSpPr>
        <p:spPr>
          <a:xfrm>
            <a:off x="3436320" y="3447789"/>
            <a:ext cx="734700" cy="27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14</a:t>
            </a:r>
            <a:endParaRPr dirty="0"/>
          </a:p>
        </p:txBody>
      </p:sp>
      <p:sp>
        <p:nvSpPr>
          <p:cNvPr id="1777" name="Google Shape;1777;p31"/>
          <p:cNvSpPr txBox="1">
            <a:spLocks noGrp="1"/>
          </p:cNvSpPr>
          <p:nvPr>
            <p:ph type="subTitle" idx="1"/>
          </p:nvPr>
        </p:nvSpPr>
        <p:spPr>
          <a:xfrm>
            <a:off x="872376" y="1438380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</a:t>
            </a:r>
            <a:r>
              <a:rPr lang="en" dirty="0"/>
              <a:t>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8" name="Google Shape;1778;p31"/>
          <p:cNvSpPr txBox="1">
            <a:spLocks noGrp="1"/>
          </p:cNvSpPr>
          <p:nvPr>
            <p:ph type="subTitle" idx="8"/>
          </p:nvPr>
        </p:nvSpPr>
        <p:spPr>
          <a:xfrm>
            <a:off x="3419250" y="1438380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</a:t>
            </a:r>
            <a:r>
              <a:rPr lang="en" dirty="0"/>
              <a:t>outes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9" name="Google Shape;1779;p31"/>
          <p:cNvSpPr txBox="1">
            <a:spLocks noGrp="1"/>
          </p:cNvSpPr>
          <p:nvPr>
            <p:ph type="subTitle" idx="9"/>
          </p:nvPr>
        </p:nvSpPr>
        <p:spPr>
          <a:xfrm>
            <a:off x="5966125" y="1434099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</a:t>
            </a:r>
            <a:r>
              <a:rPr lang="en" dirty="0"/>
              <a:t>ode of Travel &amp; Discounts </a:t>
            </a:r>
            <a:endParaRPr dirty="0"/>
          </a:p>
        </p:txBody>
      </p:sp>
      <p:sp>
        <p:nvSpPr>
          <p:cNvPr id="1780" name="Google Shape;1780;p31"/>
          <p:cNvSpPr txBox="1">
            <a:spLocks noGrp="1"/>
          </p:cNvSpPr>
          <p:nvPr>
            <p:ph type="subTitle" idx="13"/>
          </p:nvPr>
        </p:nvSpPr>
        <p:spPr>
          <a:xfrm>
            <a:off x="872375" y="2640587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Group Tickets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1" name="Google Shape;1781;p31"/>
          <p:cNvSpPr txBox="1">
            <a:spLocks noGrp="1"/>
          </p:cNvSpPr>
          <p:nvPr>
            <p:ph type="subTitle" idx="14"/>
          </p:nvPr>
        </p:nvSpPr>
        <p:spPr>
          <a:xfrm>
            <a:off x="3419250" y="2640587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Metro Passes</a:t>
            </a:r>
          </a:p>
        </p:txBody>
      </p:sp>
      <p:sp>
        <p:nvSpPr>
          <p:cNvPr id="1782" name="Google Shape;1782;p31"/>
          <p:cNvSpPr txBox="1">
            <a:spLocks noGrp="1"/>
          </p:cNvSpPr>
          <p:nvPr>
            <p:ph type="subTitle" idx="15"/>
          </p:nvPr>
        </p:nvSpPr>
        <p:spPr>
          <a:xfrm>
            <a:off x="3419250" y="3664319"/>
            <a:ext cx="2305500" cy="4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&amp; disadvantages </a:t>
            </a:r>
            <a:endParaRPr dirty="0"/>
          </a:p>
        </p:txBody>
      </p:sp>
      <p:sp>
        <p:nvSpPr>
          <p:cNvPr id="2" name="Google Shape;1778;p31">
            <a:extLst>
              <a:ext uri="{FF2B5EF4-FFF2-40B4-BE49-F238E27FC236}">
                <a16:creationId xmlns:a16="http://schemas.microsoft.com/office/drawing/2014/main" id="{43DCC125-1E9D-71DB-5D6C-A304E027C656}"/>
              </a:ext>
            </a:extLst>
          </p:cNvPr>
          <p:cNvSpPr txBox="1">
            <a:spLocks/>
          </p:cNvSpPr>
          <p:nvPr/>
        </p:nvSpPr>
        <p:spPr>
          <a:xfrm>
            <a:off x="5983195" y="3664319"/>
            <a:ext cx="2305500" cy="42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1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IN" dirty="0"/>
              <a:t>FRT Challenges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Google Shape;1773;p31">
            <a:extLst>
              <a:ext uri="{FF2B5EF4-FFF2-40B4-BE49-F238E27FC236}">
                <a16:creationId xmlns:a16="http://schemas.microsoft.com/office/drawing/2014/main" id="{B286C598-FB0D-A162-B1AD-810F368638B4}"/>
              </a:ext>
            </a:extLst>
          </p:cNvPr>
          <p:cNvSpPr txBox="1">
            <a:spLocks/>
          </p:cNvSpPr>
          <p:nvPr/>
        </p:nvSpPr>
        <p:spPr>
          <a:xfrm>
            <a:off x="6085071" y="3468939"/>
            <a:ext cx="734700" cy="27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22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15</a:t>
            </a:r>
          </a:p>
        </p:txBody>
      </p:sp>
      <p:sp>
        <p:nvSpPr>
          <p:cNvPr id="6" name="Google Shape;1772;p31">
            <a:extLst>
              <a:ext uri="{FF2B5EF4-FFF2-40B4-BE49-F238E27FC236}">
                <a16:creationId xmlns:a16="http://schemas.microsoft.com/office/drawing/2014/main" id="{E219CDD4-5AAC-4ADD-C329-DB3FFF7D91C9}"/>
              </a:ext>
            </a:extLst>
          </p:cNvPr>
          <p:cNvSpPr txBox="1">
            <a:spLocks/>
          </p:cNvSpPr>
          <p:nvPr/>
        </p:nvSpPr>
        <p:spPr>
          <a:xfrm>
            <a:off x="6018841" y="2396239"/>
            <a:ext cx="734700" cy="27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22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7" name="Google Shape;1780;p31">
            <a:extLst>
              <a:ext uri="{FF2B5EF4-FFF2-40B4-BE49-F238E27FC236}">
                <a16:creationId xmlns:a16="http://schemas.microsoft.com/office/drawing/2014/main" id="{43CEA136-4066-626C-4E77-6ABFD4F275D1}"/>
              </a:ext>
            </a:extLst>
          </p:cNvPr>
          <p:cNvSpPr txBox="1">
            <a:spLocks/>
          </p:cNvSpPr>
          <p:nvPr/>
        </p:nvSpPr>
        <p:spPr>
          <a:xfrm>
            <a:off x="6018841" y="2640587"/>
            <a:ext cx="2305500" cy="42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1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IN" dirty="0"/>
              <a:t>Convenience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20E34B-750A-8F34-9983-B77505645259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436320" y="2574660"/>
            <a:ext cx="734700" cy="447600"/>
          </a:xfrm>
        </p:spPr>
        <p:txBody>
          <a:bodyPr/>
          <a:lstStyle/>
          <a:p>
            <a:r>
              <a:rPr lang="en-IN" dirty="0"/>
              <a:t>09</a:t>
            </a:r>
            <a:br>
              <a:rPr lang="en-IN" dirty="0"/>
            </a:br>
            <a:endParaRPr lang="en-IN" dirty="0"/>
          </a:p>
        </p:txBody>
      </p:sp>
      <p:sp>
        <p:nvSpPr>
          <p:cNvPr id="10" name="Google Shape;1780;p31">
            <a:extLst>
              <a:ext uri="{FF2B5EF4-FFF2-40B4-BE49-F238E27FC236}">
                <a16:creationId xmlns:a16="http://schemas.microsoft.com/office/drawing/2014/main" id="{28F71D14-38E4-97FC-0B1C-30D782C12149}"/>
              </a:ext>
            </a:extLst>
          </p:cNvPr>
          <p:cNvSpPr txBox="1">
            <a:spLocks/>
          </p:cNvSpPr>
          <p:nvPr/>
        </p:nvSpPr>
        <p:spPr>
          <a:xfrm>
            <a:off x="872375" y="3664319"/>
            <a:ext cx="2305500" cy="42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1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 ExtraBold"/>
              <a:buNone/>
              <a:defRPr sz="2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IN" dirty="0"/>
              <a:t>Technology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12" name="Google Shape;1772;p31">
            <a:extLst>
              <a:ext uri="{FF2B5EF4-FFF2-40B4-BE49-F238E27FC236}">
                <a16:creationId xmlns:a16="http://schemas.microsoft.com/office/drawing/2014/main" id="{2B6E1386-F05D-7797-AD65-467BE7AFCCA6}"/>
              </a:ext>
            </a:extLst>
          </p:cNvPr>
          <p:cNvSpPr txBox="1">
            <a:spLocks/>
          </p:cNvSpPr>
          <p:nvPr/>
        </p:nvSpPr>
        <p:spPr>
          <a:xfrm>
            <a:off x="928304" y="3488846"/>
            <a:ext cx="1599306" cy="2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22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11-13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128370" y="115158"/>
            <a:ext cx="2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Introduction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pic>
        <p:nvPicPr>
          <p:cNvPr id="1789" name="Google Shape;178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770" r="18173"/>
          <a:stretch/>
        </p:blipFill>
        <p:spPr>
          <a:xfrm>
            <a:off x="5166360" y="0"/>
            <a:ext cx="3977641" cy="514350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A5B7D7-83D2-0DC6-293A-4AC40A68D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434599"/>
              </p:ext>
            </p:extLst>
          </p:nvPr>
        </p:nvGraphicFramePr>
        <p:xfrm>
          <a:off x="0" y="697536"/>
          <a:ext cx="5096220" cy="353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6E177C9-19BD-2B2A-793D-FDD6ECB3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40" y="196743"/>
            <a:ext cx="3046800" cy="661800"/>
          </a:xfrm>
        </p:spPr>
        <p:txBody>
          <a:bodyPr/>
          <a:lstStyle/>
          <a:p>
            <a:r>
              <a:rPr lang="en-IN" sz="2400" dirty="0"/>
              <a:t>Routes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C80FB4-EE72-DB15-79AD-CC1F638B3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39926"/>
              </p:ext>
            </p:extLst>
          </p:nvPr>
        </p:nvGraphicFramePr>
        <p:xfrm>
          <a:off x="93747" y="1010079"/>
          <a:ext cx="8787449" cy="31632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960527122"/>
                    </a:ext>
                  </a:extLst>
                </a:gridCol>
                <a:gridCol w="1346201">
                  <a:extLst>
                    <a:ext uri="{9D8B030D-6E8A-4147-A177-3AD203B41FA5}">
                      <a16:colId xmlns:a16="http://schemas.microsoft.com/office/drawing/2014/main" val="613886123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19272401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507767761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3375564801"/>
                    </a:ext>
                  </a:extLst>
                </a:gridCol>
                <a:gridCol w="1516381">
                  <a:extLst>
                    <a:ext uri="{9D8B030D-6E8A-4147-A177-3AD203B41FA5}">
                      <a16:colId xmlns:a16="http://schemas.microsoft.com/office/drawing/2014/main" val="1519847200"/>
                    </a:ext>
                  </a:extLst>
                </a:gridCol>
              </a:tblGrid>
              <a:tr h="5610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Length in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Source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Opening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26596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 2 (west)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Mysuru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Magadi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Nov 2015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10093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 2B (west)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/>
                        <a:t>Kengeri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/>
                        <a:t>Challaghatta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October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9097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 1B(east)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Baiyappanahalli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Krishnarajapura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October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82833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 3 (north)</a:t>
                      </a:r>
                      <a:endParaRPr lang="en-IN" dirty="0"/>
                    </a:p>
                  </a:txBody>
                  <a:tcPr>
                    <a:solidFill>
                      <a:srgbClr val="0B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Sampige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Yeshwanthpura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 March 2014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43853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Reach 4B (south)</a:t>
                      </a:r>
                      <a:endParaRPr lang="en-IN" dirty="0"/>
                    </a:p>
                  </a:txBody>
                  <a:tcPr>
                    <a:solidFill>
                      <a:srgbClr val="0B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Yelachenahalli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Silk Institute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 January 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35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3B1B1921-E470-68FB-91B3-A708C6CA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775E1E7E-5E92-A8FA-6C06-300B186FF9EC}"/>
              </a:ext>
            </a:extLst>
          </p:cNvPr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75FDE6DC-D208-9E97-037B-DB5939322391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AFA40556-7B83-C004-9E95-2980B68FF876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4785290A-1643-5E20-BC9E-6685687DFAB2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4544FB55-C37C-B3F5-DD3D-E53C68673793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A479B8B8-32F1-6468-04D2-92ADA85474AD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C262E46F-F15C-6D54-0AFD-30BC17794600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23DD2BD8-2912-9326-7DDD-A9930E747BCA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D4DCBF8E-21EB-8610-21A5-DFCB67CCD6A9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4C2D1BCA-C756-0E1C-841A-FF3DDEC1618A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352CC634-905D-2F72-AD96-A61B4E0E9EE4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64844EFF-A3A5-F36A-DE75-F9CB1934A67E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30B5802D-067B-263C-B868-F9DBB63A1BA8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0633408E-02D7-C1C6-8BCF-49247EE18937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036FAFEB-E579-291D-8062-CD00A2C12BB2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40CF4C9C-3FC1-A099-7B73-097D5F04112C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250ECA3B-93CA-2595-90F6-069706546F37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B1100E5A-B285-F76D-1E71-86136C4F25A8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9B43EDF3-8F33-0333-9E2C-4B9E5571E86B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98BC7F32-51A9-F523-8F0F-87AE9B2474E4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7C09F7EB-C974-D81B-B1E5-4A511232C2FD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3F50F598-050C-C793-B192-00BA9EC58F76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445E28E-2DDF-6826-FEB5-2346FA4E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46" y="101695"/>
            <a:ext cx="3867922" cy="369116"/>
          </a:xfrm>
        </p:spPr>
        <p:txBody>
          <a:bodyPr/>
          <a:lstStyle/>
          <a:p>
            <a:r>
              <a:rPr lang="en-IN" sz="2400" dirty="0"/>
              <a:t>Other Metro  Cities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130A6-A48E-5937-4705-36F7284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7799"/>
              </p:ext>
            </p:extLst>
          </p:nvPr>
        </p:nvGraphicFramePr>
        <p:xfrm>
          <a:off x="0" y="332122"/>
          <a:ext cx="9144001" cy="4937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33220">
                  <a:extLst>
                    <a:ext uri="{9D8B030D-6E8A-4147-A177-3AD203B41FA5}">
                      <a16:colId xmlns:a16="http://schemas.microsoft.com/office/drawing/2014/main" val="1963972533"/>
                    </a:ext>
                  </a:extLst>
                </a:gridCol>
                <a:gridCol w="1433220">
                  <a:extLst>
                    <a:ext uri="{9D8B030D-6E8A-4147-A177-3AD203B41FA5}">
                      <a16:colId xmlns:a16="http://schemas.microsoft.com/office/drawing/2014/main" val="2960527122"/>
                    </a:ext>
                  </a:extLst>
                </a:gridCol>
                <a:gridCol w="1177686">
                  <a:extLst>
                    <a:ext uri="{9D8B030D-6E8A-4147-A177-3AD203B41FA5}">
                      <a16:colId xmlns:a16="http://schemas.microsoft.com/office/drawing/2014/main" val="613886123"/>
                    </a:ext>
                  </a:extLst>
                </a:gridCol>
                <a:gridCol w="1183515">
                  <a:extLst>
                    <a:ext uri="{9D8B030D-6E8A-4147-A177-3AD203B41FA5}">
                      <a16:colId xmlns:a16="http://schemas.microsoft.com/office/drawing/2014/main" val="2192724013"/>
                    </a:ext>
                  </a:extLst>
                </a:gridCol>
                <a:gridCol w="1305453">
                  <a:extLst>
                    <a:ext uri="{9D8B030D-6E8A-4147-A177-3AD203B41FA5}">
                      <a16:colId xmlns:a16="http://schemas.microsoft.com/office/drawing/2014/main" val="1507767761"/>
                    </a:ext>
                  </a:extLst>
                </a:gridCol>
                <a:gridCol w="1284343">
                  <a:extLst>
                    <a:ext uri="{9D8B030D-6E8A-4147-A177-3AD203B41FA5}">
                      <a16:colId xmlns:a16="http://schemas.microsoft.com/office/drawing/2014/main" val="3375564801"/>
                    </a:ext>
                  </a:extLst>
                </a:gridCol>
                <a:gridCol w="1326564">
                  <a:extLst>
                    <a:ext uri="{9D8B030D-6E8A-4147-A177-3AD203B41FA5}">
                      <a16:colId xmlns:a16="http://schemas.microsoft.com/office/drawing/2014/main" val="1519847200"/>
                    </a:ext>
                  </a:extLst>
                </a:gridCol>
              </a:tblGrid>
              <a:tr h="231326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State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Length in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Source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Opening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26596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Kolkata Metro Rail Corporation 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Kolkata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West Bengal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59.38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Esplanade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Netaji Bhavan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24 October 1984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10093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Delhi Metro Rail Corporation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Delhi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Delhi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350.42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Shahdara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Tis Hazari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24 December 2002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09097"/>
                  </a:ext>
                </a:extLst>
              </a:tr>
              <a:tr h="32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Gurugram Metro Rail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Gurgaon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Haryana 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12.1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Sikanderpur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DLF Cybercity business district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 November 2013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35428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r>
                        <a:rPr lang="en-IN" sz="1100" b="0" dirty="0"/>
                        <a:t>Maha Mumbai Metro Operation Corporation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Mumbai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Maharashtra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46.4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Versova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Ghatkopar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 June 2014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98780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Jaipur Metro Rail Corporation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Jaipur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Rajasthan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9.63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Mansarovar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Badi Chaupar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 June 2015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93239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Chennai Metro Rail 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Chennai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Tamil Nadu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Washermanpet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Chennai International Airport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 June 2015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76111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Kochi  Metro Rail 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Kochi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Kerala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28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Aluva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Palarivattom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 June 2017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58673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Uttar Pradesh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Metro Rail Corporation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Lucknow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Uttar Pradesh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22.87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Transport Nagar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Charbagh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6 September 2017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86702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Hyderabad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dirty="0"/>
                        <a:t> Metro Rail  Limited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Hyderabad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Telangana 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/>
                        <a:t>71.1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Hussain Sagar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Miyapur</a:t>
                      </a:r>
                    </a:p>
                  </a:txBody>
                  <a:tcPr>
                    <a:solidFill>
                      <a:srgbClr val="E2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 November 2017</a:t>
                      </a:r>
                      <a:endParaRPr lang="en-IN" sz="1100" b="0" dirty="0"/>
                    </a:p>
                  </a:txBody>
                  <a:tcPr>
                    <a:solidFill>
                      <a:srgbClr val="E2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5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34869B4A-2F01-4687-68BD-75AE3924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FC675E3F-23F8-9915-FD69-492EEEB2ADB5}"/>
              </a:ext>
            </a:extLst>
          </p:cNvPr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9DE64FD9-586D-B63E-C742-C441E9B39023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7A8BF936-FF3A-2486-9A4D-4B031C015CA7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50C3B904-073F-197D-0A50-3B9AD87BD2D4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C9ED306A-2C81-DC89-8124-F7F48BD2334D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7F7767F2-5020-FBE9-920A-4F7E948D8DAE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6A816025-9D63-61EC-47E0-629B222BFF4B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349F2F61-D35F-3FA9-8B10-349595DBE7D4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290A913D-8B18-1344-3AC1-9F9A91224370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EA5B2756-2061-9DB5-03BA-DB94954FAD48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B75209E0-E7E7-6351-75E9-F74B7BF147D0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36352441-F290-61BD-CC9E-DAFF870DFF77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49674CD4-E637-840E-088C-0EA75FBC1A65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C536365F-81FE-1528-EE64-0451962F05F5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4C32FF0B-E878-FBC0-0583-31A44392CC40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E673E255-C639-1CC2-96A1-F5AEA87428AA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382D2D49-632C-06F2-E8F3-0F5773A71639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37F9789E-1B7D-C5FE-21B6-7E17C7DAF795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72D54103-7E21-BFDD-FB5A-51366810356E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D06E48B9-CA19-0D22-A4C9-235A00AF6F42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8669A2FB-A540-4473-EBDB-AD9E5C80B0C4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D9E47B62-1616-7570-536F-3ED965C875DE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6B338BB-428F-3381-33BE-0E216283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20" y="288183"/>
            <a:ext cx="3046800" cy="661800"/>
          </a:xfrm>
        </p:spPr>
        <p:txBody>
          <a:bodyPr/>
          <a:lstStyle/>
          <a:p>
            <a:r>
              <a:rPr lang="en-IN" sz="2400" dirty="0"/>
              <a:t>Lines under construction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E8F390-FC94-A666-23FC-2D46B0D6E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73753"/>
              </p:ext>
            </p:extLst>
          </p:nvPr>
        </p:nvGraphicFramePr>
        <p:xfrm>
          <a:off x="164940" y="1256905"/>
          <a:ext cx="8814119" cy="264284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960527122"/>
                    </a:ext>
                  </a:extLst>
                </a:gridCol>
                <a:gridCol w="1346201">
                  <a:extLst>
                    <a:ext uri="{9D8B030D-6E8A-4147-A177-3AD203B41FA5}">
                      <a16:colId xmlns:a16="http://schemas.microsoft.com/office/drawing/2014/main" val="613886123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19272401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507767761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3375564801"/>
                    </a:ext>
                  </a:extLst>
                </a:gridCol>
                <a:gridCol w="1516381">
                  <a:extLst>
                    <a:ext uri="{9D8B030D-6E8A-4147-A177-3AD203B41FA5}">
                      <a16:colId xmlns:a16="http://schemas.microsoft.com/office/drawing/2014/main" val="1519847200"/>
                    </a:ext>
                  </a:extLst>
                </a:gridCol>
              </a:tblGrid>
              <a:tr h="5610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Length in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Source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Estimated Opening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26596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</a:t>
                      </a:r>
                      <a:endParaRPr lang="en-IN" dirty="0"/>
                    </a:p>
                  </a:txBody>
                  <a:tcPr>
                    <a:solidFill>
                      <a:srgbClr val="0B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Nagasandra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Madavara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July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10093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yellow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Rashtreeya Vidyalaya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Bommasandra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July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9097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Pink </a:t>
                      </a:r>
                      <a:endParaRPr lang="en-IN" dirty="0"/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21.25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Kalena Agrahara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Nagawara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December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43853"/>
                  </a:ext>
                </a:extLst>
              </a:tr>
              <a:tr h="520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Blue 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58.19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Central Silk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KIAL Terminals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June 2026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3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7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94000"/>
          </a:srgbClr>
        </a:solidFill>
        <a:effectLst/>
      </p:bgPr>
    </p:bg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8"/>
          <p:cNvSpPr/>
          <p:nvPr/>
        </p:nvSpPr>
        <p:spPr>
          <a:xfrm flipH="1"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1653" h="249" extrusionOk="0">
                <a:moveTo>
                  <a:pt x="1653" y="249"/>
                </a:moveTo>
                <a:cubicBezTo>
                  <a:pt x="1606" y="213"/>
                  <a:pt x="1553" y="193"/>
                  <a:pt x="1498" y="193"/>
                </a:cubicBezTo>
                <a:cubicBezTo>
                  <a:pt x="1487" y="193"/>
                  <a:pt x="1477" y="193"/>
                  <a:pt x="1467" y="195"/>
                </a:cubicBezTo>
                <a:cubicBezTo>
                  <a:pt x="1440" y="166"/>
                  <a:pt x="1410" y="144"/>
                  <a:pt x="1379" y="128"/>
                </a:cubicBezTo>
                <a:cubicBezTo>
                  <a:pt x="1351" y="205"/>
                  <a:pt x="1351" y="205"/>
                  <a:pt x="1351" y="205"/>
                </a:cubicBezTo>
                <a:cubicBezTo>
                  <a:pt x="1364" y="121"/>
                  <a:pt x="1364" y="121"/>
                  <a:pt x="1364" y="121"/>
                </a:cubicBezTo>
                <a:cubicBezTo>
                  <a:pt x="1353" y="116"/>
                  <a:pt x="1342" y="112"/>
                  <a:pt x="1331" y="109"/>
                </a:cubicBezTo>
                <a:cubicBezTo>
                  <a:pt x="1331" y="175"/>
                  <a:pt x="1331" y="175"/>
                  <a:pt x="1331" y="175"/>
                </a:cubicBezTo>
                <a:cubicBezTo>
                  <a:pt x="1315" y="105"/>
                  <a:pt x="1315" y="105"/>
                  <a:pt x="1315" y="105"/>
                </a:cubicBezTo>
                <a:cubicBezTo>
                  <a:pt x="1300" y="102"/>
                  <a:pt x="1285" y="101"/>
                  <a:pt x="1270" y="101"/>
                </a:cubicBezTo>
                <a:cubicBezTo>
                  <a:pt x="1242" y="101"/>
                  <a:pt x="1215" y="106"/>
                  <a:pt x="1189" y="116"/>
                </a:cubicBezTo>
                <a:cubicBezTo>
                  <a:pt x="1178" y="96"/>
                  <a:pt x="1166" y="78"/>
                  <a:pt x="1154" y="63"/>
                </a:cubicBezTo>
                <a:cubicBezTo>
                  <a:pt x="1132" y="115"/>
                  <a:pt x="1132" y="115"/>
                  <a:pt x="1132" y="115"/>
                </a:cubicBezTo>
                <a:cubicBezTo>
                  <a:pt x="1147" y="65"/>
                  <a:pt x="1147" y="65"/>
                  <a:pt x="1147" y="65"/>
                </a:cubicBezTo>
                <a:cubicBezTo>
                  <a:pt x="1105" y="134"/>
                  <a:pt x="1105" y="134"/>
                  <a:pt x="1105" y="134"/>
                </a:cubicBezTo>
                <a:cubicBezTo>
                  <a:pt x="1140" y="46"/>
                  <a:pt x="1140" y="46"/>
                  <a:pt x="1140" y="46"/>
                </a:cubicBezTo>
                <a:cubicBezTo>
                  <a:pt x="1127" y="32"/>
                  <a:pt x="1113" y="21"/>
                  <a:pt x="1098" y="13"/>
                </a:cubicBezTo>
                <a:cubicBezTo>
                  <a:pt x="1076" y="71"/>
                  <a:pt x="1076" y="71"/>
                  <a:pt x="1076" y="71"/>
                </a:cubicBezTo>
                <a:cubicBezTo>
                  <a:pt x="1089" y="9"/>
                  <a:pt x="1089" y="9"/>
                  <a:pt x="1089" y="9"/>
                </a:cubicBezTo>
                <a:cubicBezTo>
                  <a:pt x="1086" y="7"/>
                  <a:pt x="1083" y="6"/>
                  <a:pt x="1080" y="5"/>
                </a:cubicBezTo>
                <a:cubicBezTo>
                  <a:pt x="1076" y="40"/>
                  <a:pt x="1076" y="40"/>
                  <a:pt x="1076" y="40"/>
                </a:cubicBezTo>
                <a:cubicBezTo>
                  <a:pt x="1076" y="4"/>
                  <a:pt x="1076" y="4"/>
                  <a:pt x="1076" y="4"/>
                </a:cubicBezTo>
                <a:cubicBezTo>
                  <a:pt x="1067" y="1"/>
                  <a:pt x="1058" y="0"/>
                  <a:pt x="1049" y="0"/>
                </a:cubicBezTo>
                <a:cubicBezTo>
                  <a:pt x="1023" y="0"/>
                  <a:pt x="999" y="10"/>
                  <a:pt x="976" y="29"/>
                </a:cubicBezTo>
                <a:cubicBezTo>
                  <a:pt x="988" y="138"/>
                  <a:pt x="988" y="138"/>
                  <a:pt x="988" y="138"/>
                </a:cubicBezTo>
                <a:cubicBezTo>
                  <a:pt x="970" y="34"/>
                  <a:pt x="970" y="34"/>
                  <a:pt x="970" y="34"/>
                </a:cubicBezTo>
                <a:cubicBezTo>
                  <a:pt x="967" y="37"/>
                  <a:pt x="964" y="40"/>
                  <a:pt x="961" y="43"/>
                </a:cubicBezTo>
                <a:cubicBezTo>
                  <a:pt x="972" y="91"/>
                  <a:pt x="972" y="91"/>
                  <a:pt x="972" y="91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70" y="146"/>
                  <a:pt x="970" y="146"/>
                  <a:pt x="970" y="146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929" y="81"/>
                  <a:pt x="918" y="99"/>
                  <a:pt x="908" y="118"/>
                </a:cubicBezTo>
                <a:cubicBezTo>
                  <a:pt x="946" y="171"/>
                  <a:pt x="946" y="171"/>
                  <a:pt x="946" y="171"/>
                </a:cubicBezTo>
                <a:cubicBezTo>
                  <a:pt x="901" y="132"/>
                  <a:pt x="901" y="132"/>
                  <a:pt x="901" y="132"/>
                </a:cubicBezTo>
                <a:cubicBezTo>
                  <a:pt x="896" y="141"/>
                  <a:pt x="892" y="150"/>
                  <a:pt x="888" y="160"/>
                </a:cubicBezTo>
                <a:cubicBezTo>
                  <a:pt x="873" y="157"/>
                  <a:pt x="858" y="155"/>
                  <a:pt x="842" y="155"/>
                </a:cubicBezTo>
                <a:cubicBezTo>
                  <a:pt x="814" y="155"/>
                  <a:pt x="786" y="161"/>
                  <a:pt x="760" y="171"/>
                </a:cubicBezTo>
                <a:cubicBezTo>
                  <a:pt x="757" y="166"/>
                  <a:pt x="754" y="162"/>
                  <a:pt x="752" y="158"/>
                </a:cubicBezTo>
                <a:cubicBezTo>
                  <a:pt x="706" y="188"/>
                  <a:pt x="706" y="188"/>
                  <a:pt x="706" y="188"/>
                </a:cubicBezTo>
                <a:cubicBezTo>
                  <a:pt x="745" y="147"/>
                  <a:pt x="745" y="147"/>
                  <a:pt x="745" y="147"/>
                </a:cubicBezTo>
                <a:cubicBezTo>
                  <a:pt x="734" y="132"/>
                  <a:pt x="723" y="118"/>
                  <a:pt x="711" y="106"/>
                </a:cubicBezTo>
                <a:cubicBezTo>
                  <a:pt x="682" y="168"/>
                  <a:pt x="682" y="168"/>
                  <a:pt x="682" y="168"/>
                </a:cubicBezTo>
                <a:cubicBezTo>
                  <a:pt x="696" y="102"/>
                  <a:pt x="696" y="102"/>
                  <a:pt x="696" y="102"/>
                </a:cubicBezTo>
                <a:cubicBezTo>
                  <a:pt x="680" y="125"/>
                  <a:pt x="680" y="125"/>
                  <a:pt x="680" y="125"/>
                </a:cubicBezTo>
                <a:cubicBezTo>
                  <a:pt x="692" y="88"/>
                  <a:pt x="692" y="88"/>
                  <a:pt x="692" y="88"/>
                </a:cubicBezTo>
                <a:cubicBezTo>
                  <a:pt x="689" y="86"/>
                  <a:pt x="686" y="83"/>
                  <a:pt x="682" y="8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676" y="77"/>
                  <a:pt x="676" y="77"/>
                  <a:pt x="676" y="77"/>
                </a:cubicBezTo>
                <a:cubicBezTo>
                  <a:pt x="653" y="62"/>
                  <a:pt x="629" y="54"/>
                  <a:pt x="604" y="54"/>
                </a:cubicBezTo>
                <a:cubicBezTo>
                  <a:pt x="595" y="54"/>
                  <a:pt x="585" y="56"/>
                  <a:pt x="577" y="5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2" y="59"/>
                  <a:pt x="572" y="59"/>
                  <a:pt x="572" y="59"/>
                </a:cubicBezTo>
                <a:cubicBezTo>
                  <a:pt x="569" y="59"/>
                  <a:pt x="566" y="60"/>
                  <a:pt x="563" y="61"/>
                </a:cubicBezTo>
                <a:cubicBezTo>
                  <a:pt x="577" y="110"/>
                  <a:pt x="577" y="110"/>
                  <a:pt x="577" y="110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0" y="71"/>
                  <a:pt x="526" y="79"/>
                  <a:pt x="513" y="90"/>
                </a:cubicBezTo>
                <a:cubicBezTo>
                  <a:pt x="548" y="159"/>
                  <a:pt x="548" y="159"/>
                  <a:pt x="548" y="159"/>
                </a:cubicBezTo>
                <a:cubicBezTo>
                  <a:pt x="506" y="106"/>
                  <a:pt x="506" y="106"/>
                  <a:pt x="506" y="106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498" y="104"/>
                  <a:pt x="498" y="104"/>
                  <a:pt x="498" y="104"/>
                </a:cubicBezTo>
                <a:cubicBezTo>
                  <a:pt x="486" y="115"/>
                  <a:pt x="475" y="129"/>
                  <a:pt x="464" y="145"/>
                </a:cubicBezTo>
                <a:cubicBezTo>
                  <a:pt x="438" y="137"/>
                  <a:pt x="410" y="133"/>
                  <a:pt x="382" y="133"/>
                </a:cubicBezTo>
                <a:cubicBezTo>
                  <a:pt x="367" y="133"/>
                  <a:pt x="352" y="134"/>
                  <a:pt x="338" y="137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1" y="140"/>
                  <a:pt x="321" y="140"/>
                  <a:pt x="321" y="140"/>
                </a:cubicBezTo>
                <a:cubicBezTo>
                  <a:pt x="310" y="142"/>
                  <a:pt x="299" y="145"/>
                  <a:pt x="289" y="149"/>
                </a:cubicBezTo>
                <a:cubicBezTo>
                  <a:pt x="301" y="215"/>
                  <a:pt x="301" y="215"/>
                  <a:pt x="301" y="215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42" y="167"/>
                  <a:pt x="213" y="184"/>
                  <a:pt x="186" y="207"/>
                </a:cubicBezTo>
                <a:cubicBezTo>
                  <a:pt x="175" y="206"/>
                  <a:pt x="165" y="205"/>
                  <a:pt x="155" y="205"/>
                </a:cubicBezTo>
                <a:cubicBezTo>
                  <a:pt x="99" y="205"/>
                  <a:pt x="47" y="221"/>
                  <a:pt x="0" y="249"/>
                </a:cubicBezTo>
                <a:lnTo>
                  <a:pt x="1653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AACD4C1-E316-AC16-9BCF-DE7C84C8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471" y="169926"/>
            <a:ext cx="3046800" cy="661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Mode of Travel Discounts </a:t>
            </a:r>
          </a:p>
        </p:txBody>
      </p:sp>
      <p:grpSp>
        <p:nvGrpSpPr>
          <p:cNvPr id="10" name="Google Shape;4057;p70">
            <a:extLst>
              <a:ext uri="{FF2B5EF4-FFF2-40B4-BE49-F238E27FC236}">
                <a16:creationId xmlns:a16="http://schemas.microsoft.com/office/drawing/2014/main" id="{D158E418-9E56-0ED1-A200-B232232CAF7F}"/>
              </a:ext>
            </a:extLst>
          </p:cNvPr>
          <p:cNvGrpSpPr/>
          <p:nvPr/>
        </p:nvGrpSpPr>
        <p:grpSpPr>
          <a:xfrm>
            <a:off x="20170" y="1115187"/>
            <a:ext cx="2134772" cy="427019"/>
            <a:chOff x="6336019" y="3733725"/>
            <a:chExt cx="2566206" cy="35131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Google Shape;4058;p70">
              <a:extLst>
                <a:ext uri="{FF2B5EF4-FFF2-40B4-BE49-F238E27FC236}">
                  <a16:creationId xmlns:a16="http://schemas.microsoft.com/office/drawing/2014/main" id="{94E5DDA3-3D6E-B6DF-C52C-5B1BD83CCEAD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i="1" dirty="0"/>
                <a:t>Payment mode</a:t>
              </a:r>
              <a:endParaRPr b="1" i="1" dirty="0"/>
            </a:p>
          </p:txBody>
        </p:sp>
        <p:sp>
          <p:nvSpPr>
            <p:cNvPr id="12" name="Google Shape;4059;p70">
              <a:extLst>
                <a:ext uri="{FF2B5EF4-FFF2-40B4-BE49-F238E27FC236}">
                  <a16:creationId xmlns:a16="http://schemas.microsoft.com/office/drawing/2014/main" id="{F88F2248-260D-B40E-FBBF-B12DE072F381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60;p70">
              <a:extLst>
                <a:ext uri="{FF2B5EF4-FFF2-40B4-BE49-F238E27FC236}">
                  <a16:creationId xmlns:a16="http://schemas.microsoft.com/office/drawing/2014/main" id="{D08D7DF1-9589-42D3-EE20-9253C0B5D54F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61;p70">
              <a:extLst>
                <a:ext uri="{FF2B5EF4-FFF2-40B4-BE49-F238E27FC236}">
                  <a16:creationId xmlns:a16="http://schemas.microsoft.com/office/drawing/2014/main" id="{D48C4A38-8422-88EF-165B-CFF6CF3C5FEA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057;p70">
            <a:extLst>
              <a:ext uri="{FF2B5EF4-FFF2-40B4-BE49-F238E27FC236}">
                <a16:creationId xmlns:a16="http://schemas.microsoft.com/office/drawing/2014/main" id="{4E89BD7F-0F6E-48DD-5A5D-1C29E47F2E88}"/>
              </a:ext>
            </a:extLst>
          </p:cNvPr>
          <p:cNvGrpSpPr/>
          <p:nvPr/>
        </p:nvGrpSpPr>
        <p:grpSpPr>
          <a:xfrm>
            <a:off x="2190689" y="1115187"/>
            <a:ext cx="2381311" cy="426980"/>
            <a:chOff x="6336019" y="3733725"/>
            <a:chExt cx="2566206" cy="351311"/>
          </a:xfrm>
          <a:solidFill>
            <a:srgbClr val="00B0C4"/>
          </a:solidFill>
        </p:grpSpPr>
        <p:sp>
          <p:nvSpPr>
            <p:cNvPr id="21" name="Google Shape;4058;p70">
              <a:extLst>
                <a:ext uri="{FF2B5EF4-FFF2-40B4-BE49-F238E27FC236}">
                  <a16:creationId xmlns:a16="http://schemas.microsoft.com/office/drawing/2014/main" id="{19DF42F6-CE72-9CD4-A5A7-A13FD1DDF496}"/>
                </a:ext>
              </a:extLst>
            </p:cNvPr>
            <p:cNvSpPr/>
            <p:nvPr/>
          </p:nvSpPr>
          <p:spPr>
            <a:xfrm>
              <a:off x="6336019" y="3733736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i="1" dirty="0"/>
                <a:t> Type</a:t>
              </a:r>
              <a:endParaRPr b="1" i="1" dirty="0"/>
            </a:p>
          </p:txBody>
        </p:sp>
        <p:sp>
          <p:nvSpPr>
            <p:cNvPr id="23" name="Google Shape;4059;p70">
              <a:extLst>
                <a:ext uri="{FF2B5EF4-FFF2-40B4-BE49-F238E27FC236}">
                  <a16:creationId xmlns:a16="http://schemas.microsoft.com/office/drawing/2014/main" id="{A2920961-62BC-6934-6D3D-EAC2B0E0C9F3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60;p70">
              <a:extLst>
                <a:ext uri="{FF2B5EF4-FFF2-40B4-BE49-F238E27FC236}">
                  <a16:creationId xmlns:a16="http://schemas.microsoft.com/office/drawing/2014/main" id="{64EBEB59-0130-BDC7-F998-41A5E4217E24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61;p70">
              <a:extLst>
                <a:ext uri="{FF2B5EF4-FFF2-40B4-BE49-F238E27FC236}">
                  <a16:creationId xmlns:a16="http://schemas.microsoft.com/office/drawing/2014/main" id="{2EA0E203-2C90-19BF-D1A2-063DF495729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057;p70">
            <a:extLst>
              <a:ext uri="{FF2B5EF4-FFF2-40B4-BE49-F238E27FC236}">
                <a16:creationId xmlns:a16="http://schemas.microsoft.com/office/drawing/2014/main" id="{6A76ECAE-BF4D-AD9F-87EF-944C17A16E39}"/>
              </a:ext>
            </a:extLst>
          </p:cNvPr>
          <p:cNvGrpSpPr/>
          <p:nvPr/>
        </p:nvGrpSpPr>
        <p:grpSpPr>
          <a:xfrm>
            <a:off x="4572000" y="1115186"/>
            <a:ext cx="2379516" cy="426993"/>
            <a:chOff x="6336019" y="3733725"/>
            <a:chExt cx="2566206" cy="351311"/>
          </a:xfrm>
          <a:solidFill>
            <a:srgbClr val="65ADB2"/>
          </a:solidFill>
        </p:grpSpPr>
        <p:sp>
          <p:nvSpPr>
            <p:cNvPr id="30" name="Google Shape;4058;p70">
              <a:extLst>
                <a:ext uri="{FF2B5EF4-FFF2-40B4-BE49-F238E27FC236}">
                  <a16:creationId xmlns:a16="http://schemas.microsoft.com/office/drawing/2014/main" id="{99E855BF-F324-9A14-72A9-C74DA55F718C}"/>
                </a:ext>
              </a:extLst>
            </p:cNvPr>
            <p:cNvSpPr/>
            <p:nvPr/>
          </p:nvSpPr>
          <p:spPr>
            <a:xfrm>
              <a:off x="6336019" y="3733736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400" b="1" dirty="0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Google Shape;4059;p70">
              <a:extLst>
                <a:ext uri="{FF2B5EF4-FFF2-40B4-BE49-F238E27FC236}">
                  <a16:creationId xmlns:a16="http://schemas.microsoft.com/office/drawing/2014/main" id="{6FE4B4DE-3F59-58E0-CB17-760869B99AD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60;p70">
              <a:extLst>
                <a:ext uri="{FF2B5EF4-FFF2-40B4-BE49-F238E27FC236}">
                  <a16:creationId xmlns:a16="http://schemas.microsoft.com/office/drawing/2014/main" id="{C0BCB834-93C6-A357-0E20-0AD48627BFB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61;p70">
              <a:extLst>
                <a:ext uri="{FF2B5EF4-FFF2-40B4-BE49-F238E27FC236}">
                  <a16:creationId xmlns:a16="http://schemas.microsoft.com/office/drawing/2014/main" id="{AEE04B65-3EC7-CA91-C25D-A051357A187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4057;p70">
            <a:extLst>
              <a:ext uri="{FF2B5EF4-FFF2-40B4-BE49-F238E27FC236}">
                <a16:creationId xmlns:a16="http://schemas.microsoft.com/office/drawing/2014/main" id="{B297B4B7-E802-F7AD-59DD-9F7406B1D3D0}"/>
              </a:ext>
            </a:extLst>
          </p:cNvPr>
          <p:cNvGrpSpPr/>
          <p:nvPr/>
        </p:nvGrpSpPr>
        <p:grpSpPr>
          <a:xfrm>
            <a:off x="6930741" y="1115186"/>
            <a:ext cx="2262361" cy="426968"/>
            <a:chOff x="6336019" y="3733725"/>
            <a:chExt cx="2566206" cy="351311"/>
          </a:xfrm>
          <a:solidFill>
            <a:srgbClr val="867C62"/>
          </a:solidFill>
        </p:grpSpPr>
        <p:sp>
          <p:nvSpPr>
            <p:cNvPr id="35" name="Google Shape;4058;p70">
              <a:extLst>
                <a:ext uri="{FF2B5EF4-FFF2-40B4-BE49-F238E27FC236}">
                  <a16:creationId xmlns:a16="http://schemas.microsoft.com/office/drawing/2014/main" id="{8C75A24F-4E6D-4467-3064-A3A7D04572CA}"/>
                </a:ext>
              </a:extLst>
            </p:cNvPr>
            <p:cNvSpPr/>
            <p:nvPr/>
          </p:nvSpPr>
          <p:spPr>
            <a:xfrm>
              <a:off x="6336019" y="3733736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400" b="1" dirty="0">
                  <a:solidFill>
                    <a:schemeClr val="tx1"/>
                  </a:solidFill>
                </a:rPr>
                <a:t>Discounts</a:t>
              </a:r>
            </a:p>
          </p:txBody>
        </p:sp>
        <p:sp>
          <p:nvSpPr>
            <p:cNvPr id="36" name="Google Shape;4059;p70">
              <a:extLst>
                <a:ext uri="{FF2B5EF4-FFF2-40B4-BE49-F238E27FC236}">
                  <a16:creationId xmlns:a16="http://schemas.microsoft.com/office/drawing/2014/main" id="{E2016BDF-9249-8E4F-CBCF-AC7F7A2F88B3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0;p70">
              <a:extLst>
                <a:ext uri="{FF2B5EF4-FFF2-40B4-BE49-F238E27FC236}">
                  <a16:creationId xmlns:a16="http://schemas.microsoft.com/office/drawing/2014/main" id="{78E584E8-5727-3133-5EC3-D4BD7738F557}"/>
                </a:ext>
              </a:extLst>
            </p:cNvPr>
            <p:cNvSpPr/>
            <p:nvPr/>
          </p:nvSpPr>
          <p:spPr>
            <a:xfrm>
              <a:off x="8327124" y="3733725"/>
              <a:ext cx="346499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61;p70">
              <a:extLst>
                <a:ext uri="{FF2B5EF4-FFF2-40B4-BE49-F238E27FC236}">
                  <a16:creationId xmlns:a16="http://schemas.microsoft.com/office/drawing/2014/main" id="{56AE3CE3-7AC2-74D6-F687-2899720FA234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056;p70">
            <a:extLst>
              <a:ext uri="{FF2B5EF4-FFF2-40B4-BE49-F238E27FC236}">
                <a16:creationId xmlns:a16="http://schemas.microsoft.com/office/drawing/2014/main" id="{9D12432A-B1F8-DF95-AB0F-D58425575B5A}"/>
              </a:ext>
            </a:extLst>
          </p:cNvPr>
          <p:cNvSpPr/>
          <p:nvPr/>
        </p:nvSpPr>
        <p:spPr>
          <a:xfrm>
            <a:off x="-11927" y="1679823"/>
            <a:ext cx="2115790" cy="42695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Cash</a:t>
            </a:r>
            <a:endParaRPr b="1" i="1" dirty="0"/>
          </a:p>
        </p:txBody>
      </p:sp>
      <p:sp>
        <p:nvSpPr>
          <p:cNvPr id="24" name="Google Shape;4056;p70">
            <a:extLst>
              <a:ext uri="{FF2B5EF4-FFF2-40B4-BE49-F238E27FC236}">
                <a16:creationId xmlns:a16="http://schemas.microsoft.com/office/drawing/2014/main" id="{B46FEAB8-D65A-602D-9280-9FD0E70896E0}"/>
              </a:ext>
            </a:extLst>
          </p:cNvPr>
          <p:cNvSpPr/>
          <p:nvPr/>
        </p:nvSpPr>
        <p:spPr>
          <a:xfrm>
            <a:off x="2140886" y="1679823"/>
            <a:ext cx="2431114" cy="42695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i="1" cap="none" spc="0" dirty="0">
                <a:ln w="0"/>
                <a:solidFill>
                  <a:schemeClr val="tx1"/>
                </a:solidFill>
              </a:rPr>
              <a:t> Token</a:t>
            </a:r>
            <a:endParaRPr dirty="0"/>
          </a:p>
        </p:txBody>
      </p:sp>
      <p:sp>
        <p:nvSpPr>
          <p:cNvPr id="39" name="Google Shape;4056;p70">
            <a:extLst>
              <a:ext uri="{FF2B5EF4-FFF2-40B4-BE49-F238E27FC236}">
                <a16:creationId xmlns:a16="http://schemas.microsoft.com/office/drawing/2014/main" id="{EA18055E-18D3-B6B5-9C0B-F430DDF94EB0}"/>
              </a:ext>
            </a:extLst>
          </p:cNvPr>
          <p:cNvSpPr/>
          <p:nvPr/>
        </p:nvSpPr>
        <p:spPr>
          <a:xfrm>
            <a:off x="4571999" y="1669813"/>
            <a:ext cx="2322993" cy="42695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i="1" cap="none" spc="0" dirty="0">
                <a:ln w="0"/>
                <a:solidFill>
                  <a:schemeClr val="tx1"/>
                </a:solidFill>
              </a:rPr>
              <a:t> RFID</a:t>
            </a:r>
            <a:endParaRPr dirty="0"/>
          </a:p>
        </p:txBody>
      </p:sp>
      <p:sp>
        <p:nvSpPr>
          <p:cNvPr id="40" name="Google Shape;4056;p70">
            <a:extLst>
              <a:ext uri="{FF2B5EF4-FFF2-40B4-BE49-F238E27FC236}">
                <a16:creationId xmlns:a16="http://schemas.microsoft.com/office/drawing/2014/main" id="{87C9EBF9-644B-21ED-A6BC-CA0464CB4A18}"/>
              </a:ext>
            </a:extLst>
          </p:cNvPr>
          <p:cNvSpPr/>
          <p:nvPr/>
        </p:nvSpPr>
        <p:spPr>
          <a:xfrm>
            <a:off x="6894993" y="1679823"/>
            <a:ext cx="2228837" cy="41694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i="1" cap="none" spc="0" dirty="0">
                <a:ln w="0"/>
                <a:solidFill>
                  <a:schemeClr val="tx1"/>
                </a:solidFill>
              </a:rPr>
              <a:t>No discount</a:t>
            </a:r>
            <a:endParaRPr dirty="0"/>
          </a:p>
        </p:txBody>
      </p:sp>
      <p:sp>
        <p:nvSpPr>
          <p:cNvPr id="49" name="Google Shape;4056;p70">
            <a:extLst>
              <a:ext uri="{FF2B5EF4-FFF2-40B4-BE49-F238E27FC236}">
                <a16:creationId xmlns:a16="http://schemas.microsoft.com/office/drawing/2014/main" id="{F060CD7A-2B55-1067-771C-AE8CD95DD48F}"/>
              </a:ext>
            </a:extLst>
          </p:cNvPr>
          <p:cNvSpPr/>
          <p:nvPr/>
        </p:nvSpPr>
        <p:spPr>
          <a:xfrm>
            <a:off x="-11927" y="2220624"/>
            <a:ext cx="2115790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Offline/onli  	ne(UPI)</a:t>
            </a:r>
            <a:endParaRPr b="1" i="1" dirty="0"/>
          </a:p>
        </p:txBody>
      </p:sp>
      <p:sp>
        <p:nvSpPr>
          <p:cNvPr id="50" name="Google Shape;4056;p70">
            <a:extLst>
              <a:ext uri="{FF2B5EF4-FFF2-40B4-BE49-F238E27FC236}">
                <a16:creationId xmlns:a16="http://schemas.microsoft.com/office/drawing/2014/main" id="{886AC6C1-BE0F-6E6A-742F-350469F9891D}"/>
              </a:ext>
            </a:extLst>
          </p:cNvPr>
          <p:cNvSpPr/>
          <p:nvPr/>
        </p:nvSpPr>
        <p:spPr>
          <a:xfrm>
            <a:off x="2177594" y="2220624"/>
            <a:ext cx="2394405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Smart Card</a:t>
            </a:r>
            <a:endParaRPr b="1" i="1" dirty="0"/>
          </a:p>
        </p:txBody>
      </p:sp>
      <p:sp>
        <p:nvSpPr>
          <p:cNvPr id="51" name="Google Shape;4056;p70">
            <a:extLst>
              <a:ext uri="{FF2B5EF4-FFF2-40B4-BE49-F238E27FC236}">
                <a16:creationId xmlns:a16="http://schemas.microsoft.com/office/drawing/2014/main" id="{FD0F6BB8-B3F6-3FE3-2F43-643135DDD2C1}"/>
              </a:ext>
            </a:extLst>
          </p:cNvPr>
          <p:cNvSpPr/>
          <p:nvPr/>
        </p:nvSpPr>
        <p:spPr>
          <a:xfrm>
            <a:off x="4639136" y="2232542"/>
            <a:ext cx="2115790" cy="497870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RFID</a:t>
            </a:r>
            <a:endParaRPr b="1" i="1" dirty="0"/>
          </a:p>
        </p:txBody>
      </p:sp>
      <p:sp>
        <p:nvSpPr>
          <p:cNvPr id="52" name="Google Shape;4056;p70">
            <a:extLst>
              <a:ext uri="{FF2B5EF4-FFF2-40B4-BE49-F238E27FC236}">
                <a16:creationId xmlns:a16="http://schemas.microsoft.com/office/drawing/2014/main" id="{F26670F0-9187-38DC-90FB-1D2DA6532577}"/>
              </a:ext>
            </a:extLst>
          </p:cNvPr>
          <p:cNvSpPr/>
          <p:nvPr/>
        </p:nvSpPr>
        <p:spPr>
          <a:xfrm>
            <a:off x="6847880" y="2220623"/>
            <a:ext cx="2275949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5%</a:t>
            </a:r>
            <a:endParaRPr b="1" i="1" dirty="0"/>
          </a:p>
        </p:txBody>
      </p:sp>
      <p:sp>
        <p:nvSpPr>
          <p:cNvPr id="53" name="Google Shape;4056;p70">
            <a:extLst>
              <a:ext uri="{FF2B5EF4-FFF2-40B4-BE49-F238E27FC236}">
                <a16:creationId xmlns:a16="http://schemas.microsoft.com/office/drawing/2014/main" id="{C32F7DE5-032F-1FA5-F047-890059B480EB}"/>
              </a:ext>
            </a:extLst>
          </p:cNvPr>
          <p:cNvSpPr/>
          <p:nvPr/>
        </p:nvSpPr>
        <p:spPr>
          <a:xfrm>
            <a:off x="-11928" y="2954865"/>
            <a:ext cx="2152813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FFC00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Online(Wha	ts app,UPI)</a:t>
            </a:r>
            <a:endParaRPr b="1" i="1" dirty="0"/>
          </a:p>
        </p:txBody>
      </p:sp>
      <p:sp>
        <p:nvSpPr>
          <p:cNvPr id="54" name="Google Shape;4056;p70">
            <a:extLst>
              <a:ext uri="{FF2B5EF4-FFF2-40B4-BE49-F238E27FC236}">
                <a16:creationId xmlns:a16="http://schemas.microsoft.com/office/drawing/2014/main" id="{80C595FA-ABDF-69CD-AF96-9322D71CC054}"/>
              </a:ext>
            </a:extLst>
          </p:cNvPr>
          <p:cNvSpPr/>
          <p:nvPr/>
        </p:nvSpPr>
        <p:spPr>
          <a:xfrm>
            <a:off x="2177594" y="2954865"/>
            <a:ext cx="2344033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FFC00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QR Code</a:t>
            </a:r>
            <a:endParaRPr b="1" i="1" dirty="0"/>
          </a:p>
        </p:txBody>
      </p:sp>
      <p:sp>
        <p:nvSpPr>
          <p:cNvPr id="55" name="Google Shape;4056;p70">
            <a:extLst>
              <a:ext uri="{FF2B5EF4-FFF2-40B4-BE49-F238E27FC236}">
                <a16:creationId xmlns:a16="http://schemas.microsoft.com/office/drawing/2014/main" id="{4955D95B-4DB4-1F91-DF9C-958A32CD66E3}"/>
              </a:ext>
            </a:extLst>
          </p:cNvPr>
          <p:cNvSpPr/>
          <p:nvPr/>
        </p:nvSpPr>
        <p:spPr>
          <a:xfrm>
            <a:off x="4579311" y="2954864"/>
            <a:ext cx="2308367" cy="50978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FFC00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 	Reader</a:t>
            </a:r>
            <a:endParaRPr b="1" i="1" dirty="0"/>
          </a:p>
        </p:txBody>
      </p:sp>
      <p:sp>
        <p:nvSpPr>
          <p:cNvPr id="56" name="Google Shape;4056;p70">
            <a:extLst>
              <a:ext uri="{FF2B5EF4-FFF2-40B4-BE49-F238E27FC236}">
                <a16:creationId xmlns:a16="http://schemas.microsoft.com/office/drawing/2014/main" id="{F113028E-1CB1-DB25-7B00-97E2840C0488}"/>
              </a:ext>
            </a:extLst>
          </p:cNvPr>
          <p:cNvSpPr/>
          <p:nvPr/>
        </p:nvSpPr>
        <p:spPr>
          <a:xfrm>
            <a:off x="6894992" y="2954864"/>
            <a:ext cx="2192484" cy="553630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FFC000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5%</a:t>
            </a:r>
            <a:endParaRPr b="1" i="1" dirty="0"/>
          </a:p>
        </p:txBody>
      </p:sp>
    </p:spTree>
    <p:extLst>
      <p:ext uri="{BB962C8B-B14F-4D97-AF65-F5344CB8AC3E}">
        <p14:creationId xmlns:p14="http://schemas.microsoft.com/office/powerpoint/2010/main" val="41427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8"/>
          <p:cNvSpPr/>
          <p:nvPr/>
        </p:nvSpPr>
        <p:spPr>
          <a:xfrm flipH="1"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1653" h="249" extrusionOk="0">
                <a:moveTo>
                  <a:pt x="1653" y="249"/>
                </a:moveTo>
                <a:cubicBezTo>
                  <a:pt x="1606" y="213"/>
                  <a:pt x="1553" y="193"/>
                  <a:pt x="1498" y="193"/>
                </a:cubicBezTo>
                <a:cubicBezTo>
                  <a:pt x="1487" y="193"/>
                  <a:pt x="1477" y="193"/>
                  <a:pt x="1467" y="195"/>
                </a:cubicBezTo>
                <a:cubicBezTo>
                  <a:pt x="1440" y="166"/>
                  <a:pt x="1410" y="144"/>
                  <a:pt x="1379" y="128"/>
                </a:cubicBezTo>
                <a:cubicBezTo>
                  <a:pt x="1351" y="205"/>
                  <a:pt x="1351" y="205"/>
                  <a:pt x="1351" y="205"/>
                </a:cubicBezTo>
                <a:cubicBezTo>
                  <a:pt x="1364" y="121"/>
                  <a:pt x="1364" y="121"/>
                  <a:pt x="1364" y="121"/>
                </a:cubicBezTo>
                <a:cubicBezTo>
                  <a:pt x="1353" y="116"/>
                  <a:pt x="1342" y="112"/>
                  <a:pt x="1331" y="109"/>
                </a:cubicBezTo>
                <a:cubicBezTo>
                  <a:pt x="1331" y="175"/>
                  <a:pt x="1331" y="175"/>
                  <a:pt x="1331" y="175"/>
                </a:cubicBezTo>
                <a:cubicBezTo>
                  <a:pt x="1315" y="105"/>
                  <a:pt x="1315" y="105"/>
                  <a:pt x="1315" y="105"/>
                </a:cubicBezTo>
                <a:cubicBezTo>
                  <a:pt x="1300" y="102"/>
                  <a:pt x="1285" y="101"/>
                  <a:pt x="1270" y="101"/>
                </a:cubicBezTo>
                <a:cubicBezTo>
                  <a:pt x="1242" y="101"/>
                  <a:pt x="1215" y="106"/>
                  <a:pt x="1189" y="116"/>
                </a:cubicBezTo>
                <a:cubicBezTo>
                  <a:pt x="1178" y="96"/>
                  <a:pt x="1166" y="78"/>
                  <a:pt x="1154" y="63"/>
                </a:cubicBezTo>
                <a:cubicBezTo>
                  <a:pt x="1132" y="115"/>
                  <a:pt x="1132" y="115"/>
                  <a:pt x="1132" y="115"/>
                </a:cubicBezTo>
                <a:cubicBezTo>
                  <a:pt x="1147" y="65"/>
                  <a:pt x="1147" y="65"/>
                  <a:pt x="1147" y="65"/>
                </a:cubicBezTo>
                <a:cubicBezTo>
                  <a:pt x="1105" y="134"/>
                  <a:pt x="1105" y="134"/>
                  <a:pt x="1105" y="134"/>
                </a:cubicBezTo>
                <a:cubicBezTo>
                  <a:pt x="1140" y="46"/>
                  <a:pt x="1140" y="46"/>
                  <a:pt x="1140" y="46"/>
                </a:cubicBezTo>
                <a:cubicBezTo>
                  <a:pt x="1127" y="32"/>
                  <a:pt x="1113" y="21"/>
                  <a:pt x="1098" y="13"/>
                </a:cubicBezTo>
                <a:cubicBezTo>
                  <a:pt x="1076" y="71"/>
                  <a:pt x="1076" y="71"/>
                  <a:pt x="1076" y="71"/>
                </a:cubicBezTo>
                <a:cubicBezTo>
                  <a:pt x="1089" y="9"/>
                  <a:pt x="1089" y="9"/>
                  <a:pt x="1089" y="9"/>
                </a:cubicBezTo>
                <a:cubicBezTo>
                  <a:pt x="1086" y="7"/>
                  <a:pt x="1083" y="6"/>
                  <a:pt x="1080" y="5"/>
                </a:cubicBezTo>
                <a:cubicBezTo>
                  <a:pt x="1076" y="40"/>
                  <a:pt x="1076" y="40"/>
                  <a:pt x="1076" y="40"/>
                </a:cubicBezTo>
                <a:cubicBezTo>
                  <a:pt x="1076" y="4"/>
                  <a:pt x="1076" y="4"/>
                  <a:pt x="1076" y="4"/>
                </a:cubicBezTo>
                <a:cubicBezTo>
                  <a:pt x="1067" y="1"/>
                  <a:pt x="1058" y="0"/>
                  <a:pt x="1049" y="0"/>
                </a:cubicBezTo>
                <a:cubicBezTo>
                  <a:pt x="1023" y="0"/>
                  <a:pt x="999" y="10"/>
                  <a:pt x="976" y="29"/>
                </a:cubicBezTo>
                <a:cubicBezTo>
                  <a:pt x="988" y="138"/>
                  <a:pt x="988" y="138"/>
                  <a:pt x="988" y="138"/>
                </a:cubicBezTo>
                <a:cubicBezTo>
                  <a:pt x="970" y="34"/>
                  <a:pt x="970" y="34"/>
                  <a:pt x="970" y="34"/>
                </a:cubicBezTo>
                <a:cubicBezTo>
                  <a:pt x="967" y="37"/>
                  <a:pt x="964" y="40"/>
                  <a:pt x="961" y="43"/>
                </a:cubicBezTo>
                <a:cubicBezTo>
                  <a:pt x="972" y="91"/>
                  <a:pt x="972" y="91"/>
                  <a:pt x="972" y="91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70" y="146"/>
                  <a:pt x="970" y="146"/>
                  <a:pt x="970" y="146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929" y="81"/>
                  <a:pt x="918" y="99"/>
                  <a:pt x="908" y="118"/>
                </a:cubicBezTo>
                <a:cubicBezTo>
                  <a:pt x="946" y="171"/>
                  <a:pt x="946" y="171"/>
                  <a:pt x="946" y="171"/>
                </a:cubicBezTo>
                <a:cubicBezTo>
                  <a:pt x="901" y="132"/>
                  <a:pt x="901" y="132"/>
                  <a:pt x="901" y="132"/>
                </a:cubicBezTo>
                <a:cubicBezTo>
                  <a:pt x="896" y="141"/>
                  <a:pt x="892" y="150"/>
                  <a:pt x="888" y="160"/>
                </a:cubicBezTo>
                <a:cubicBezTo>
                  <a:pt x="873" y="157"/>
                  <a:pt x="858" y="155"/>
                  <a:pt x="842" y="155"/>
                </a:cubicBezTo>
                <a:cubicBezTo>
                  <a:pt x="814" y="155"/>
                  <a:pt x="786" y="161"/>
                  <a:pt x="760" y="171"/>
                </a:cubicBezTo>
                <a:cubicBezTo>
                  <a:pt x="757" y="166"/>
                  <a:pt x="754" y="162"/>
                  <a:pt x="752" y="158"/>
                </a:cubicBezTo>
                <a:cubicBezTo>
                  <a:pt x="706" y="188"/>
                  <a:pt x="706" y="188"/>
                  <a:pt x="706" y="188"/>
                </a:cubicBezTo>
                <a:cubicBezTo>
                  <a:pt x="745" y="147"/>
                  <a:pt x="745" y="147"/>
                  <a:pt x="745" y="147"/>
                </a:cubicBezTo>
                <a:cubicBezTo>
                  <a:pt x="734" y="132"/>
                  <a:pt x="723" y="118"/>
                  <a:pt x="711" y="106"/>
                </a:cubicBezTo>
                <a:cubicBezTo>
                  <a:pt x="682" y="168"/>
                  <a:pt x="682" y="168"/>
                  <a:pt x="682" y="168"/>
                </a:cubicBezTo>
                <a:cubicBezTo>
                  <a:pt x="696" y="102"/>
                  <a:pt x="696" y="102"/>
                  <a:pt x="696" y="102"/>
                </a:cubicBezTo>
                <a:cubicBezTo>
                  <a:pt x="680" y="125"/>
                  <a:pt x="680" y="125"/>
                  <a:pt x="680" y="125"/>
                </a:cubicBezTo>
                <a:cubicBezTo>
                  <a:pt x="692" y="88"/>
                  <a:pt x="692" y="88"/>
                  <a:pt x="692" y="88"/>
                </a:cubicBezTo>
                <a:cubicBezTo>
                  <a:pt x="689" y="86"/>
                  <a:pt x="686" y="83"/>
                  <a:pt x="682" y="8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676" y="77"/>
                  <a:pt x="676" y="77"/>
                  <a:pt x="676" y="77"/>
                </a:cubicBezTo>
                <a:cubicBezTo>
                  <a:pt x="653" y="62"/>
                  <a:pt x="629" y="54"/>
                  <a:pt x="604" y="54"/>
                </a:cubicBezTo>
                <a:cubicBezTo>
                  <a:pt x="595" y="54"/>
                  <a:pt x="585" y="56"/>
                  <a:pt x="577" y="5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2" y="59"/>
                  <a:pt x="572" y="59"/>
                  <a:pt x="572" y="59"/>
                </a:cubicBezTo>
                <a:cubicBezTo>
                  <a:pt x="569" y="59"/>
                  <a:pt x="566" y="60"/>
                  <a:pt x="563" y="61"/>
                </a:cubicBezTo>
                <a:cubicBezTo>
                  <a:pt x="577" y="110"/>
                  <a:pt x="577" y="110"/>
                  <a:pt x="577" y="110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0" y="71"/>
                  <a:pt x="526" y="79"/>
                  <a:pt x="513" y="90"/>
                </a:cubicBezTo>
                <a:cubicBezTo>
                  <a:pt x="548" y="159"/>
                  <a:pt x="548" y="159"/>
                  <a:pt x="548" y="159"/>
                </a:cubicBezTo>
                <a:cubicBezTo>
                  <a:pt x="506" y="106"/>
                  <a:pt x="506" y="106"/>
                  <a:pt x="506" y="106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498" y="104"/>
                  <a:pt x="498" y="104"/>
                  <a:pt x="498" y="104"/>
                </a:cubicBezTo>
                <a:cubicBezTo>
                  <a:pt x="486" y="115"/>
                  <a:pt x="475" y="129"/>
                  <a:pt x="464" y="145"/>
                </a:cubicBezTo>
                <a:cubicBezTo>
                  <a:pt x="438" y="137"/>
                  <a:pt x="410" y="133"/>
                  <a:pt x="382" y="133"/>
                </a:cubicBezTo>
                <a:cubicBezTo>
                  <a:pt x="367" y="133"/>
                  <a:pt x="352" y="134"/>
                  <a:pt x="338" y="137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1" y="140"/>
                  <a:pt x="321" y="140"/>
                  <a:pt x="321" y="140"/>
                </a:cubicBezTo>
                <a:cubicBezTo>
                  <a:pt x="310" y="142"/>
                  <a:pt x="299" y="145"/>
                  <a:pt x="289" y="149"/>
                </a:cubicBezTo>
                <a:cubicBezTo>
                  <a:pt x="301" y="215"/>
                  <a:pt x="301" y="215"/>
                  <a:pt x="301" y="215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42" y="167"/>
                  <a:pt x="213" y="184"/>
                  <a:pt x="186" y="207"/>
                </a:cubicBezTo>
                <a:cubicBezTo>
                  <a:pt x="175" y="206"/>
                  <a:pt x="165" y="205"/>
                  <a:pt x="155" y="205"/>
                </a:cubicBezTo>
                <a:cubicBezTo>
                  <a:pt x="99" y="205"/>
                  <a:pt x="47" y="221"/>
                  <a:pt x="0" y="249"/>
                </a:cubicBezTo>
                <a:lnTo>
                  <a:pt x="1653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AACD4C1-E316-AC16-9BCF-DE7C84C8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002" y="58342"/>
            <a:ext cx="3046800" cy="661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Group Tickets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59054-09D8-5111-66EB-50089D848B44}"/>
              </a:ext>
            </a:extLst>
          </p:cNvPr>
          <p:cNvSpPr txBox="1"/>
          <p:nvPr/>
        </p:nvSpPr>
        <p:spPr>
          <a:xfrm>
            <a:off x="876300" y="1150620"/>
            <a:ext cx="6012180" cy="253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Introduced this feature allows up to six travelers to purchase tickets in a single transaction.</a:t>
            </a:r>
          </a:p>
          <a:p>
            <a:endParaRPr lang="en-US" dirty="0"/>
          </a:p>
          <a:p>
            <a:r>
              <a:rPr lang="en-US" dirty="0"/>
              <a:t>Mobile QR tickets come with a 5% discount on the regular token fare.</a:t>
            </a:r>
          </a:p>
          <a:p>
            <a:endParaRPr lang="en-US" dirty="0"/>
          </a:p>
          <a:p>
            <a:r>
              <a:rPr lang="en-US" dirty="0"/>
              <a:t>For groups of 25 or more people traveling between two stations, group tickets are available at a 10% discount off the single journey fare.</a:t>
            </a:r>
          </a:p>
          <a:p>
            <a:endParaRPr lang="en-US" dirty="0"/>
          </a:p>
          <a:p>
            <a:r>
              <a:rPr lang="en-US" dirty="0"/>
              <a:t>For groups of 100 to 1,000 people, a 15% discount off the token fare.</a:t>
            </a:r>
          </a:p>
          <a:p>
            <a:endParaRPr lang="en-US" dirty="0"/>
          </a:p>
          <a:p>
            <a:r>
              <a:rPr lang="en-US" dirty="0"/>
              <a:t>For more than 1000 people then it is 20% off.</a:t>
            </a:r>
            <a:endParaRPr lang="en-IN" dirty="0"/>
          </a:p>
        </p:txBody>
      </p:sp>
      <p:grpSp>
        <p:nvGrpSpPr>
          <p:cNvPr id="3" name="Google Shape;4190;p70">
            <a:extLst>
              <a:ext uri="{FF2B5EF4-FFF2-40B4-BE49-F238E27FC236}">
                <a16:creationId xmlns:a16="http://schemas.microsoft.com/office/drawing/2014/main" id="{C77240C5-A9A7-DD5E-310C-084ECED94A12}"/>
              </a:ext>
            </a:extLst>
          </p:cNvPr>
          <p:cNvGrpSpPr/>
          <p:nvPr/>
        </p:nvGrpSpPr>
        <p:grpSpPr>
          <a:xfrm>
            <a:off x="501429" y="1150620"/>
            <a:ext cx="353873" cy="381965"/>
            <a:chOff x="4854075" y="2527625"/>
            <a:chExt cx="56000" cy="59050"/>
          </a:xfrm>
          <a:solidFill>
            <a:srgbClr val="FFFF00"/>
          </a:solidFill>
        </p:grpSpPr>
        <p:sp>
          <p:nvSpPr>
            <p:cNvPr id="4" name="Google Shape;4191;p70">
              <a:extLst>
                <a:ext uri="{FF2B5EF4-FFF2-40B4-BE49-F238E27FC236}">
                  <a16:creationId xmlns:a16="http://schemas.microsoft.com/office/drawing/2014/main" id="{9316D0B0-3F4A-1B5B-ADED-330D1CC0874C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92;p70">
              <a:extLst>
                <a:ext uri="{FF2B5EF4-FFF2-40B4-BE49-F238E27FC236}">
                  <a16:creationId xmlns:a16="http://schemas.microsoft.com/office/drawing/2014/main" id="{7519339A-77FC-3F48-0B40-79E5E2253261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190;p70">
            <a:extLst>
              <a:ext uri="{FF2B5EF4-FFF2-40B4-BE49-F238E27FC236}">
                <a16:creationId xmlns:a16="http://schemas.microsoft.com/office/drawing/2014/main" id="{4A23C254-729F-27B2-20DF-DA926AD107AF}"/>
              </a:ext>
            </a:extLst>
          </p:cNvPr>
          <p:cNvGrpSpPr/>
          <p:nvPr/>
        </p:nvGrpSpPr>
        <p:grpSpPr>
          <a:xfrm>
            <a:off x="501429" y="1738298"/>
            <a:ext cx="353898" cy="381965"/>
            <a:chOff x="4854075" y="2527626"/>
            <a:chExt cx="56004" cy="59050"/>
          </a:xfrm>
          <a:solidFill>
            <a:srgbClr val="FFFF00"/>
          </a:solidFill>
        </p:grpSpPr>
        <p:sp>
          <p:nvSpPr>
            <p:cNvPr id="7" name="Google Shape;4191;p70">
              <a:extLst>
                <a:ext uri="{FF2B5EF4-FFF2-40B4-BE49-F238E27FC236}">
                  <a16:creationId xmlns:a16="http://schemas.microsoft.com/office/drawing/2014/main" id="{B0325937-3765-EDCE-D2E8-00AEBE38B4DB}"/>
                </a:ext>
              </a:extLst>
            </p:cNvPr>
            <p:cNvSpPr/>
            <p:nvPr/>
          </p:nvSpPr>
          <p:spPr>
            <a:xfrm>
              <a:off x="4872329" y="2527626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192;p70">
              <a:extLst>
                <a:ext uri="{FF2B5EF4-FFF2-40B4-BE49-F238E27FC236}">
                  <a16:creationId xmlns:a16="http://schemas.microsoft.com/office/drawing/2014/main" id="{05B5879B-1176-33AF-8011-F1F79D874D2A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190;p70">
            <a:extLst>
              <a:ext uri="{FF2B5EF4-FFF2-40B4-BE49-F238E27FC236}">
                <a16:creationId xmlns:a16="http://schemas.microsoft.com/office/drawing/2014/main" id="{42C812D8-0531-3392-CFD4-257E0CE858CF}"/>
              </a:ext>
            </a:extLst>
          </p:cNvPr>
          <p:cNvGrpSpPr/>
          <p:nvPr/>
        </p:nvGrpSpPr>
        <p:grpSpPr>
          <a:xfrm>
            <a:off x="501429" y="2229590"/>
            <a:ext cx="353898" cy="381965"/>
            <a:chOff x="4854075" y="2527626"/>
            <a:chExt cx="56004" cy="59050"/>
          </a:xfrm>
          <a:solidFill>
            <a:srgbClr val="FFFF00"/>
          </a:solidFill>
        </p:grpSpPr>
        <p:sp>
          <p:nvSpPr>
            <p:cNvPr id="15" name="Google Shape;4191;p70">
              <a:extLst>
                <a:ext uri="{FF2B5EF4-FFF2-40B4-BE49-F238E27FC236}">
                  <a16:creationId xmlns:a16="http://schemas.microsoft.com/office/drawing/2014/main" id="{D8431C13-9638-5B2E-8923-392B34F89F24}"/>
                </a:ext>
              </a:extLst>
            </p:cNvPr>
            <p:cNvSpPr/>
            <p:nvPr/>
          </p:nvSpPr>
          <p:spPr>
            <a:xfrm>
              <a:off x="4872329" y="2527626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92;p70">
              <a:extLst>
                <a:ext uri="{FF2B5EF4-FFF2-40B4-BE49-F238E27FC236}">
                  <a16:creationId xmlns:a16="http://schemas.microsoft.com/office/drawing/2014/main" id="{2574BAAE-7CA7-2687-95D5-F8DAA3DDBA28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4190;p70">
            <a:extLst>
              <a:ext uri="{FF2B5EF4-FFF2-40B4-BE49-F238E27FC236}">
                <a16:creationId xmlns:a16="http://schemas.microsoft.com/office/drawing/2014/main" id="{8B6D4FA7-BF93-BCEB-C980-0A8A046C05E7}"/>
              </a:ext>
            </a:extLst>
          </p:cNvPr>
          <p:cNvGrpSpPr/>
          <p:nvPr/>
        </p:nvGrpSpPr>
        <p:grpSpPr>
          <a:xfrm>
            <a:off x="501429" y="2817262"/>
            <a:ext cx="353898" cy="381965"/>
            <a:chOff x="4854075" y="2527626"/>
            <a:chExt cx="56004" cy="59050"/>
          </a:xfrm>
          <a:solidFill>
            <a:srgbClr val="FFFF00"/>
          </a:solidFill>
        </p:grpSpPr>
        <p:sp>
          <p:nvSpPr>
            <p:cNvPr id="22" name="Google Shape;4191;p70">
              <a:extLst>
                <a:ext uri="{FF2B5EF4-FFF2-40B4-BE49-F238E27FC236}">
                  <a16:creationId xmlns:a16="http://schemas.microsoft.com/office/drawing/2014/main" id="{CD0DF338-DFA5-E3C7-4D5A-5BB8F2B0F9E2}"/>
                </a:ext>
              </a:extLst>
            </p:cNvPr>
            <p:cNvSpPr/>
            <p:nvPr/>
          </p:nvSpPr>
          <p:spPr>
            <a:xfrm>
              <a:off x="4872329" y="2527626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192;p70">
              <a:extLst>
                <a:ext uri="{FF2B5EF4-FFF2-40B4-BE49-F238E27FC236}">
                  <a16:creationId xmlns:a16="http://schemas.microsoft.com/office/drawing/2014/main" id="{D09A2EFA-AFED-3391-B86B-4907EEE2D6F2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4190;p70">
            <a:extLst>
              <a:ext uri="{FF2B5EF4-FFF2-40B4-BE49-F238E27FC236}">
                <a16:creationId xmlns:a16="http://schemas.microsoft.com/office/drawing/2014/main" id="{00BE9D5C-17E9-56CE-A4D1-72FC51878E5B}"/>
              </a:ext>
            </a:extLst>
          </p:cNvPr>
          <p:cNvGrpSpPr/>
          <p:nvPr/>
        </p:nvGrpSpPr>
        <p:grpSpPr>
          <a:xfrm>
            <a:off x="501429" y="3302273"/>
            <a:ext cx="353898" cy="381965"/>
            <a:chOff x="4854075" y="2527626"/>
            <a:chExt cx="56004" cy="59050"/>
          </a:xfrm>
          <a:solidFill>
            <a:srgbClr val="FFFF00"/>
          </a:solidFill>
        </p:grpSpPr>
        <p:sp>
          <p:nvSpPr>
            <p:cNvPr id="41" name="Google Shape;4191;p70">
              <a:extLst>
                <a:ext uri="{FF2B5EF4-FFF2-40B4-BE49-F238E27FC236}">
                  <a16:creationId xmlns:a16="http://schemas.microsoft.com/office/drawing/2014/main" id="{AFFC0BCB-0F4F-DF18-BF84-983065B45BE3}"/>
                </a:ext>
              </a:extLst>
            </p:cNvPr>
            <p:cNvSpPr/>
            <p:nvPr/>
          </p:nvSpPr>
          <p:spPr>
            <a:xfrm>
              <a:off x="4872329" y="2527626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192;p70">
              <a:extLst>
                <a:ext uri="{FF2B5EF4-FFF2-40B4-BE49-F238E27FC236}">
                  <a16:creationId xmlns:a16="http://schemas.microsoft.com/office/drawing/2014/main" id="{9BE2DA6E-F96A-1D18-F059-FE76837B10E6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1463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8"/>
          <p:cNvSpPr/>
          <p:nvPr/>
        </p:nvSpPr>
        <p:spPr>
          <a:xfrm flipH="1"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1653" h="249" extrusionOk="0">
                <a:moveTo>
                  <a:pt x="1653" y="249"/>
                </a:moveTo>
                <a:cubicBezTo>
                  <a:pt x="1606" y="213"/>
                  <a:pt x="1553" y="193"/>
                  <a:pt x="1498" y="193"/>
                </a:cubicBezTo>
                <a:cubicBezTo>
                  <a:pt x="1487" y="193"/>
                  <a:pt x="1477" y="193"/>
                  <a:pt x="1467" y="195"/>
                </a:cubicBezTo>
                <a:cubicBezTo>
                  <a:pt x="1440" y="166"/>
                  <a:pt x="1410" y="144"/>
                  <a:pt x="1379" y="128"/>
                </a:cubicBezTo>
                <a:cubicBezTo>
                  <a:pt x="1351" y="205"/>
                  <a:pt x="1351" y="205"/>
                  <a:pt x="1351" y="205"/>
                </a:cubicBezTo>
                <a:cubicBezTo>
                  <a:pt x="1364" y="121"/>
                  <a:pt x="1364" y="121"/>
                  <a:pt x="1364" y="121"/>
                </a:cubicBezTo>
                <a:cubicBezTo>
                  <a:pt x="1353" y="116"/>
                  <a:pt x="1342" y="112"/>
                  <a:pt x="1331" y="109"/>
                </a:cubicBezTo>
                <a:cubicBezTo>
                  <a:pt x="1331" y="175"/>
                  <a:pt x="1331" y="175"/>
                  <a:pt x="1331" y="175"/>
                </a:cubicBezTo>
                <a:cubicBezTo>
                  <a:pt x="1315" y="105"/>
                  <a:pt x="1315" y="105"/>
                  <a:pt x="1315" y="105"/>
                </a:cubicBezTo>
                <a:cubicBezTo>
                  <a:pt x="1300" y="102"/>
                  <a:pt x="1285" y="101"/>
                  <a:pt x="1270" y="101"/>
                </a:cubicBezTo>
                <a:cubicBezTo>
                  <a:pt x="1242" y="101"/>
                  <a:pt x="1215" y="106"/>
                  <a:pt x="1189" y="116"/>
                </a:cubicBezTo>
                <a:cubicBezTo>
                  <a:pt x="1178" y="96"/>
                  <a:pt x="1166" y="78"/>
                  <a:pt x="1154" y="63"/>
                </a:cubicBezTo>
                <a:cubicBezTo>
                  <a:pt x="1132" y="115"/>
                  <a:pt x="1132" y="115"/>
                  <a:pt x="1132" y="115"/>
                </a:cubicBezTo>
                <a:cubicBezTo>
                  <a:pt x="1147" y="65"/>
                  <a:pt x="1147" y="65"/>
                  <a:pt x="1147" y="65"/>
                </a:cubicBezTo>
                <a:cubicBezTo>
                  <a:pt x="1105" y="134"/>
                  <a:pt x="1105" y="134"/>
                  <a:pt x="1105" y="134"/>
                </a:cubicBezTo>
                <a:cubicBezTo>
                  <a:pt x="1140" y="46"/>
                  <a:pt x="1140" y="46"/>
                  <a:pt x="1140" y="46"/>
                </a:cubicBezTo>
                <a:cubicBezTo>
                  <a:pt x="1127" y="32"/>
                  <a:pt x="1113" y="21"/>
                  <a:pt x="1098" y="13"/>
                </a:cubicBezTo>
                <a:cubicBezTo>
                  <a:pt x="1076" y="71"/>
                  <a:pt x="1076" y="71"/>
                  <a:pt x="1076" y="71"/>
                </a:cubicBezTo>
                <a:cubicBezTo>
                  <a:pt x="1089" y="9"/>
                  <a:pt x="1089" y="9"/>
                  <a:pt x="1089" y="9"/>
                </a:cubicBezTo>
                <a:cubicBezTo>
                  <a:pt x="1086" y="7"/>
                  <a:pt x="1083" y="6"/>
                  <a:pt x="1080" y="5"/>
                </a:cubicBezTo>
                <a:cubicBezTo>
                  <a:pt x="1076" y="40"/>
                  <a:pt x="1076" y="40"/>
                  <a:pt x="1076" y="40"/>
                </a:cubicBezTo>
                <a:cubicBezTo>
                  <a:pt x="1076" y="4"/>
                  <a:pt x="1076" y="4"/>
                  <a:pt x="1076" y="4"/>
                </a:cubicBezTo>
                <a:cubicBezTo>
                  <a:pt x="1067" y="1"/>
                  <a:pt x="1058" y="0"/>
                  <a:pt x="1049" y="0"/>
                </a:cubicBezTo>
                <a:cubicBezTo>
                  <a:pt x="1023" y="0"/>
                  <a:pt x="999" y="10"/>
                  <a:pt x="976" y="29"/>
                </a:cubicBezTo>
                <a:cubicBezTo>
                  <a:pt x="988" y="138"/>
                  <a:pt x="988" y="138"/>
                  <a:pt x="988" y="138"/>
                </a:cubicBezTo>
                <a:cubicBezTo>
                  <a:pt x="970" y="34"/>
                  <a:pt x="970" y="34"/>
                  <a:pt x="970" y="34"/>
                </a:cubicBezTo>
                <a:cubicBezTo>
                  <a:pt x="967" y="37"/>
                  <a:pt x="964" y="40"/>
                  <a:pt x="961" y="43"/>
                </a:cubicBezTo>
                <a:cubicBezTo>
                  <a:pt x="972" y="91"/>
                  <a:pt x="972" y="91"/>
                  <a:pt x="972" y="91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70" y="146"/>
                  <a:pt x="970" y="146"/>
                  <a:pt x="970" y="146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929" y="81"/>
                  <a:pt x="918" y="99"/>
                  <a:pt x="908" y="118"/>
                </a:cubicBezTo>
                <a:cubicBezTo>
                  <a:pt x="946" y="171"/>
                  <a:pt x="946" y="171"/>
                  <a:pt x="946" y="171"/>
                </a:cubicBezTo>
                <a:cubicBezTo>
                  <a:pt x="901" y="132"/>
                  <a:pt x="901" y="132"/>
                  <a:pt x="901" y="132"/>
                </a:cubicBezTo>
                <a:cubicBezTo>
                  <a:pt x="896" y="141"/>
                  <a:pt x="892" y="150"/>
                  <a:pt x="888" y="160"/>
                </a:cubicBezTo>
                <a:cubicBezTo>
                  <a:pt x="873" y="157"/>
                  <a:pt x="858" y="155"/>
                  <a:pt x="842" y="155"/>
                </a:cubicBezTo>
                <a:cubicBezTo>
                  <a:pt x="814" y="155"/>
                  <a:pt x="786" y="161"/>
                  <a:pt x="760" y="171"/>
                </a:cubicBezTo>
                <a:cubicBezTo>
                  <a:pt x="757" y="166"/>
                  <a:pt x="754" y="162"/>
                  <a:pt x="752" y="158"/>
                </a:cubicBezTo>
                <a:cubicBezTo>
                  <a:pt x="706" y="188"/>
                  <a:pt x="706" y="188"/>
                  <a:pt x="706" y="188"/>
                </a:cubicBezTo>
                <a:cubicBezTo>
                  <a:pt x="745" y="147"/>
                  <a:pt x="745" y="147"/>
                  <a:pt x="745" y="147"/>
                </a:cubicBezTo>
                <a:cubicBezTo>
                  <a:pt x="734" y="132"/>
                  <a:pt x="723" y="118"/>
                  <a:pt x="711" y="106"/>
                </a:cubicBezTo>
                <a:cubicBezTo>
                  <a:pt x="682" y="168"/>
                  <a:pt x="682" y="168"/>
                  <a:pt x="682" y="168"/>
                </a:cubicBezTo>
                <a:cubicBezTo>
                  <a:pt x="696" y="102"/>
                  <a:pt x="696" y="102"/>
                  <a:pt x="696" y="102"/>
                </a:cubicBezTo>
                <a:cubicBezTo>
                  <a:pt x="680" y="125"/>
                  <a:pt x="680" y="125"/>
                  <a:pt x="680" y="125"/>
                </a:cubicBezTo>
                <a:cubicBezTo>
                  <a:pt x="692" y="88"/>
                  <a:pt x="692" y="88"/>
                  <a:pt x="692" y="88"/>
                </a:cubicBezTo>
                <a:cubicBezTo>
                  <a:pt x="689" y="86"/>
                  <a:pt x="686" y="83"/>
                  <a:pt x="682" y="8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676" y="77"/>
                  <a:pt x="676" y="77"/>
                  <a:pt x="676" y="77"/>
                </a:cubicBezTo>
                <a:cubicBezTo>
                  <a:pt x="653" y="62"/>
                  <a:pt x="629" y="54"/>
                  <a:pt x="604" y="54"/>
                </a:cubicBezTo>
                <a:cubicBezTo>
                  <a:pt x="595" y="54"/>
                  <a:pt x="585" y="56"/>
                  <a:pt x="577" y="5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2" y="59"/>
                  <a:pt x="572" y="59"/>
                  <a:pt x="572" y="59"/>
                </a:cubicBezTo>
                <a:cubicBezTo>
                  <a:pt x="569" y="59"/>
                  <a:pt x="566" y="60"/>
                  <a:pt x="563" y="61"/>
                </a:cubicBezTo>
                <a:cubicBezTo>
                  <a:pt x="577" y="110"/>
                  <a:pt x="577" y="110"/>
                  <a:pt x="577" y="110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0" y="71"/>
                  <a:pt x="526" y="79"/>
                  <a:pt x="513" y="90"/>
                </a:cubicBezTo>
                <a:cubicBezTo>
                  <a:pt x="548" y="159"/>
                  <a:pt x="548" y="159"/>
                  <a:pt x="548" y="159"/>
                </a:cubicBezTo>
                <a:cubicBezTo>
                  <a:pt x="506" y="106"/>
                  <a:pt x="506" y="106"/>
                  <a:pt x="506" y="106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498" y="104"/>
                  <a:pt x="498" y="104"/>
                  <a:pt x="498" y="104"/>
                </a:cubicBezTo>
                <a:cubicBezTo>
                  <a:pt x="486" y="115"/>
                  <a:pt x="475" y="129"/>
                  <a:pt x="464" y="145"/>
                </a:cubicBezTo>
                <a:cubicBezTo>
                  <a:pt x="438" y="137"/>
                  <a:pt x="410" y="133"/>
                  <a:pt x="382" y="133"/>
                </a:cubicBezTo>
                <a:cubicBezTo>
                  <a:pt x="367" y="133"/>
                  <a:pt x="352" y="134"/>
                  <a:pt x="338" y="137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1" y="140"/>
                  <a:pt x="321" y="140"/>
                  <a:pt x="321" y="140"/>
                </a:cubicBezTo>
                <a:cubicBezTo>
                  <a:pt x="310" y="142"/>
                  <a:pt x="299" y="145"/>
                  <a:pt x="289" y="149"/>
                </a:cubicBezTo>
                <a:cubicBezTo>
                  <a:pt x="301" y="215"/>
                  <a:pt x="301" y="215"/>
                  <a:pt x="301" y="215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42" y="167"/>
                  <a:pt x="213" y="184"/>
                  <a:pt x="186" y="207"/>
                </a:cubicBezTo>
                <a:cubicBezTo>
                  <a:pt x="175" y="206"/>
                  <a:pt x="165" y="205"/>
                  <a:pt x="155" y="205"/>
                </a:cubicBezTo>
                <a:cubicBezTo>
                  <a:pt x="99" y="205"/>
                  <a:pt x="47" y="221"/>
                  <a:pt x="0" y="249"/>
                </a:cubicBezTo>
                <a:lnTo>
                  <a:pt x="1653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AACD4C1-E316-AC16-9BCF-DE7C84C8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002" y="58342"/>
            <a:ext cx="3046800" cy="661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Metro Passes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6F785-CF06-2D0C-D946-56001F795193}"/>
              </a:ext>
            </a:extLst>
          </p:cNvPr>
          <p:cNvSpPr txBox="1"/>
          <p:nvPr/>
        </p:nvSpPr>
        <p:spPr>
          <a:xfrm>
            <a:off x="970372" y="1175381"/>
            <a:ext cx="81050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Price: ₹200 (including a refundable deposit of ₹50).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Validity: Valid only for the date of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Price: ₹400 (including the deposit).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Validity: Allows unlimited travel in Namma Metro for three days from the date of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Price: ₹600 (including a refundable deposit of ₹50).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Validity: Allows unlimited travel in Namma Metro for five days from the date of purchase.</a:t>
            </a:r>
          </a:p>
        </p:txBody>
      </p:sp>
      <p:grpSp>
        <p:nvGrpSpPr>
          <p:cNvPr id="3" name="Google Shape;4045;p70">
            <a:extLst>
              <a:ext uri="{FF2B5EF4-FFF2-40B4-BE49-F238E27FC236}">
                <a16:creationId xmlns:a16="http://schemas.microsoft.com/office/drawing/2014/main" id="{885B8365-6B85-E3DD-989E-BE0326483203}"/>
              </a:ext>
            </a:extLst>
          </p:cNvPr>
          <p:cNvGrpSpPr/>
          <p:nvPr/>
        </p:nvGrpSpPr>
        <p:grpSpPr>
          <a:xfrm>
            <a:off x="970372" y="720142"/>
            <a:ext cx="1836998" cy="679976"/>
            <a:chOff x="4411970" y="2726085"/>
            <a:chExt cx="643107" cy="193659"/>
          </a:xfrm>
          <a:solidFill>
            <a:srgbClr val="7030A0"/>
          </a:solidFill>
        </p:grpSpPr>
        <p:sp>
          <p:nvSpPr>
            <p:cNvPr id="4" name="Google Shape;4046;p70">
              <a:extLst>
                <a:ext uri="{FF2B5EF4-FFF2-40B4-BE49-F238E27FC236}">
                  <a16:creationId xmlns:a16="http://schemas.microsoft.com/office/drawing/2014/main" id="{C8262661-9567-ABDE-E226-D09B649B547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47;p70">
              <a:extLst>
                <a:ext uri="{FF2B5EF4-FFF2-40B4-BE49-F238E27FC236}">
                  <a16:creationId xmlns:a16="http://schemas.microsoft.com/office/drawing/2014/main" id="{4DBF3F9B-25CC-268D-31E8-E42028620CFE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48;p70">
              <a:extLst>
                <a:ext uri="{FF2B5EF4-FFF2-40B4-BE49-F238E27FC236}">
                  <a16:creationId xmlns:a16="http://schemas.microsoft.com/office/drawing/2014/main" id="{38ED2B1D-7330-849C-A1BE-BFD878C50CC9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One-Day Pass</a:t>
              </a:r>
              <a:endParaRPr dirty="0"/>
            </a:p>
          </p:txBody>
        </p:sp>
      </p:grpSp>
      <p:grpSp>
        <p:nvGrpSpPr>
          <p:cNvPr id="7" name="Google Shape;4045;p70">
            <a:extLst>
              <a:ext uri="{FF2B5EF4-FFF2-40B4-BE49-F238E27FC236}">
                <a16:creationId xmlns:a16="http://schemas.microsoft.com/office/drawing/2014/main" id="{D9AA4EF3-F727-8495-A64C-A877D8EE5CEF}"/>
              </a:ext>
            </a:extLst>
          </p:cNvPr>
          <p:cNvGrpSpPr/>
          <p:nvPr/>
        </p:nvGrpSpPr>
        <p:grpSpPr>
          <a:xfrm>
            <a:off x="970372" y="1792575"/>
            <a:ext cx="1836998" cy="679976"/>
            <a:chOff x="4411970" y="2726085"/>
            <a:chExt cx="643107" cy="19365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Google Shape;4046;p70">
              <a:extLst>
                <a:ext uri="{FF2B5EF4-FFF2-40B4-BE49-F238E27FC236}">
                  <a16:creationId xmlns:a16="http://schemas.microsoft.com/office/drawing/2014/main" id="{E63B4476-4C44-6A01-BF45-0696771A104D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47;p70">
              <a:extLst>
                <a:ext uri="{FF2B5EF4-FFF2-40B4-BE49-F238E27FC236}">
                  <a16:creationId xmlns:a16="http://schemas.microsoft.com/office/drawing/2014/main" id="{B0A25298-13A3-792C-D3A3-71E8796ADAF4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8;p70">
              <a:extLst>
                <a:ext uri="{FF2B5EF4-FFF2-40B4-BE49-F238E27FC236}">
                  <a16:creationId xmlns:a16="http://schemas.microsoft.com/office/drawing/2014/main" id="{5A32FC4E-E1FA-54DB-AB76-0010AE74966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Three-Day Pass</a:t>
              </a:r>
              <a:endParaRPr dirty="0"/>
            </a:p>
          </p:txBody>
        </p:sp>
      </p:grpSp>
      <p:grpSp>
        <p:nvGrpSpPr>
          <p:cNvPr id="16" name="Google Shape;4045;p70">
            <a:extLst>
              <a:ext uri="{FF2B5EF4-FFF2-40B4-BE49-F238E27FC236}">
                <a16:creationId xmlns:a16="http://schemas.microsoft.com/office/drawing/2014/main" id="{C82B51A4-B45A-22D0-C21A-D39676CF07B1}"/>
              </a:ext>
            </a:extLst>
          </p:cNvPr>
          <p:cNvGrpSpPr/>
          <p:nvPr/>
        </p:nvGrpSpPr>
        <p:grpSpPr>
          <a:xfrm>
            <a:off x="970372" y="2890718"/>
            <a:ext cx="1836998" cy="679976"/>
            <a:chOff x="4411970" y="2726085"/>
            <a:chExt cx="643107" cy="193659"/>
          </a:xfrm>
          <a:solidFill>
            <a:srgbClr val="FFC000"/>
          </a:solidFill>
        </p:grpSpPr>
        <p:sp>
          <p:nvSpPr>
            <p:cNvPr id="20" name="Google Shape;4046;p70">
              <a:extLst>
                <a:ext uri="{FF2B5EF4-FFF2-40B4-BE49-F238E27FC236}">
                  <a16:creationId xmlns:a16="http://schemas.microsoft.com/office/drawing/2014/main" id="{8D140954-6AB5-39FC-6D6F-CE05A0AAE561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47;p70">
              <a:extLst>
                <a:ext uri="{FF2B5EF4-FFF2-40B4-BE49-F238E27FC236}">
                  <a16:creationId xmlns:a16="http://schemas.microsoft.com/office/drawing/2014/main" id="{48B8CEE5-9B20-CF89-B8A6-2DC9993B7C63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8;p70">
              <a:extLst>
                <a:ext uri="{FF2B5EF4-FFF2-40B4-BE49-F238E27FC236}">
                  <a16:creationId xmlns:a16="http://schemas.microsoft.com/office/drawing/2014/main" id="{E15F4660-DE4C-B33F-5E73-FFC5104BE24A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Five-Day Pass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14230577"/>
      </p:ext>
    </p:extLst>
  </p:cSld>
  <p:clrMapOvr>
    <a:masterClrMapping/>
  </p:clrMapOvr>
</p:sld>
</file>

<file path=ppt/theme/theme1.xml><?xml version="1.0" encoding="utf-8"?>
<a:theme xmlns:a="http://schemas.openxmlformats.org/drawingml/2006/main" name="Train Travel Marketing Plan by Slidesgo">
  <a:themeElements>
    <a:clrScheme name="Simple Light">
      <a:dk1>
        <a:srgbClr val="3B3A3A"/>
      </a:dk1>
      <a:lt1>
        <a:srgbClr val="DF543B"/>
      </a:lt1>
      <a:dk2>
        <a:srgbClr val="E2EAEC"/>
      </a:dk2>
      <a:lt2>
        <a:srgbClr val="00525B"/>
      </a:lt2>
      <a:accent1>
        <a:srgbClr val="008192"/>
      </a:accent1>
      <a:accent2>
        <a:srgbClr val="A1B7B8"/>
      </a:accent2>
      <a:accent3>
        <a:srgbClr val="A3CED1"/>
      </a:accent3>
      <a:accent4>
        <a:srgbClr val="CBDBDB"/>
      </a:accent4>
      <a:accent5>
        <a:srgbClr val="ECEAE5"/>
      </a:accent5>
      <a:accent6>
        <a:srgbClr val="FFFFFF"/>
      </a:accent6>
      <a:hlink>
        <a:srgbClr val="3B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1320</Words>
  <Application>Microsoft Office PowerPoint</Application>
  <PresentationFormat>On-screen Show (16:9)</PresentationFormat>
  <Paragraphs>296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Sora ExtraBold</vt:lpstr>
      <vt:lpstr>Hanken Grotesk</vt:lpstr>
      <vt:lpstr>Calibri</vt:lpstr>
      <vt:lpstr>Arial</vt:lpstr>
      <vt:lpstr>Hanken Grotesk Light</vt:lpstr>
      <vt:lpstr>Train Travel Marketing Plan by Slidesgo</vt:lpstr>
      <vt:lpstr>Bangalore Metro Rail Corporation Limited</vt:lpstr>
      <vt:lpstr>Table of Contents</vt:lpstr>
      <vt:lpstr>Introduction  </vt:lpstr>
      <vt:lpstr>Routes</vt:lpstr>
      <vt:lpstr>Other Metro  Cities</vt:lpstr>
      <vt:lpstr>Lines under construction</vt:lpstr>
      <vt:lpstr>Mode of Travel Discounts </vt:lpstr>
      <vt:lpstr>Group Tickets</vt:lpstr>
      <vt:lpstr>Metro Passes</vt:lpstr>
      <vt:lpstr>Convenience</vt:lpstr>
      <vt:lpstr>Technology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Travel Marketing Plan</dc:title>
  <dc:creator>ASUS</dc:creator>
  <cp:lastModifiedBy>Bhanu Surya</cp:lastModifiedBy>
  <cp:revision>27</cp:revision>
  <dcterms:modified xsi:type="dcterms:W3CDTF">2024-03-15T03:42:09Z</dcterms:modified>
</cp:coreProperties>
</file>