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2" r:id="rId5"/>
    <p:sldId id="304" r:id="rId6"/>
    <p:sldId id="317" r:id="rId7"/>
    <p:sldId id="289" r:id="rId8"/>
    <p:sldId id="305" r:id="rId9"/>
    <p:sldId id="313" r:id="rId10"/>
    <p:sldId id="306" r:id="rId11"/>
    <p:sldId id="314" r:id="rId12"/>
    <p:sldId id="307" r:id="rId13"/>
    <p:sldId id="315" r:id="rId14"/>
    <p:sldId id="316" r:id="rId15"/>
    <p:sldId id="271" r:id="rId16"/>
    <p:sldId id="318" r:id="rId17"/>
    <p:sldId id="26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0"/>
  </p:normalViewPr>
  <p:slideViewPr>
    <p:cSldViewPr>
      <p:cViewPr>
        <p:scale>
          <a:sx n="174" d="100"/>
          <a:sy n="174" d="100"/>
        </p:scale>
        <p:origin x="744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277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04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  <p:sldLayoutId id="2147483673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7732" y="3377107"/>
            <a:ext cx="9144000" cy="522725"/>
          </a:xfrm>
        </p:spPr>
        <p:txBody>
          <a:bodyPr/>
          <a:lstStyle/>
          <a:p>
            <a:r>
              <a:rPr lang="ar-SA" altLang="ko-KR" dirty="0">
                <a:ea typeface="맑은 고딕" pitchFamily="50" charset="-127"/>
              </a:rPr>
              <a:t>تحليل البيانات باستخدام لغة بايثون </a:t>
            </a:r>
            <a:r>
              <a:rPr lang="en-US" altLang="ko-KR" dirty="0">
                <a:ea typeface="맑은 고딕" pitchFamily="50" charset="-127"/>
              </a:rPr>
              <a:t> 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28" y="3951071"/>
            <a:ext cx="9144000" cy="288032"/>
          </a:xfrm>
        </p:spPr>
        <p:txBody>
          <a:bodyPr/>
          <a:lstStyle/>
          <a:p>
            <a:pPr rtl="1">
              <a:defRPr/>
            </a:pPr>
            <a:r>
              <a:rPr lang="ar-SA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*سيتم ارسال رابط </a:t>
            </a:r>
            <a:r>
              <a:rPr lang="ar-SA" dirty="0" err="1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للتيلقرام</a:t>
            </a:r>
            <a:r>
              <a:rPr lang="ar-SA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في صندوق المحادثات</a:t>
            </a:r>
            <a:endParaRPr lang="en-AE" dirty="0">
              <a:solidFill>
                <a:srgbClr val="FF00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63744-C026-C044-86CF-EB92351BF3C3}"/>
              </a:ext>
            </a:extLst>
          </p:cNvPr>
          <p:cNvSpPr/>
          <p:nvPr/>
        </p:nvSpPr>
        <p:spPr>
          <a:xfrm>
            <a:off x="460570" y="4530714"/>
            <a:ext cx="1481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@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Aalmozial</a:t>
            </a:r>
            <a:endParaRPr lang="en-AE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B0BFA-9ACB-0B4B-9D12-BBB331689860}"/>
              </a:ext>
            </a:extLst>
          </p:cNvPr>
          <p:cNvSpPr/>
          <p:nvPr/>
        </p:nvSpPr>
        <p:spPr>
          <a:xfrm>
            <a:off x="500604" y="4093312"/>
            <a:ext cx="13796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@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AssafTh</a:t>
            </a:r>
            <a:endParaRPr lang="en-AE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E35BD93-6445-F549-8F7F-9E0F7320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727" y="4639451"/>
            <a:ext cx="21573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Abdullah </a:t>
            </a:r>
            <a:r>
              <a:rPr lang="en-US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Almozial</a:t>
            </a:r>
            <a:endParaRPr lang="en-US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3ECA6C4-58D9-AB40-9EE8-98848E079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926" y="4218384"/>
            <a:ext cx="1851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Assaf </a:t>
            </a:r>
            <a:r>
              <a:rPr lang="en-US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Althuyayb</a:t>
            </a:r>
            <a:endParaRPr lang="en-US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0880E-4C54-FB4F-923A-A7CD8103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71" y="4190289"/>
            <a:ext cx="360955" cy="34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51B8CD6-EA51-2E45-B758-83B0ABE9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71" y="4615762"/>
            <a:ext cx="360955" cy="34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D5F74D7-70C4-CA44-8BF5-B62C76518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9" y="4084564"/>
            <a:ext cx="309077" cy="309077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1D645FB-66CB-594D-8349-1EF4C6CF5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8" y="4512552"/>
            <a:ext cx="309077" cy="3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0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3B69A-387A-0548-AE0F-6E577B05F220}"/>
              </a:ext>
            </a:extLst>
          </p:cNvPr>
          <p:cNvSpPr/>
          <p:nvPr/>
        </p:nvSpPr>
        <p:spPr>
          <a:xfrm>
            <a:off x="3419872" y="2139702"/>
            <a:ext cx="5033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aggregating using </a:t>
            </a:r>
            <a:r>
              <a:rPr lang="en-US" sz="3200" dirty="0" err="1"/>
              <a:t>groupby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763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A9B00-3D55-4249-9E0E-BF6868A4DDEA}"/>
              </a:ext>
            </a:extLst>
          </p:cNvPr>
          <p:cNvSpPr/>
          <p:nvPr/>
        </p:nvSpPr>
        <p:spPr>
          <a:xfrm>
            <a:off x="1004041" y="2279362"/>
            <a:ext cx="4307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dirty="0"/>
              <a:t>Data analysis example</a:t>
            </a:r>
          </a:p>
        </p:txBody>
      </p:sp>
    </p:spTree>
    <p:extLst>
      <p:ext uri="{BB962C8B-B14F-4D97-AF65-F5344CB8AC3E}">
        <p14:creationId xmlns:p14="http://schemas.microsoft.com/office/powerpoint/2010/main" val="256715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3B69A-387A-0548-AE0F-6E577B05F220}"/>
              </a:ext>
            </a:extLst>
          </p:cNvPr>
          <p:cNvSpPr/>
          <p:nvPr/>
        </p:nvSpPr>
        <p:spPr>
          <a:xfrm>
            <a:off x="3419872" y="2139702"/>
            <a:ext cx="4533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Merging and join tables </a:t>
            </a:r>
          </a:p>
        </p:txBody>
      </p:sp>
    </p:spTree>
    <p:extLst>
      <p:ext uri="{BB962C8B-B14F-4D97-AF65-F5344CB8AC3E}">
        <p14:creationId xmlns:p14="http://schemas.microsoft.com/office/powerpoint/2010/main" val="31948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0">
            <a:extLst>
              <a:ext uri="{FF2B5EF4-FFF2-40B4-BE49-F238E27FC236}">
                <a16:creationId xmlns:a16="http://schemas.microsoft.com/office/drawing/2014/main" id="{0D6FF704-BA6F-6B45-B830-AF642A7B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09800"/>
            <a:ext cx="6143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78E17069-23E6-0244-BD3F-45D9E27A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2562378"/>
            <a:ext cx="6143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C81549-8FBE-A64D-A350-2BE11E9BBB88}"/>
              </a:ext>
            </a:extLst>
          </p:cNvPr>
          <p:cNvSpPr/>
          <p:nvPr/>
        </p:nvSpPr>
        <p:spPr>
          <a:xfrm>
            <a:off x="-228600" y="2209800"/>
            <a:ext cx="36957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@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Aalmozial</a:t>
            </a:r>
            <a:endParaRPr lang="en-AE" sz="2400" dirty="0">
              <a:solidFill>
                <a:srgbClr val="FF00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3354A4-0007-3549-8635-EEE3754525FD}"/>
              </a:ext>
            </a:extLst>
          </p:cNvPr>
          <p:cNvSpPr/>
          <p:nvPr/>
        </p:nvSpPr>
        <p:spPr>
          <a:xfrm>
            <a:off x="5543550" y="2569567"/>
            <a:ext cx="36957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 eaLnBrk="1" hangingPunct="1"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@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AssafTh</a:t>
            </a:r>
            <a:endParaRPr lang="en-AE" sz="2400" dirty="0">
              <a:solidFill>
                <a:srgbClr val="FF00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B64D861E-94A3-CE47-B7A3-F59C7D7FA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2981325"/>
            <a:ext cx="250031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Abdullah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Almozial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C1E55B1F-3EEC-4D49-9192-4E10D46F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299817"/>
            <a:ext cx="2203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Assaf</a:t>
            </a:r>
            <a:r>
              <a:rPr lang="en-US" altLang="en-US" sz="1800" b="1" dirty="0">
                <a:latin typeface="-apple-system"/>
              </a:rPr>
              <a:t>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Althuyayb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1B8E913E-A453-2845-AF15-A644D6C26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95592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8497FE5C-45B2-9543-9948-635C855C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28" y="3318028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F6CAE8A5-1D77-B44E-BCA9-DC60C053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678238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6">
            <a:extLst>
              <a:ext uri="{FF2B5EF4-FFF2-40B4-BE49-F238E27FC236}">
                <a16:creationId xmlns:a16="http://schemas.microsoft.com/office/drawing/2014/main" id="{33B01849-09FB-D845-ACD9-218A5E52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3697288"/>
            <a:ext cx="24987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Abdullah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Almozial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8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680666" y="3075806"/>
            <a:ext cx="1728192" cy="1279537"/>
            <a:chOff x="3779911" y="3327771"/>
            <a:chExt cx="1584177" cy="1279537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ar-A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عبدالله محمد المزيعل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ar-AE" sz="1400" b="1" dirty="0">
                  <a:solidFill>
                    <a:schemeClr val="accent2"/>
                  </a:solidFill>
                  <a:cs typeface="Arial" pitchFamily="34" charset="0"/>
                </a:rPr>
                <a:t>محلل بيانات</a:t>
              </a:r>
              <a:endParaRPr 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960977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>
                <a:defRPr/>
              </a:pPr>
              <a:r>
                <a:rPr lang="ar-SA" sz="1200" dirty="0">
                  <a:latin typeface="Sakkal Majalla" panose="02000000000000000000" pitchFamily="2" charset="-78"/>
                  <a:cs typeface="Sakkal Majalla" panose="02000000000000000000" pitchFamily="2" charset="-78"/>
                </a:rPr>
                <a:t>خريج كلية علوم الحاسب من جامعة </a:t>
              </a:r>
              <a:endParaRPr lang="en-US" sz="1200" dirty="0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  <a:p>
              <a:pPr algn="ctr" rtl="1">
                <a:defRPr/>
              </a:pPr>
              <a:r>
                <a:rPr lang="ar-SA" sz="1200" dirty="0"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الملك سعود تخصص نظم معلومات </a:t>
              </a:r>
              <a:endParaRPr lang="en-US" sz="1200" dirty="0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  <a:p>
              <a:pPr algn="ctr" rtl="1">
                <a:defRPr/>
              </a:pPr>
              <a:r>
                <a:rPr lang="ar-SA" sz="1200" dirty="0">
                  <a:latin typeface="Sakkal Majalla" panose="02000000000000000000" pitchFamily="2" charset="-78"/>
                  <a:cs typeface="Sakkal Majalla" panose="02000000000000000000" pitchFamily="2" charset="-78"/>
                </a:rPr>
                <a:t>بمرتبة الشرف </a:t>
              </a:r>
              <a:endParaRPr lang="en-AE" sz="1200" dirty="0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1279537"/>
            <a:chOff x="3779911" y="3327771"/>
            <a:chExt cx="1584177" cy="1279537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ar-A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عساف عبدالله الذييب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ar-AE" sz="1400" b="1" dirty="0">
                  <a:solidFill>
                    <a:schemeClr val="accent3"/>
                  </a:solidFill>
                  <a:cs typeface="Arial" pitchFamily="34" charset="0"/>
                </a:rPr>
                <a:t>محلل بيانات</a:t>
              </a:r>
              <a:endParaRPr 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>
                <a:defRPr/>
              </a:pPr>
              <a:r>
                <a:rPr lang="ar-SA" sz="1200" dirty="0">
                  <a:latin typeface="Sakkal Majalla" panose="02000000000000000000" pitchFamily="2" charset="-78"/>
                  <a:cs typeface="Sakkal Majalla" panose="02000000000000000000" pitchFamily="2" charset="-78"/>
                </a:rPr>
                <a:t>خريج كلية علوم الحاسب من جامعة </a:t>
              </a:r>
              <a:endParaRPr lang="en-US" sz="1200" dirty="0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  <a:p>
              <a:pPr algn="ctr" rtl="1">
                <a:defRPr/>
              </a:pPr>
              <a:r>
                <a:rPr lang="ar-SA" sz="1200" dirty="0"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الملك سعود تخصص نظم معلومات </a:t>
              </a:r>
              <a:endParaRPr lang="en-US" sz="1200" dirty="0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  <a:p>
              <a:pPr algn="ctr" rtl="1">
                <a:defRPr/>
              </a:pPr>
              <a:r>
                <a:rPr lang="ar-SA" sz="1200" dirty="0">
                  <a:latin typeface="Sakkal Majalla" panose="02000000000000000000" pitchFamily="2" charset="-78"/>
                  <a:cs typeface="Sakkal Majalla" panose="02000000000000000000" pitchFamily="2" charset="-78"/>
                </a:rPr>
                <a:t>بمرتبة الشرف</a:t>
              </a:r>
              <a:endParaRPr lang="en-AE" sz="1200" dirty="0"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F45656-04BF-4B4B-B184-15701819A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AE" dirty="0"/>
              <a:t>nstructors </a:t>
            </a:r>
          </a:p>
        </p:txBody>
      </p:sp>
      <p:pic>
        <p:nvPicPr>
          <p:cNvPr id="27" name="Picture Placeholder 2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04CBF0E-E80D-1A4D-9487-EAC0C53BCEE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9" b="16249"/>
          <a:stretch>
            <a:fillRect/>
          </a:stretch>
        </p:blipFill>
        <p:spPr/>
      </p:pic>
      <p:pic>
        <p:nvPicPr>
          <p:cNvPr id="31" name="Picture Placeholder 30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14A5819A-0B64-244F-BEFE-03A097D29CF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" b="8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181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67255" y="369463"/>
            <a:ext cx="3154288" cy="77184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Day 1 Agenda</a:t>
            </a:r>
          </a:p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what is data analysis process process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Assaf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Read and investigate the data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26670" y="2589718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Abdullah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Retrieve data based on conditions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6670" y="3481560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Assaf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Making changes on the data frame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26670" y="4373402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Abdullah</a:t>
            </a:r>
          </a:p>
        </p:txBody>
      </p:sp>
    </p:spTree>
    <p:extLst>
      <p:ext uri="{BB962C8B-B14F-4D97-AF65-F5344CB8AC3E}">
        <p14:creationId xmlns:p14="http://schemas.microsoft.com/office/powerpoint/2010/main" val="304890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67255" y="369463"/>
            <a:ext cx="3154288" cy="77184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Day 1 Agenda</a:t>
            </a:r>
          </a:p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Conditional changes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Assaf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06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aggregating using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GroupBy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and save file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26670" y="2589718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Abdullah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07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analysis example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6670" y="3481560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Assaf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08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Merging and join tables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26670" y="4373402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Abdullah</a:t>
            </a:r>
          </a:p>
        </p:txBody>
      </p:sp>
    </p:spTree>
    <p:extLst>
      <p:ext uri="{BB962C8B-B14F-4D97-AF65-F5344CB8AC3E}">
        <p14:creationId xmlns:p14="http://schemas.microsoft.com/office/powerpoint/2010/main" val="145178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76667"/>
            <a:ext cx="9144000" cy="576064"/>
          </a:xfrm>
        </p:spPr>
        <p:txBody>
          <a:bodyPr/>
          <a:lstStyle/>
          <a:p>
            <a:r>
              <a:rPr lang="en-US" altLang="ko-KR" dirty="0"/>
              <a:t>Data Analysis process</a:t>
            </a:r>
          </a:p>
        </p:txBody>
      </p:sp>
      <p:sp>
        <p:nvSpPr>
          <p:cNvPr id="4" name="Bent Arrow 3"/>
          <p:cNvSpPr/>
          <p:nvPr/>
        </p:nvSpPr>
        <p:spPr>
          <a:xfrm>
            <a:off x="2987825" y="1275607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4630161" y="1433470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4473017" y="3147815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2829538" y="2974899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847680" y="3722254"/>
            <a:ext cx="14538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Explore 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6035" y="4144029"/>
            <a:ext cx="14538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Draw conclusion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545553" y="2053310"/>
            <a:ext cx="14538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Question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1585885"/>
            <a:ext cx="14538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Wrangling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6E021EB-0E22-0F43-9E99-9F7E510170CD}"/>
              </a:ext>
            </a:extLst>
          </p:cNvPr>
          <p:cNvSpPr/>
          <p:nvPr/>
        </p:nvSpPr>
        <p:spPr>
          <a:xfrm rot="18900000">
            <a:off x="4401126" y="2721890"/>
            <a:ext cx="238922" cy="55292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0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3B69A-387A-0548-AE0F-6E577B05F220}"/>
              </a:ext>
            </a:extLst>
          </p:cNvPr>
          <p:cNvSpPr/>
          <p:nvPr/>
        </p:nvSpPr>
        <p:spPr>
          <a:xfrm>
            <a:off x="3419872" y="2139702"/>
            <a:ext cx="4943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ea typeface="맑은 고딕" pitchFamily="50" charset="-127"/>
              </a:rPr>
              <a:t>Read and investigate data</a:t>
            </a:r>
          </a:p>
        </p:txBody>
      </p:sp>
    </p:spTree>
    <p:extLst>
      <p:ext uri="{BB962C8B-B14F-4D97-AF65-F5344CB8AC3E}">
        <p14:creationId xmlns:p14="http://schemas.microsoft.com/office/powerpoint/2010/main" val="32440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A9B00-3D55-4249-9E0E-BF6868A4DDEA}"/>
              </a:ext>
            </a:extLst>
          </p:cNvPr>
          <p:cNvSpPr/>
          <p:nvPr/>
        </p:nvSpPr>
        <p:spPr>
          <a:xfrm>
            <a:off x="323528" y="2279362"/>
            <a:ext cx="5604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ea typeface="맑은 고딕" pitchFamily="50" charset="-127"/>
              </a:rPr>
              <a:t>Retrieve data based condition</a:t>
            </a:r>
          </a:p>
        </p:txBody>
      </p:sp>
    </p:spTree>
    <p:extLst>
      <p:ext uri="{BB962C8B-B14F-4D97-AF65-F5344CB8AC3E}">
        <p14:creationId xmlns:p14="http://schemas.microsoft.com/office/powerpoint/2010/main" val="9418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3B69A-387A-0548-AE0F-6E577B05F220}"/>
              </a:ext>
            </a:extLst>
          </p:cNvPr>
          <p:cNvSpPr/>
          <p:nvPr/>
        </p:nvSpPr>
        <p:spPr>
          <a:xfrm>
            <a:off x="2483768" y="2139702"/>
            <a:ext cx="6490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dirty="0"/>
              <a:t>Making changes on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167765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A9B00-3D55-4249-9E0E-BF6868A4DDEA}"/>
              </a:ext>
            </a:extLst>
          </p:cNvPr>
          <p:cNvSpPr/>
          <p:nvPr/>
        </p:nvSpPr>
        <p:spPr>
          <a:xfrm>
            <a:off x="755576" y="2279362"/>
            <a:ext cx="3897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dirty="0"/>
              <a:t>Conditional changes</a:t>
            </a:r>
          </a:p>
        </p:txBody>
      </p:sp>
    </p:spTree>
    <p:extLst>
      <p:ext uri="{BB962C8B-B14F-4D97-AF65-F5344CB8AC3E}">
        <p14:creationId xmlns:p14="http://schemas.microsoft.com/office/powerpoint/2010/main" val="10192602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167</Words>
  <Application>Microsoft Macintosh PowerPoint</Application>
  <PresentationFormat>On-screen Show (16:9)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Sakkal Majalla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عبدالله</cp:lastModifiedBy>
  <cp:revision>109</cp:revision>
  <dcterms:created xsi:type="dcterms:W3CDTF">2016-12-05T23:26:54Z</dcterms:created>
  <dcterms:modified xsi:type="dcterms:W3CDTF">2020-10-04T17:52:32Z</dcterms:modified>
</cp:coreProperties>
</file>