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varScale="1">
        <p:scale>
          <a:sx n="98" d="100"/>
          <a:sy n="98" d="100"/>
        </p:scale>
        <p:origin x="11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77376-8F83-4924-A6BA-D3C8F6F8836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5733634D-F59F-431D-9AC2-D784948E51C6}">
      <dgm:prSet phldrT="[Text]" custT="1"/>
      <dgm:spPr>
        <a:solidFill>
          <a:schemeClr val="accent3"/>
        </a:solidFill>
      </dgm:spPr>
      <dgm:t>
        <a:bodyPr/>
        <a:lstStyle/>
        <a:p>
          <a:r>
            <a:rPr lang="en-US" sz="1400" dirty="0"/>
            <a:t>Clean Data</a:t>
          </a:r>
        </a:p>
      </dgm:t>
    </dgm:pt>
    <dgm:pt modelId="{E3272E35-1548-4726-98AC-618976C8C518}" type="parTrans" cxnId="{77FA37A2-D7E3-4D9B-A10E-B4877391B310}">
      <dgm:prSet/>
      <dgm:spPr/>
      <dgm:t>
        <a:bodyPr/>
        <a:lstStyle/>
        <a:p>
          <a:endParaRPr lang="en-US"/>
        </a:p>
      </dgm:t>
    </dgm:pt>
    <dgm:pt modelId="{7A57BC7D-5C1A-4CE6-A264-EDD05319523B}" type="sibTrans" cxnId="{77FA37A2-D7E3-4D9B-A10E-B4877391B310}">
      <dgm:prSet/>
      <dgm:spPr/>
      <dgm:t>
        <a:bodyPr/>
        <a:lstStyle/>
        <a:p>
          <a:endParaRPr lang="en-US"/>
        </a:p>
      </dgm:t>
    </dgm:pt>
    <dgm:pt modelId="{EC634BED-79E6-416C-97E4-8B80D33724D7}">
      <dgm:prSet phldrT="[Text]"/>
      <dgm:spPr>
        <a:solidFill>
          <a:schemeClr val="accent3"/>
        </a:solidFill>
      </dgm:spPr>
      <dgm:t>
        <a:bodyPr/>
        <a:lstStyle/>
        <a:p>
          <a:r>
            <a:rPr lang="en-US" dirty="0"/>
            <a:t>Standardize data</a:t>
          </a:r>
        </a:p>
      </dgm:t>
    </dgm:pt>
    <dgm:pt modelId="{FD229576-7428-4027-90BC-2411D8F42FB8}" type="parTrans" cxnId="{E705C42A-A670-49DA-B00F-198A26CC6DCF}">
      <dgm:prSet/>
      <dgm:spPr/>
      <dgm:t>
        <a:bodyPr/>
        <a:lstStyle/>
        <a:p>
          <a:endParaRPr lang="en-US"/>
        </a:p>
      </dgm:t>
    </dgm:pt>
    <dgm:pt modelId="{3419691D-8329-4B18-BC59-067D753244D6}" type="sibTrans" cxnId="{E705C42A-A670-49DA-B00F-198A26CC6DCF}">
      <dgm:prSet/>
      <dgm:spPr/>
      <dgm:t>
        <a:bodyPr/>
        <a:lstStyle/>
        <a:p>
          <a:endParaRPr lang="en-US"/>
        </a:p>
      </dgm:t>
    </dgm:pt>
    <dgm:pt modelId="{A55FC887-5C32-4D29-AC89-05705B0F07D3}">
      <dgm:prSet phldrT="[Text]"/>
      <dgm:spPr>
        <a:solidFill>
          <a:schemeClr val="accent3"/>
        </a:solidFill>
      </dgm:spPr>
      <dgm:t>
        <a:bodyPr/>
        <a:lstStyle/>
        <a:p>
          <a:r>
            <a:rPr lang="en-US" dirty="0"/>
            <a:t>Balance Data</a:t>
          </a:r>
        </a:p>
      </dgm:t>
    </dgm:pt>
    <dgm:pt modelId="{AC869A0C-5544-4200-8854-DAF30E62457F}" type="parTrans" cxnId="{793634ED-4264-47F2-8910-E5241063D29A}">
      <dgm:prSet/>
      <dgm:spPr/>
      <dgm:t>
        <a:bodyPr/>
        <a:lstStyle/>
        <a:p>
          <a:endParaRPr lang="en-US"/>
        </a:p>
      </dgm:t>
    </dgm:pt>
    <dgm:pt modelId="{AA5D70FD-0F87-4363-A7AC-36D942EC7060}" type="sibTrans" cxnId="{793634ED-4264-47F2-8910-E5241063D29A}">
      <dgm:prSet/>
      <dgm:spPr/>
      <dgm:t>
        <a:bodyPr/>
        <a:lstStyle/>
        <a:p>
          <a:endParaRPr lang="en-US"/>
        </a:p>
      </dgm:t>
    </dgm:pt>
    <dgm:pt modelId="{A8D63A11-35C1-4E4E-BB24-3BCAE8F47294}">
      <dgm:prSet phldrT="[Text]"/>
      <dgm:spPr>
        <a:solidFill>
          <a:schemeClr val="accent3"/>
        </a:solidFill>
      </dgm:spPr>
      <dgm:t>
        <a:bodyPr/>
        <a:lstStyle/>
        <a:p>
          <a:r>
            <a:rPr lang="en-US" dirty="0"/>
            <a:t>Apply Classifier</a:t>
          </a:r>
        </a:p>
      </dgm:t>
    </dgm:pt>
    <dgm:pt modelId="{C06A9E81-DB32-4434-A624-4E5AD68B42D4}" type="parTrans" cxnId="{BDC1DC26-11B3-43F1-B14F-A46953F27E8B}">
      <dgm:prSet/>
      <dgm:spPr/>
      <dgm:t>
        <a:bodyPr/>
        <a:lstStyle/>
        <a:p>
          <a:endParaRPr lang="en-US"/>
        </a:p>
      </dgm:t>
    </dgm:pt>
    <dgm:pt modelId="{9E86E8FB-EA3F-4F7F-B3C9-77DCC1D51866}" type="sibTrans" cxnId="{BDC1DC26-11B3-43F1-B14F-A46953F27E8B}">
      <dgm:prSet/>
      <dgm:spPr/>
      <dgm:t>
        <a:bodyPr/>
        <a:lstStyle/>
        <a:p>
          <a:endParaRPr lang="en-US"/>
        </a:p>
      </dgm:t>
    </dgm:pt>
    <dgm:pt modelId="{A68D4643-3AB0-45BC-853F-F7EFEDFDFEA6}">
      <dgm:prSet phldrT="[Text]"/>
      <dgm:spPr>
        <a:solidFill>
          <a:schemeClr val="accent3"/>
        </a:solidFill>
      </dgm:spPr>
      <dgm:t>
        <a:bodyPr/>
        <a:lstStyle/>
        <a:p>
          <a:r>
            <a:rPr lang="en-US" dirty="0"/>
            <a:t>Predict probability for features</a:t>
          </a:r>
        </a:p>
      </dgm:t>
    </dgm:pt>
    <dgm:pt modelId="{7B8096E4-51B0-4CEE-B99D-4199B274CC17}" type="parTrans" cxnId="{2FA62963-0A52-46F1-8EB5-F0A9CDD9F5E9}">
      <dgm:prSet/>
      <dgm:spPr/>
      <dgm:t>
        <a:bodyPr/>
        <a:lstStyle/>
        <a:p>
          <a:endParaRPr lang="en-US"/>
        </a:p>
      </dgm:t>
    </dgm:pt>
    <dgm:pt modelId="{E58F063D-D71B-4700-BD3D-08E87511EE38}" type="sibTrans" cxnId="{2FA62963-0A52-46F1-8EB5-F0A9CDD9F5E9}">
      <dgm:prSet/>
      <dgm:spPr/>
      <dgm:t>
        <a:bodyPr/>
        <a:lstStyle/>
        <a:p>
          <a:endParaRPr lang="en-US"/>
        </a:p>
      </dgm:t>
    </dgm:pt>
    <dgm:pt modelId="{DEE9650C-2042-49D2-9B79-44E1C96D6B8C}">
      <dgm:prSet phldrT="[Text]"/>
      <dgm:spPr>
        <a:solidFill>
          <a:schemeClr val="accent3"/>
        </a:solidFill>
      </dgm:spPr>
      <dgm:t>
        <a:bodyPr/>
        <a:lstStyle/>
        <a:p>
          <a:r>
            <a:rPr lang="en-US" dirty="0"/>
            <a:t>Generate confusion matrix</a:t>
          </a:r>
        </a:p>
      </dgm:t>
    </dgm:pt>
    <dgm:pt modelId="{24D359FE-0327-42B5-89C6-52D3C7B45585}" type="parTrans" cxnId="{85E408B3-60FA-42F5-8F36-129F9B3C44C0}">
      <dgm:prSet/>
      <dgm:spPr/>
      <dgm:t>
        <a:bodyPr/>
        <a:lstStyle/>
        <a:p>
          <a:endParaRPr lang="en-US"/>
        </a:p>
      </dgm:t>
    </dgm:pt>
    <dgm:pt modelId="{8CE63ECD-C65D-4008-9262-6D8C6AD9502F}" type="sibTrans" cxnId="{85E408B3-60FA-42F5-8F36-129F9B3C44C0}">
      <dgm:prSet/>
      <dgm:spPr/>
      <dgm:t>
        <a:bodyPr/>
        <a:lstStyle/>
        <a:p>
          <a:endParaRPr lang="en-US"/>
        </a:p>
      </dgm:t>
    </dgm:pt>
    <dgm:pt modelId="{A4D36989-E2F1-4740-BD2B-8A7966554C25}">
      <dgm:prSet phldrT="[Text]"/>
      <dgm:spPr>
        <a:solidFill>
          <a:schemeClr val="accent3"/>
        </a:solidFill>
      </dgm:spPr>
      <dgm:t>
        <a:bodyPr/>
        <a:lstStyle/>
        <a:p>
          <a:r>
            <a:rPr lang="en-US" dirty="0"/>
            <a:t>Generate classification Report</a:t>
          </a:r>
        </a:p>
      </dgm:t>
    </dgm:pt>
    <dgm:pt modelId="{177728B8-BE27-488B-AEAE-1B2A2F5F05C8}" type="parTrans" cxnId="{57EE425F-72FC-4246-A50B-6C48217A0EBE}">
      <dgm:prSet/>
      <dgm:spPr/>
      <dgm:t>
        <a:bodyPr/>
        <a:lstStyle/>
        <a:p>
          <a:endParaRPr lang="en-US"/>
        </a:p>
      </dgm:t>
    </dgm:pt>
    <dgm:pt modelId="{C272B274-C06F-49D7-9643-F77FF5667FFD}" type="sibTrans" cxnId="{57EE425F-72FC-4246-A50B-6C48217A0EBE}">
      <dgm:prSet/>
      <dgm:spPr/>
      <dgm:t>
        <a:bodyPr/>
        <a:lstStyle/>
        <a:p>
          <a:endParaRPr lang="en-US"/>
        </a:p>
      </dgm:t>
    </dgm:pt>
    <dgm:pt modelId="{A53D1531-0875-4EEF-8F57-C2B40F58057D}">
      <dgm:prSet phldrT="[Text]"/>
      <dgm:spPr>
        <a:solidFill>
          <a:schemeClr val="accent3"/>
        </a:solidFill>
      </dgm:spPr>
      <dgm:t>
        <a:bodyPr/>
        <a:lstStyle/>
        <a:p>
          <a:r>
            <a:rPr lang="en-US" dirty="0"/>
            <a:t>Generate ROC</a:t>
          </a:r>
        </a:p>
      </dgm:t>
    </dgm:pt>
    <dgm:pt modelId="{7D7017F3-DF2A-44CF-93FA-14CD64A08151}" type="parTrans" cxnId="{73F1A808-5F87-4BE5-BD52-4DE9459CC33B}">
      <dgm:prSet/>
      <dgm:spPr/>
      <dgm:t>
        <a:bodyPr/>
        <a:lstStyle/>
        <a:p>
          <a:endParaRPr lang="en-US"/>
        </a:p>
      </dgm:t>
    </dgm:pt>
    <dgm:pt modelId="{92CBC3FE-17E4-4263-876B-36403D483882}" type="sibTrans" cxnId="{73F1A808-5F87-4BE5-BD52-4DE9459CC33B}">
      <dgm:prSet/>
      <dgm:spPr/>
      <dgm:t>
        <a:bodyPr/>
        <a:lstStyle/>
        <a:p>
          <a:endParaRPr lang="en-US"/>
        </a:p>
      </dgm:t>
    </dgm:pt>
    <dgm:pt modelId="{0BBE1F7C-A579-4640-8D74-1235FEF55F3C}">
      <dgm:prSet phldrT="[Text]"/>
      <dgm:spPr>
        <a:solidFill>
          <a:schemeClr val="accent3"/>
        </a:solidFill>
      </dgm:spPr>
      <dgm:t>
        <a:bodyPr/>
        <a:lstStyle/>
        <a:p>
          <a:r>
            <a:rPr lang="en-US" dirty="0" err="1"/>
            <a:t>Interprete</a:t>
          </a:r>
          <a:r>
            <a:rPr lang="en-US" dirty="0"/>
            <a:t> Data</a:t>
          </a:r>
        </a:p>
      </dgm:t>
    </dgm:pt>
    <dgm:pt modelId="{4830DE73-3B0B-44C5-933E-46375182E6F2}" type="parTrans" cxnId="{5A0D2136-828E-49D9-B52A-57CB1E65E28E}">
      <dgm:prSet/>
      <dgm:spPr/>
      <dgm:t>
        <a:bodyPr/>
        <a:lstStyle/>
        <a:p>
          <a:endParaRPr lang="en-US"/>
        </a:p>
      </dgm:t>
    </dgm:pt>
    <dgm:pt modelId="{944C241A-42E4-4199-BEAF-3424D5797B5C}" type="sibTrans" cxnId="{5A0D2136-828E-49D9-B52A-57CB1E65E28E}">
      <dgm:prSet/>
      <dgm:spPr/>
      <dgm:t>
        <a:bodyPr/>
        <a:lstStyle/>
        <a:p>
          <a:endParaRPr lang="en-US"/>
        </a:p>
      </dgm:t>
    </dgm:pt>
    <dgm:pt modelId="{BF4366BB-B1D6-410D-A186-61E927AA119F}">
      <dgm:prSet phldrT="[Text]"/>
      <dgm:spPr>
        <a:solidFill>
          <a:schemeClr val="accent3"/>
        </a:solidFill>
      </dgm:spPr>
      <dgm:t>
        <a:bodyPr/>
        <a:lstStyle/>
        <a:p>
          <a:r>
            <a:rPr lang="en-US" dirty="0"/>
            <a:t>Explore Data</a:t>
          </a:r>
        </a:p>
      </dgm:t>
    </dgm:pt>
    <dgm:pt modelId="{09A1E63F-399A-4815-B4CE-AFCE8930638F}" type="parTrans" cxnId="{C3D77946-B05C-4B3B-A976-B3FD7FCF3C08}">
      <dgm:prSet/>
      <dgm:spPr/>
      <dgm:t>
        <a:bodyPr/>
        <a:lstStyle/>
        <a:p>
          <a:endParaRPr lang="en-US"/>
        </a:p>
      </dgm:t>
    </dgm:pt>
    <dgm:pt modelId="{5B813DCD-B765-495D-99DE-19B82E6BA56D}" type="sibTrans" cxnId="{C3D77946-B05C-4B3B-A976-B3FD7FCF3C08}">
      <dgm:prSet/>
      <dgm:spPr/>
      <dgm:t>
        <a:bodyPr/>
        <a:lstStyle/>
        <a:p>
          <a:endParaRPr lang="en-US"/>
        </a:p>
      </dgm:t>
    </dgm:pt>
    <dgm:pt modelId="{2EB57586-E0E3-40AD-92F5-2F5D96228055}">
      <dgm:prSet phldrT="[Text]"/>
      <dgm:spPr>
        <a:solidFill>
          <a:schemeClr val="accent3"/>
        </a:solidFill>
      </dgm:spPr>
      <dgm:t>
        <a:bodyPr/>
        <a:lstStyle/>
        <a:p>
          <a:r>
            <a:rPr lang="en-US" dirty="0"/>
            <a:t>Create Training and Test set</a:t>
          </a:r>
        </a:p>
      </dgm:t>
    </dgm:pt>
    <dgm:pt modelId="{506E2C2F-F904-44B6-B0C8-B7B1111DDC21}" type="parTrans" cxnId="{EF14CAEE-B680-4DDA-AB26-FA5774641F0F}">
      <dgm:prSet/>
      <dgm:spPr/>
      <dgm:t>
        <a:bodyPr/>
        <a:lstStyle/>
        <a:p>
          <a:endParaRPr lang="en-US"/>
        </a:p>
      </dgm:t>
    </dgm:pt>
    <dgm:pt modelId="{2611DDDB-6447-40E4-92A1-74E6A21D0411}" type="sibTrans" cxnId="{EF14CAEE-B680-4DDA-AB26-FA5774641F0F}">
      <dgm:prSet/>
      <dgm:spPr/>
      <dgm:t>
        <a:bodyPr/>
        <a:lstStyle/>
        <a:p>
          <a:endParaRPr lang="en-US"/>
        </a:p>
      </dgm:t>
    </dgm:pt>
    <dgm:pt modelId="{F2CC109F-D00F-4E4C-88AB-012358C8D9B1}" type="pres">
      <dgm:prSet presAssocID="{F2A77376-8F83-4924-A6BA-D3C8F6F88361}" presName="Name0" presStyleCnt="0">
        <dgm:presLayoutVars>
          <dgm:dir/>
          <dgm:resizeHandles/>
        </dgm:presLayoutVars>
      </dgm:prSet>
      <dgm:spPr/>
    </dgm:pt>
    <dgm:pt modelId="{11FF008D-CAFD-4030-928B-0A2ACB0774C5}" type="pres">
      <dgm:prSet presAssocID="{5733634D-F59F-431D-9AC2-D784948E51C6}" presName="compNode" presStyleCnt="0"/>
      <dgm:spPr/>
    </dgm:pt>
    <dgm:pt modelId="{A315D9D1-6D92-4D85-94D2-01F9C0125EC4}" type="pres">
      <dgm:prSet presAssocID="{5733634D-F59F-431D-9AC2-D784948E51C6}" presName="dummyConnPt" presStyleCnt="0"/>
      <dgm:spPr/>
    </dgm:pt>
    <dgm:pt modelId="{16456C07-6672-462D-8D97-A6DC5AD0ACBE}" type="pres">
      <dgm:prSet presAssocID="{5733634D-F59F-431D-9AC2-D784948E51C6}" presName="node" presStyleLbl="node1" presStyleIdx="0" presStyleCnt="11">
        <dgm:presLayoutVars>
          <dgm:bulletEnabled val="1"/>
        </dgm:presLayoutVars>
      </dgm:prSet>
      <dgm:spPr/>
    </dgm:pt>
    <dgm:pt modelId="{E00C2335-B73A-470C-AB64-F91AFB087D44}" type="pres">
      <dgm:prSet presAssocID="{7A57BC7D-5C1A-4CE6-A264-EDD05319523B}" presName="sibTrans" presStyleLbl="bgSibTrans2D1" presStyleIdx="0" presStyleCnt="10"/>
      <dgm:spPr/>
    </dgm:pt>
    <dgm:pt modelId="{C02613A7-FA96-4251-8389-AEBB52CB5DB9}" type="pres">
      <dgm:prSet presAssocID="{BF4366BB-B1D6-410D-A186-61E927AA119F}" presName="compNode" presStyleCnt="0"/>
      <dgm:spPr/>
    </dgm:pt>
    <dgm:pt modelId="{6A63983C-EFEC-4969-AEA4-FF078B2081A5}" type="pres">
      <dgm:prSet presAssocID="{BF4366BB-B1D6-410D-A186-61E927AA119F}" presName="dummyConnPt" presStyleCnt="0"/>
      <dgm:spPr/>
    </dgm:pt>
    <dgm:pt modelId="{AADD4C9B-6329-4567-831E-AA6F11165CDD}" type="pres">
      <dgm:prSet presAssocID="{BF4366BB-B1D6-410D-A186-61E927AA119F}" presName="node" presStyleLbl="node1" presStyleIdx="1" presStyleCnt="11" custLinFactNeighborY="-6084">
        <dgm:presLayoutVars>
          <dgm:bulletEnabled val="1"/>
        </dgm:presLayoutVars>
      </dgm:prSet>
      <dgm:spPr/>
    </dgm:pt>
    <dgm:pt modelId="{48FFB81C-9964-48D2-AB5D-F64B57F6A28C}" type="pres">
      <dgm:prSet presAssocID="{5B813DCD-B765-495D-99DE-19B82E6BA56D}" presName="sibTrans" presStyleLbl="bgSibTrans2D1" presStyleIdx="1" presStyleCnt="10"/>
      <dgm:spPr/>
    </dgm:pt>
    <dgm:pt modelId="{AF6A5820-4859-4C05-9611-DB024585216E}" type="pres">
      <dgm:prSet presAssocID="{2EB57586-E0E3-40AD-92F5-2F5D96228055}" presName="compNode" presStyleCnt="0"/>
      <dgm:spPr/>
    </dgm:pt>
    <dgm:pt modelId="{F234E701-95CC-4F0F-8061-62F8E1BBD1CD}" type="pres">
      <dgm:prSet presAssocID="{2EB57586-E0E3-40AD-92F5-2F5D96228055}" presName="dummyConnPt" presStyleCnt="0"/>
      <dgm:spPr/>
    </dgm:pt>
    <dgm:pt modelId="{20F255A7-52AA-4964-9790-2505F61BBF8B}" type="pres">
      <dgm:prSet presAssocID="{2EB57586-E0E3-40AD-92F5-2F5D96228055}" presName="node" presStyleLbl="node1" presStyleIdx="2" presStyleCnt="11" custLinFactNeighborY="-6084">
        <dgm:presLayoutVars>
          <dgm:bulletEnabled val="1"/>
        </dgm:presLayoutVars>
      </dgm:prSet>
      <dgm:spPr/>
    </dgm:pt>
    <dgm:pt modelId="{058D4DC9-E0C0-4443-9777-1D76B5BCC1F9}" type="pres">
      <dgm:prSet presAssocID="{2611DDDB-6447-40E4-92A1-74E6A21D0411}" presName="sibTrans" presStyleLbl="bgSibTrans2D1" presStyleIdx="2" presStyleCnt="10"/>
      <dgm:spPr/>
    </dgm:pt>
    <dgm:pt modelId="{D4A18F6E-DB29-455D-A72A-EC6E418BF1E6}" type="pres">
      <dgm:prSet presAssocID="{EC634BED-79E6-416C-97E4-8B80D33724D7}" presName="compNode" presStyleCnt="0"/>
      <dgm:spPr/>
    </dgm:pt>
    <dgm:pt modelId="{B6FA4328-056F-4331-B7ED-86C2E11C67E7}" type="pres">
      <dgm:prSet presAssocID="{EC634BED-79E6-416C-97E4-8B80D33724D7}" presName="dummyConnPt" presStyleCnt="0"/>
      <dgm:spPr/>
    </dgm:pt>
    <dgm:pt modelId="{865B3007-8BB9-4ADE-8321-1BA80E6658FA}" type="pres">
      <dgm:prSet presAssocID="{EC634BED-79E6-416C-97E4-8B80D33724D7}" presName="node" presStyleLbl="node1" presStyleIdx="3" presStyleCnt="11" custLinFactNeighborX="-2987" custLinFactNeighborY="-12633">
        <dgm:presLayoutVars>
          <dgm:bulletEnabled val="1"/>
        </dgm:presLayoutVars>
      </dgm:prSet>
      <dgm:spPr/>
    </dgm:pt>
    <dgm:pt modelId="{04F631DB-0E55-4BC1-B1D3-50F45B9F0D5F}" type="pres">
      <dgm:prSet presAssocID="{3419691D-8329-4B18-BC59-067D753244D6}" presName="sibTrans" presStyleLbl="bgSibTrans2D1" presStyleIdx="3" presStyleCnt="10"/>
      <dgm:spPr/>
    </dgm:pt>
    <dgm:pt modelId="{69B63457-6461-43EE-8E28-9F2148160747}" type="pres">
      <dgm:prSet presAssocID="{A55FC887-5C32-4D29-AC89-05705B0F07D3}" presName="compNode" presStyleCnt="0"/>
      <dgm:spPr/>
    </dgm:pt>
    <dgm:pt modelId="{15B07BE3-FCBE-4E0A-8FF6-28888A2F0E64}" type="pres">
      <dgm:prSet presAssocID="{A55FC887-5C32-4D29-AC89-05705B0F07D3}" presName="dummyConnPt" presStyleCnt="0"/>
      <dgm:spPr/>
    </dgm:pt>
    <dgm:pt modelId="{9468BDF1-909B-4E98-B521-1476EE487EDE}" type="pres">
      <dgm:prSet presAssocID="{A55FC887-5C32-4D29-AC89-05705B0F07D3}" presName="node" presStyleLbl="node1" presStyleIdx="4" presStyleCnt="11" custLinFactNeighborY="-15440">
        <dgm:presLayoutVars>
          <dgm:bulletEnabled val="1"/>
        </dgm:presLayoutVars>
      </dgm:prSet>
      <dgm:spPr/>
    </dgm:pt>
    <dgm:pt modelId="{1EA46ED0-98C1-4523-AA16-B309AC1D0ACD}" type="pres">
      <dgm:prSet presAssocID="{AA5D70FD-0F87-4363-A7AC-36D942EC7060}" presName="sibTrans" presStyleLbl="bgSibTrans2D1" presStyleIdx="4" presStyleCnt="10"/>
      <dgm:spPr/>
    </dgm:pt>
    <dgm:pt modelId="{54D86D6E-EB05-4275-9C59-CDE51F9662D0}" type="pres">
      <dgm:prSet presAssocID="{A8D63A11-35C1-4E4E-BB24-3BCAE8F47294}" presName="compNode" presStyleCnt="0"/>
      <dgm:spPr/>
    </dgm:pt>
    <dgm:pt modelId="{71816CE4-DCEE-4B24-B45A-BBC9E7F4899D}" type="pres">
      <dgm:prSet presAssocID="{A8D63A11-35C1-4E4E-BB24-3BCAE8F47294}" presName="dummyConnPt" presStyleCnt="0"/>
      <dgm:spPr/>
    </dgm:pt>
    <dgm:pt modelId="{E6B2E7E0-B3CD-4A63-BC74-F73737C8A6A4}" type="pres">
      <dgm:prSet presAssocID="{A8D63A11-35C1-4E4E-BB24-3BCAE8F47294}" presName="node" presStyleLbl="node1" presStyleIdx="5" presStyleCnt="11" custLinFactNeighborY="-6084">
        <dgm:presLayoutVars>
          <dgm:bulletEnabled val="1"/>
        </dgm:presLayoutVars>
      </dgm:prSet>
      <dgm:spPr/>
    </dgm:pt>
    <dgm:pt modelId="{5DA7CBB9-6615-4839-B135-6C6779BF9DAD}" type="pres">
      <dgm:prSet presAssocID="{9E86E8FB-EA3F-4F7F-B3C9-77DCC1D51866}" presName="sibTrans" presStyleLbl="bgSibTrans2D1" presStyleIdx="5" presStyleCnt="10"/>
      <dgm:spPr/>
    </dgm:pt>
    <dgm:pt modelId="{392E8FC5-5CEE-4CFB-8D16-B6CD75A3600E}" type="pres">
      <dgm:prSet presAssocID="{A68D4643-3AB0-45BC-853F-F7EFEDFDFEA6}" presName="compNode" presStyleCnt="0"/>
      <dgm:spPr/>
    </dgm:pt>
    <dgm:pt modelId="{ACB42A34-FACA-4FD1-8521-5BE66D2F8D1F}" type="pres">
      <dgm:prSet presAssocID="{A68D4643-3AB0-45BC-853F-F7EFEDFDFEA6}" presName="dummyConnPt" presStyleCnt="0"/>
      <dgm:spPr/>
    </dgm:pt>
    <dgm:pt modelId="{5A34893F-1230-4B26-9C4D-11DE9472C729}" type="pres">
      <dgm:prSet presAssocID="{A68D4643-3AB0-45BC-853F-F7EFEDFDFEA6}" presName="node" presStyleLbl="node1" presStyleIdx="6" presStyleCnt="11" custLinFactNeighborY="-6084">
        <dgm:presLayoutVars>
          <dgm:bulletEnabled val="1"/>
        </dgm:presLayoutVars>
      </dgm:prSet>
      <dgm:spPr/>
    </dgm:pt>
    <dgm:pt modelId="{654CD1F6-1C36-4FD1-A45B-B68E6A36ED37}" type="pres">
      <dgm:prSet presAssocID="{E58F063D-D71B-4700-BD3D-08E87511EE38}" presName="sibTrans" presStyleLbl="bgSibTrans2D1" presStyleIdx="6" presStyleCnt="10"/>
      <dgm:spPr/>
    </dgm:pt>
    <dgm:pt modelId="{BACF1E36-6B65-451E-A952-DAFD255DB9AE}" type="pres">
      <dgm:prSet presAssocID="{DEE9650C-2042-49D2-9B79-44E1C96D6B8C}" presName="compNode" presStyleCnt="0"/>
      <dgm:spPr/>
    </dgm:pt>
    <dgm:pt modelId="{341768B2-B7F9-4A27-8ED7-6C3C43A99197}" type="pres">
      <dgm:prSet presAssocID="{DEE9650C-2042-49D2-9B79-44E1C96D6B8C}" presName="dummyConnPt" presStyleCnt="0"/>
      <dgm:spPr/>
    </dgm:pt>
    <dgm:pt modelId="{8AFA8C6E-6388-4BAC-AD70-3FC84F5C09B2}" type="pres">
      <dgm:prSet presAssocID="{DEE9650C-2042-49D2-9B79-44E1C96D6B8C}" presName="node" presStyleLbl="node1" presStyleIdx="7" presStyleCnt="11">
        <dgm:presLayoutVars>
          <dgm:bulletEnabled val="1"/>
        </dgm:presLayoutVars>
      </dgm:prSet>
      <dgm:spPr/>
    </dgm:pt>
    <dgm:pt modelId="{921A25C9-6B60-4E40-B34C-BCA01FF0C667}" type="pres">
      <dgm:prSet presAssocID="{8CE63ECD-C65D-4008-9262-6D8C6AD9502F}" presName="sibTrans" presStyleLbl="bgSibTrans2D1" presStyleIdx="7" presStyleCnt="10"/>
      <dgm:spPr/>
    </dgm:pt>
    <dgm:pt modelId="{967398DE-9FE8-4269-8C04-18AB6EEE6ED3}" type="pres">
      <dgm:prSet presAssocID="{A4D36989-E2F1-4740-BD2B-8A7966554C25}" presName="compNode" presStyleCnt="0"/>
      <dgm:spPr/>
    </dgm:pt>
    <dgm:pt modelId="{0841447A-A06E-4E62-ACF0-BE183BA5701B}" type="pres">
      <dgm:prSet presAssocID="{A4D36989-E2F1-4740-BD2B-8A7966554C25}" presName="dummyConnPt" presStyleCnt="0"/>
      <dgm:spPr/>
    </dgm:pt>
    <dgm:pt modelId="{0B8502E8-F41E-4782-BF65-50605C8EF363}" type="pres">
      <dgm:prSet presAssocID="{A4D36989-E2F1-4740-BD2B-8A7966554C25}" presName="node" presStyleLbl="node1" presStyleIdx="8" presStyleCnt="11" custLinFactNeighborX="2380" custLinFactNeighborY="-4680">
        <dgm:presLayoutVars>
          <dgm:bulletEnabled val="1"/>
        </dgm:presLayoutVars>
      </dgm:prSet>
      <dgm:spPr/>
    </dgm:pt>
    <dgm:pt modelId="{F908E2CF-DE67-45A3-B66E-FC27BFC68CD0}" type="pres">
      <dgm:prSet presAssocID="{C272B274-C06F-49D7-9643-F77FF5667FFD}" presName="sibTrans" presStyleLbl="bgSibTrans2D1" presStyleIdx="8" presStyleCnt="10"/>
      <dgm:spPr/>
    </dgm:pt>
    <dgm:pt modelId="{43C6226B-671E-42DB-B179-1FC7A9D9F26B}" type="pres">
      <dgm:prSet presAssocID="{A53D1531-0875-4EEF-8F57-C2B40F58057D}" presName="compNode" presStyleCnt="0"/>
      <dgm:spPr/>
    </dgm:pt>
    <dgm:pt modelId="{742EF8E8-BD4D-474A-A832-37FB62474949}" type="pres">
      <dgm:prSet presAssocID="{A53D1531-0875-4EEF-8F57-C2B40F58057D}" presName="dummyConnPt" presStyleCnt="0"/>
      <dgm:spPr/>
    </dgm:pt>
    <dgm:pt modelId="{A48D19BC-7125-43B3-A9A6-596FA1876421}" type="pres">
      <dgm:prSet presAssocID="{A53D1531-0875-4EEF-8F57-C2B40F58057D}" presName="node" presStyleLbl="node1" presStyleIdx="9" presStyleCnt="11" custLinFactNeighborY="-6084">
        <dgm:presLayoutVars>
          <dgm:bulletEnabled val="1"/>
        </dgm:presLayoutVars>
      </dgm:prSet>
      <dgm:spPr/>
    </dgm:pt>
    <dgm:pt modelId="{BB245DDF-935E-4853-A36E-B3A7A253211E}" type="pres">
      <dgm:prSet presAssocID="{92CBC3FE-17E4-4263-876B-36403D483882}" presName="sibTrans" presStyleLbl="bgSibTrans2D1" presStyleIdx="9" presStyleCnt="10"/>
      <dgm:spPr/>
    </dgm:pt>
    <dgm:pt modelId="{65B70E55-69DF-429C-A795-2FF7DED5C82B}" type="pres">
      <dgm:prSet presAssocID="{0BBE1F7C-A579-4640-8D74-1235FEF55F3C}" presName="compNode" presStyleCnt="0"/>
      <dgm:spPr/>
    </dgm:pt>
    <dgm:pt modelId="{0C290B65-2C4D-4349-89B3-BA9F08B7EE5F}" type="pres">
      <dgm:prSet presAssocID="{0BBE1F7C-A579-4640-8D74-1235FEF55F3C}" presName="dummyConnPt" presStyleCnt="0"/>
      <dgm:spPr/>
    </dgm:pt>
    <dgm:pt modelId="{3EF04B2F-B34A-47C6-89F8-7B7C226469FB}" type="pres">
      <dgm:prSet presAssocID="{0BBE1F7C-A579-4640-8D74-1235FEF55F3C}" presName="node" presStyleLbl="node1" presStyleIdx="10" presStyleCnt="11" custLinFactNeighborY="-6084">
        <dgm:presLayoutVars>
          <dgm:bulletEnabled val="1"/>
        </dgm:presLayoutVars>
      </dgm:prSet>
      <dgm:spPr/>
    </dgm:pt>
  </dgm:ptLst>
  <dgm:cxnLst>
    <dgm:cxn modelId="{73F1A808-5F87-4BE5-BD52-4DE9459CC33B}" srcId="{F2A77376-8F83-4924-A6BA-D3C8F6F88361}" destId="{A53D1531-0875-4EEF-8F57-C2B40F58057D}" srcOrd="9" destOrd="0" parTransId="{7D7017F3-DF2A-44CF-93FA-14CD64A08151}" sibTransId="{92CBC3FE-17E4-4263-876B-36403D483882}"/>
    <dgm:cxn modelId="{F730DD11-47AB-4DAF-904F-08CC4E72D47B}" type="presOf" srcId="{A4D36989-E2F1-4740-BD2B-8A7966554C25}" destId="{0B8502E8-F41E-4782-BF65-50605C8EF363}" srcOrd="0" destOrd="0" presId="urn:microsoft.com/office/officeart/2005/8/layout/bProcess4"/>
    <dgm:cxn modelId="{248D7114-EB82-4664-AD48-A1E2E9C58A3E}" type="presOf" srcId="{C272B274-C06F-49D7-9643-F77FF5667FFD}" destId="{F908E2CF-DE67-45A3-B66E-FC27BFC68CD0}" srcOrd="0" destOrd="0" presId="urn:microsoft.com/office/officeart/2005/8/layout/bProcess4"/>
    <dgm:cxn modelId="{62CD0516-C7A7-47C3-BEB8-9DE30098CCA3}" type="presOf" srcId="{9E86E8FB-EA3F-4F7F-B3C9-77DCC1D51866}" destId="{5DA7CBB9-6615-4839-B135-6C6779BF9DAD}" srcOrd="0" destOrd="0" presId="urn:microsoft.com/office/officeart/2005/8/layout/bProcess4"/>
    <dgm:cxn modelId="{BDC1DC26-11B3-43F1-B14F-A46953F27E8B}" srcId="{F2A77376-8F83-4924-A6BA-D3C8F6F88361}" destId="{A8D63A11-35C1-4E4E-BB24-3BCAE8F47294}" srcOrd="5" destOrd="0" parTransId="{C06A9E81-DB32-4434-A624-4E5AD68B42D4}" sibTransId="{9E86E8FB-EA3F-4F7F-B3C9-77DCC1D51866}"/>
    <dgm:cxn modelId="{E705C42A-A670-49DA-B00F-198A26CC6DCF}" srcId="{F2A77376-8F83-4924-A6BA-D3C8F6F88361}" destId="{EC634BED-79E6-416C-97E4-8B80D33724D7}" srcOrd="3" destOrd="0" parTransId="{FD229576-7428-4027-90BC-2411D8F42FB8}" sibTransId="{3419691D-8329-4B18-BC59-067D753244D6}"/>
    <dgm:cxn modelId="{5A0D2136-828E-49D9-B52A-57CB1E65E28E}" srcId="{F2A77376-8F83-4924-A6BA-D3C8F6F88361}" destId="{0BBE1F7C-A579-4640-8D74-1235FEF55F3C}" srcOrd="10" destOrd="0" parTransId="{4830DE73-3B0B-44C5-933E-46375182E6F2}" sibTransId="{944C241A-42E4-4199-BEAF-3424D5797B5C}"/>
    <dgm:cxn modelId="{81D26339-C51E-42FA-B047-787FAFC2B5CD}" type="presOf" srcId="{BF4366BB-B1D6-410D-A186-61E927AA119F}" destId="{AADD4C9B-6329-4567-831E-AA6F11165CDD}" srcOrd="0" destOrd="0" presId="urn:microsoft.com/office/officeart/2005/8/layout/bProcess4"/>
    <dgm:cxn modelId="{33C9325B-10B6-44EC-843C-575DA5839906}" type="presOf" srcId="{DEE9650C-2042-49D2-9B79-44E1C96D6B8C}" destId="{8AFA8C6E-6388-4BAC-AD70-3FC84F5C09B2}" srcOrd="0" destOrd="0" presId="urn:microsoft.com/office/officeart/2005/8/layout/bProcess4"/>
    <dgm:cxn modelId="{57EE425F-72FC-4246-A50B-6C48217A0EBE}" srcId="{F2A77376-8F83-4924-A6BA-D3C8F6F88361}" destId="{A4D36989-E2F1-4740-BD2B-8A7966554C25}" srcOrd="8" destOrd="0" parTransId="{177728B8-BE27-488B-AEAE-1B2A2F5F05C8}" sibTransId="{C272B274-C06F-49D7-9643-F77FF5667FFD}"/>
    <dgm:cxn modelId="{9346A65F-977C-4287-AB95-1896CD28A865}" type="presOf" srcId="{F2A77376-8F83-4924-A6BA-D3C8F6F88361}" destId="{F2CC109F-D00F-4E4C-88AB-012358C8D9B1}" srcOrd="0" destOrd="0" presId="urn:microsoft.com/office/officeart/2005/8/layout/bProcess4"/>
    <dgm:cxn modelId="{2FA62963-0A52-46F1-8EB5-F0A9CDD9F5E9}" srcId="{F2A77376-8F83-4924-A6BA-D3C8F6F88361}" destId="{A68D4643-3AB0-45BC-853F-F7EFEDFDFEA6}" srcOrd="6" destOrd="0" parTransId="{7B8096E4-51B0-4CEE-B99D-4199B274CC17}" sibTransId="{E58F063D-D71B-4700-BD3D-08E87511EE38}"/>
    <dgm:cxn modelId="{AF3D2E64-8EF3-477F-A4D1-96322D906CE5}" type="presOf" srcId="{AA5D70FD-0F87-4363-A7AC-36D942EC7060}" destId="{1EA46ED0-98C1-4523-AA16-B309AC1D0ACD}" srcOrd="0" destOrd="0" presId="urn:microsoft.com/office/officeart/2005/8/layout/bProcess4"/>
    <dgm:cxn modelId="{DFDE5C66-36B8-4A3E-BCCB-2E8730B2A316}" type="presOf" srcId="{E58F063D-D71B-4700-BD3D-08E87511EE38}" destId="{654CD1F6-1C36-4FD1-A45B-B68E6A36ED37}" srcOrd="0" destOrd="0" presId="urn:microsoft.com/office/officeart/2005/8/layout/bProcess4"/>
    <dgm:cxn modelId="{C3D77946-B05C-4B3B-A976-B3FD7FCF3C08}" srcId="{F2A77376-8F83-4924-A6BA-D3C8F6F88361}" destId="{BF4366BB-B1D6-410D-A186-61E927AA119F}" srcOrd="1" destOrd="0" parTransId="{09A1E63F-399A-4815-B4CE-AFCE8930638F}" sibTransId="{5B813DCD-B765-495D-99DE-19B82E6BA56D}"/>
    <dgm:cxn modelId="{CFDF296E-FAC1-4820-A6BE-FD21BDFEC29C}" type="presOf" srcId="{3419691D-8329-4B18-BC59-067D753244D6}" destId="{04F631DB-0E55-4BC1-B1D3-50F45B9F0D5F}" srcOrd="0" destOrd="0" presId="urn:microsoft.com/office/officeart/2005/8/layout/bProcess4"/>
    <dgm:cxn modelId="{8E292579-384C-4292-87E2-93052E912562}" type="presOf" srcId="{2EB57586-E0E3-40AD-92F5-2F5D96228055}" destId="{20F255A7-52AA-4964-9790-2505F61BBF8B}" srcOrd="0" destOrd="0" presId="urn:microsoft.com/office/officeart/2005/8/layout/bProcess4"/>
    <dgm:cxn modelId="{A500D959-5844-415E-8DE3-52B5EA4E8139}" type="presOf" srcId="{92CBC3FE-17E4-4263-876B-36403D483882}" destId="{BB245DDF-935E-4853-A36E-B3A7A253211E}" srcOrd="0" destOrd="0" presId="urn:microsoft.com/office/officeart/2005/8/layout/bProcess4"/>
    <dgm:cxn modelId="{1733739B-B82C-4DC5-8623-B407CCF7DA8D}" type="presOf" srcId="{7A57BC7D-5C1A-4CE6-A264-EDD05319523B}" destId="{E00C2335-B73A-470C-AB64-F91AFB087D44}" srcOrd="0" destOrd="0" presId="urn:microsoft.com/office/officeart/2005/8/layout/bProcess4"/>
    <dgm:cxn modelId="{8F732CA2-86A8-43CA-BD74-B7C629728159}" type="presOf" srcId="{EC634BED-79E6-416C-97E4-8B80D33724D7}" destId="{865B3007-8BB9-4ADE-8321-1BA80E6658FA}" srcOrd="0" destOrd="0" presId="urn:microsoft.com/office/officeart/2005/8/layout/bProcess4"/>
    <dgm:cxn modelId="{77FA37A2-D7E3-4D9B-A10E-B4877391B310}" srcId="{F2A77376-8F83-4924-A6BA-D3C8F6F88361}" destId="{5733634D-F59F-431D-9AC2-D784948E51C6}" srcOrd="0" destOrd="0" parTransId="{E3272E35-1548-4726-98AC-618976C8C518}" sibTransId="{7A57BC7D-5C1A-4CE6-A264-EDD05319523B}"/>
    <dgm:cxn modelId="{D19A31AA-F1D9-45F1-8FBA-F7B31F90855C}" type="presOf" srcId="{A55FC887-5C32-4D29-AC89-05705B0F07D3}" destId="{9468BDF1-909B-4E98-B521-1476EE487EDE}" srcOrd="0" destOrd="0" presId="urn:microsoft.com/office/officeart/2005/8/layout/bProcess4"/>
    <dgm:cxn modelId="{9DA27DAE-F891-4F14-AAA7-5F034D1C9726}" type="presOf" srcId="{A68D4643-3AB0-45BC-853F-F7EFEDFDFEA6}" destId="{5A34893F-1230-4B26-9C4D-11DE9472C729}" srcOrd="0" destOrd="0" presId="urn:microsoft.com/office/officeart/2005/8/layout/bProcess4"/>
    <dgm:cxn modelId="{FDE737AF-7771-4E4C-B37E-680089A5083B}" type="presOf" srcId="{5733634D-F59F-431D-9AC2-D784948E51C6}" destId="{16456C07-6672-462D-8D97-A6DC5AD0ACBE}" srcOrd="0" destOrd="0" presId="urn:microsoft.com/office/officeart/2005/8/layout/bProcess4"/>
    <dgm:cxn modelId="{6DEB91B2-CCB5-4A02-8B18-04BCD50B9571}" type="presOf" srcId="{A8D63A11-35C1-4E4E-BB24-3BCAE8F47294}" destId="{E6B2E7E0-B3CD-4A63-BC74-F73737C8A6A4}" srcOrd="0" destOrd="0" presId="urn:microsoft.com/office/officeart/2005/8/layout/bProcess4"/>
    <dgm:cxn modelId="{85E408B3-60FA-42F5-8F36-129F9B3C44C0}" srcId="{F2A77376-8F83-4924-A6BA-D3C8F6F88361}" destId="{DEE9650C-2042-49D2-9B79-44E1C96D6B8C}" srcOrd="7" destOrd="0" parTransId="{24D359FE-0327-42B5-89C6-52D3C7B45585}" sibTransId="{8CE63ECD-C65D-4008-9262-6D8C6AD9502F}"/>
    <dgm:cxn modelId="{113081BD-A08B-4566-958D-FCC60303E9EB}" type="presOf" srcId="{0BBE1F7C-A579-4640-8D74-1235FEF55F3C}" destId="{3EF04B2F-B34A-47C6-89F8-7B7C226469FB}" srcOrd="0" destOrd="0" presId="urn:microsoft.com/office/officeart/2005/8/layout/bProcess4"/>
    <dgm:cxn modelId="{3F2017CE-021A-4610-9FAA-299F03DC2D57}" type="presOf" srcId="{A53D1531-0875-4EEF-8F57-C2B40F58057D}" destId="{A48D19BC-7125-43B3-A9A6-596FA1876421}" srcOrd="0" destOrd="0" presId="urn:microsoft.com/office/officeart/2005/8/layout/bProcess4"/>
    <dgm:cxn modelId="{04B42FD8-626F-4693-A3FB-5EFED3859FD7}" type="presOf" srcId="{8CE63ECD-C65D-4008-9262-6D8C6AD9502F}" destId="{921A25C9-6B60-4E40-B34C-BCA01FF0C667}" srcOrd="0" destOrd="0" presId="urn:microsoft.com/office/officeart/2005/8/layout/bProcess4"/>
    <dgm:cxn modelId="{793634ED-4264-47F2-8910-E5241063D29A}" srcId="{F2A77376-8F83-4924-A6BA-D3C8F6F88361}" destId="{A55FC887-5C32-4D29-AC89-05705B0F07D3}" srcOrd="4" destOrd="0" parTransId="{AC869A0C-5544-4200-8854-DAF30E62457F}" sibTransId="{AA5D70FD-0F87-4363-A7AC-36D942EC7060}"/>
    <dgm:cxn modelId="{1908F6ED-8CB6-4B95-AF04-1340C8E62569}" type="presOf" srcId="{2611DDDB-6447-40E4-92A1-74E6A21D0411}" destId="{058D4DC9-E0C0-4443-9777-1D76B5BCC1F9}" srcOrd="0" destOrd="0" presId="urn:microsoft.com/office/officeart/2005/8/layout/bProcess4"/>
    <dgm:cxn modelId="{EF14CAEE-B680-4DDA-AB26-FA5774641F0F}" srcId="{F2A77376-8F83-4924-A6BA-D3C8F6F88361}" destId="{2EB57586-E0E3-40AD-92F5-2F5D96228055}" srcOrd="2" destOrd="0" parTransId="{506E2C2F-F904-44B6-B0C8-B7B1111DDC21}" sibTransId="{2611DDDB-6447-40E4-92A1-74E6A21D0411}"/>
    <dgm:cxn modelId="{E40E19FD-B336-472F-8D47-922317DD1792}" type="presOf" srcId="{5B813DCD-B765-495D-99DE-19B82E6BA56D}" destId="{48FFB81C-9964-48D2-AB5D-F64B57F6A28C}" srcOrd="0" destOrd="0" presId="urn:microsoft.com/office/officeart/2005/8/layout/bProcess4"/>
    <dgm:cxn modelId="{62846A3B-22DB-4D00-87FB-BA70E9817834}" type="presParOf" srcId="{F2CC109F-D00F-4E4C-88AB-012358C8D9B1}" destId="{11FF008D-CAFD-4030-928B-0A2ACB0774C5}" srcOrd="0" destOrd="0" presId="urn:microsoft.com/office/officeart/2005/8/layout/bProcess4"/>
    <dgm:cxn modelId="{2EA221B0-0C8A-4764-B786-4FC3FCE60422}" type="presParOf" srcId="{11FF008D-CAFD-4030-928B-0A2ACB0774C5}" destId="{A315D9D1-6D92-4D85-94D2-01F9C0125EC4}" srcOrd="0" destOrd="0" presId="urn:microsoft.com/office/officeart/2005/8/layout/bProcess4"/>
    <dgm:cxn modelId="{98563B53-DB32-4B36-9BC8-EA9E51DAB915}" type="presParOf" srcId="{11FF008D-CAFD-4030-928B-0A2ACB0774C5}" destId="{16456C07-6672-462D-8D97-A6DC5AD0ACBE}" srcOrd="1" destOrd="0" presId="urn:microsoft.com/office/officeart/2005/8/layout/bProcess4"/>
    <dgm:cxn modelId="{A9EAF2CB-359A-41A9-8458-B0141DF86296}" type="presParOf" srcId="{F2CC109F-D00F-4E4C-88AB-012358C8D9B1}" destId="{E00C2335-B73A-470C-AB64-F91AFB087D44}" srcOrd="1" destOrd="0" presId="urn:microsoft.com/office/officeart/2005/8/layout/bProcess4"/>
    <dgm:cxn modelId="{7B87048B-C01A-48A2-A4A9-46C0DF602652}" type="presParOf" srcId="{F2CC109F-D00F-4E4C-88AB-012358C8D9B1}" destId="{C02613A7-FA96-4251-8389-AEBB52CB5DB9}" srcOrd="2" destOrd="0" presId="urn:microsoft.com/office/officeart/2005/8/layout/bProcess4"/>
    <dgm:cxn modelId="{9CCD5052-50A7-4B5F-B2B2-658798D626AA}" type="presParOf" srcId="{C02613A7-FA96-4251-8389-AEBB52CB5DB9}" destId="{6A63983C-EFEC-4969-AEA4-FF078B2081A5}" srcOrd="0" destOrd="0" presId="urn:microsoft.com/office/officeart/2005/8/layout/bProcess4"/>
    <dgm:cxn modelId="{57CF11AB-A253-46D9-916A-BC7AA06B5C74}" type="presParOf" srcId="{C02613A7-FA96-4251-8389-AEBB52CB5DB9}" destId="{AADD4C9B-6329-4567-831E-AA6F11165CDD}" srcOrd="1" destOrd="0" presId="urn:microsoft.com/office/officeart/2005/8/layout/bProcess4"/>
    <dgm:cxn modelId="{8A2C645B-4B96-41E1-BE24-703A68791CDD}" type="presParOf" srcId="{F2CC109F-D00F-4E4C-88AB-012358C8D9B1}" destId="{48FFB81C-9964-48D2-AB5D-F64B57F6A28C}" srcOrd="3" destOrd="0" presId="urn:microsoft.com/office/officeart/2005/8/layout/bProcess4"/>
    <dgm:cxn modelId="{F97AB468-E2AD-4FD8-9A21-1669162127AB}" type="presParOf" srcId="{F2CC109F-D00F-4E4C-88AB-012358C8D9B1}" destId="{AF6A5820-4859-4C05-9611-DB024585216E}" srcOrd="4" destOrd="0" presId="urn:microsoft.com/office/officeart/2005/8/layout/bProcess4"/>
    <dgm:cxn modelId="{8A06CEF1-7460-44A5-A433-DAC88D55F5F4}" type="presParOf" srcId="{AF6A5820-4859-4C05-9611-DB024585216E}" destId="{F234E701-95CC-4F0F-8061-62F8E1BBD1CD}" srcOrd="0" destOrd="0" presId="urn:microsoft.com/office/officeart/2005/8/layout/bProcess4"/>
    <dgm:cxn modelId="{83F71261-6CDA-4675-ADDA-9E93D059DE6A}" type="presParOf" srcId="{AF6A5820-4859-4C05-9611-DB024585216E}" destId="{20F255A7-52AA-4964-9790-2505F61BBF8B}" srcOrd="1" destOrd="0" presId="urn:microsoft.com/office/officeart/2005/8/layout/bProcess4"/>
    <dgm:cxn modelId="{2D487304-E608-4883-862B-24F22E1D9C72}" type="presParOf" srcId="{F2CC109F-D00F-4E4C-88AB-012358C8D9B1}" destId="{058D4DC9-E0C0-4443-9777-1D76B5BCC1F9}" srcOrd="5" destOrd="0" presId="urn:microsoft.com/office/officeart/2005/8/layout/bProcess4"/>
    <dgm:cxn modelId="{FD13951B-EF72-4B21-93B2-BF08F3B99693}" type="presParOf" srcId="{F2CC109F-D00F-4E4C-88AB-012358C8D9B1}" destId="{D4A18F6E-DB29-455D-A72A-EC6E418BF1E6}" srcOrd="6" destOrd="0" presId="urn:microsoft.com/office/officeart/2005/8/layout/bProcess4"/>
    <dgm:cxn modelId="{ECD7B662-A05F-42A1-9357-A3B399C873E2}" type="presParOf" srcId="{D4A18F6E-DB29-455D-A72A-EC6E418BF1E6}" destId="{B6FA4328-056F-4331-B7ED-86C2E11C67E7}" srcOrd="0" destOrd="0" presId="urn:microsoft.com/office/officeart/2005/8/layout/bProcess4"/>
    <dgm:cxn modelId="{84EB8AFA-542C-49A3-932E-9D924CE29709}" type="presParOf" srcId="{D4A18F6E-DB29-455D-A72A-EC6E418BF1E6}" destId="{865B3007-8BB9-4ADE-8321-1BA80E6658FA}" srcOrd="1" destOrd="0" presId="urn:microsoft.com/office/officeart/2005/8/layout/bProcess4"/>
    <dgm:cxn modelId="{966C7F2B-7051-4AEA-82C8-8C9F92D9491D}" type="presParOf" srcId="{F2CC109F-D00F-4E4C-88AB-012358C8D9B1}" destId="{04F631DB-0E55-4BC1-B1D3-50F45B9F0D5F}" srcOrd="7" destOrd="0" presId="urn:microsoft.com/office/officeart/2005/8/layout/bProcess4"/>
    <dgm:cxn modelId="{BCFC8265-72AA-4C60-9B28-479C8B9F955D}" type="presParOf" srcId="{F2CC109F-D00F-4E4C-88AB-012358C8D9B1}" destId="{69B63457-6461-43EE-8E28-9F2148160747}" srcOrd="8" destOrd="0" presId="urn:microsoft.com/office/officeart/2005/8/layout/bProcess4"/>
    <dgm:cxn modelId="{5DFACAE0-608C-4877-B1B8-0692061150DA}" type="presParOf" srcId="{69B63457-6461-43EE-8E28-9F2148160747}" destId="{15B07BE3-FCBE-4E0A-8FF6-28888A2F0E64}" srcOrd="0" destOrd="0" presId="urn:microsoft.com/office/officeart/2005/8/layout/bProcess4"/>
    <dgm:cxn modelId="{71FCF484-4DD4-4636-9EE6-C7E8D91F84FD}" type="presParOf" srcId="{69B63457-6461-43EE-8E28-9F2148160747}" destId="{9468BDF1-909B-4E98-B521-1476EE487EDE}" srcOrd="1" destOrd="0" presId="urn:microsoft.com/office/officeart/2005/8/layout/bProcess4"/>
    <dgm:cxn modelId="{0E07D778-CD29-419E-BF14-0CF4F81F7DEB}" type="presParOf" srcId="{F2CC109F-D00F-4E4C-88AB-012358C8D9B1}" destId="{1EA46ED0-98C1-4523-AA16-B309AC1D0ACD}" srcOrd="9" destOrd="0" presId="urn:microsoft.com/office/officeart/2005/8/layout/bProcess4"/>
    <dgm:cxn modelId="{63A8B7CC-BB67-46FC-9550-ACF6286A7A85}" type="presParOf" srcId="{F2CC109F-D00F-4E4C-88AB-012358C8D9B1}" destId="{54D86D6E-EB05-4275-9C59-CDE51F9662D0}" srcOrd="10" destOrd="0" presId="urn:microsoft.com/office/officeart/2005/8/layout/bProcess4"/>
    <dgm:cxn modelId="{B8AD806F-3FB6-478B-80F6-15EC369C9588}" type="presParOf" srcId="{54D86D6E-EB05-4275-9C59-CDE51F9662D0}" destId="{71816CE4-DCEE-4B24-B45A-BBC9E7F4899D}" srcOrd="0" destOrd="0" presId="urn:microsoft.com/office/officeart/2005/8/layout/bProcess4"/>
    <dgm:cxn modelId="{F2769495-3441-451D-ABE1-05C096B73A3F}" type="presParOf" srcId="{54D86D6E-EB05-4275-9C59-CDE51F9662D0}" destId="{E6B2E7E0-B3CD-4A63-BC74-F73737C8A6A4}" srcOrd="1" destOrd="0" presId="urn:microsoft.com/office/officeart/2005/8/layout/bProcess4"/>
    <dgm:cxn modelId="{03ECFDD1-97FD-401D-9936-8A20563831A6}" type="presParOf" srcId="{F2CC109F-D00F-4E4C-88AB-012358C8D9B1}" destId="{5DA7CBB9-6615-4839-B135-6C6779BF9DAD}" srcOrd="11" destOrd="0" presId="urn:microsoft.com/office/officeart/2005/8/layout/bProcess4"/>
    <dgm:cxn modelId="{A95A0009-0327-44A1-B1D9-166D23902301}" type="presParOf" srcId="{F2CC109F-D00F-4E4C-88AB-012358C8D9B1}" destId="{392E8FC5-5CEE-4CFB-8D16-B6CD75A3600E}" srcOrd="12" destOrd="0" presId="urn:microsoft.com/office/officeart/2005/8/layout/bProcess4"/>
    <dgm:cxn modelId="{4F5A7CD6-B33E-4D53-8A33-0E667B7568CB}" type="presParOf" srcId="{392E8FC5-5CEE-4CFB-8D16-B6CD75A3600E}" destId="{ACB42A34-FACA-4FD1-8521-5BE66D2F8D1F}" srcOrd="0" destOrd="0" presId="urn:microsoft.com/office/officeart/2005/8/layout/bProcess4"/>
    <dgm:cxn modelId="{E275E0B8-B3F0-426E-8219-4B4F05ED5164}" type="presParOf" srcId="{392E8FC5-5CEE-4CFB-8D16-B6CD75A3600E}" destId="{5A34893F-1230-4B26-9C4D-11DE9472C729}" srcOrd="1" destOrd="0" presId="urn:microsoft.com/office/officeart/2005/8/layout/bProcess4"/>
    <dgm:cxn modelId="{9D3C1CCC-C7BE-4401-982E-789E7015ECDE}" type="presParOf" srcId="{F2CC109F-D00F-4E4C-88AB-012358C8D9B1}" destId="{654CD1F6-1C36-4FD1-A45B-B68E6A36ED37}" srcOrd="13" destOrd="0" presId="urn:microsoft.com/office/officeart/2005/8/layout/bProcess4"/>
    <dgm:cxn modelId="{FC40A223-D777-4051-9F03-13C38EC14352}" type="presParOf" srcId="{F2CC109F-D00F-4E4C-88AB-012358C8D9B1}" destId="{BACF1E36-6B65-451E-A952-DAFD255DB9AE}" srcOrd="14" destOrd="0" presId="urn:microsoft.com/office/officeart/2005/8/layout/bProcess4"/>
    <dgm:cxn modelId="{849905E5-AA25-4DFB-A8C9-C3BA88CADF66}" type="presParOf" srcId="{BACF1E36-6B65-451E-A952-DAFD255DB9AE}" destId="{341768B2-B7F9-4A27-8ED7-6C3C43A99197}" srcOrd="0" destOrd="0" presId="urn:microsoft.com/office/officeart/2005/8/layout/bProcess4"/>
    <dgm:cxn modelId="{F7069422-3462-487B-9D4E-A0B7887C42E9}" type="presParOf" srcId="{BACF1E36-6B65-451E-A952-DAFD255DB9AE}" destId="{8AFA8C6E-6388-4BAC-AD70-3FC84F5C09B2}" srcOrd="1" destOrd="0" presId="urn:microsoft.com/office/officeart/2005/8/layout/bProcess4"/>
    <dgm:cxn modelId="{9039C3D2-C823-4104-86C1-209E3C16FB85}" type="presParOf" srcId="{F2CC109F-D00F-4E4C-88AB-012358C8D9B1}" destId="{921A25C9-6B60-4E40-B34C-BCA01FF0C667}" srcOrd="15" destOrd="0" presId="urn:microsoft.com/office/officeart/2005/8/layout/bProcess4"/>
    <dgm:cxn modelId="{F207186F-F700-45B9-A308-2A7925F4A72B}" type="presParOf" srcId="{F2CC109F-D00F-4E4C-88AB-012358C8D9B1}" destId="{967398DE-9FE8-4269-8C04-18AB6EEE6ED3}" srcOrd="16" destOrd="0" presId="urn:microsoft.com/office/officeart/2005/8/layout/bProcess4"/>
    <dgm:cxn modelId="{241FF9D3-A704-44E0-9F3C-68EF87C0F141}" type="presParOf" srcId="{967398DE-9FE8-4269-8C04-18AB6EEE6ED3}" destId="{0841447A-A06E-4E62-ACF0-BE183BA5701B}" srcOrd="0" destOrd="0" presId="urn:microsoft.com/office/officeart/2005/8/layout/bProcess4"/>
    <dgm:cxn modelId="{A04B80FB-1910-4FDC-841E-D41BDD008BB3}" type="presParOf" srcId="{967398DE-9FE8-4269-8C04-18AB6EEE6ED3}" destId="{0B8502E8-F41E-4782-BF65-50605C8EF363}" srcOrd="1" destOrd="0" presId="urn:microsoft.com/office/officeart/2005/8/layout/bProcess4"/>
    <dgm:cxn modelId="{3C84A56C-1A49-475C-8D1E-0D12FFF236BC}" type="presParOf" srcId="{F2CC109F-D00F-4E4C-88AB-012358C8D9B1}" destId="{F908E2CF-DE67-45A3-B66E-FC27BFC68CD0}" srcOrd="17" destOrd="0" presId="urn:microsoft.com/office/officeart/2005/8/layout/bProcess4"/>
    <dgm:cxn modelId="{3DA51663-F2C7-452C-940B-12295E8A0A72}" type="presParOf" srcId="{F2CC109F-D00F-4E4C-88AB-012358C8D9B1}" destId="{43C6226B-671E-42DB-B179-1FC7A9D9F26B}" srcOrd="18" destOrd="0" presId="urn:microsoft.com/office/officeart/2005/8/layout/bProcess4"/>
    <dgm:cxn modelId="{A699099B-759B-4198-A26F-FAFC03843006}" type="presParOf" srcId="{43C6226B-671E-42DB-B179-1FC7A9D9F26B}" destId="{742EF8E8-BD4D-474A-A832-37FB62474949}" srcOrd="0" destOrd="0" presId="urn:microsoft.com/office/officeart/2005/8/layout/bProcess4"/>
    <dgm:cxn modelId="{CA70E360-7635-450F-8D23-5F76AD5818C2}" type="presParOf" srcId="{43C6226B-671E-42DB-B179-1FC7A9D9F26B}" destId="{A48D19BC-7125-43B3-A9A6-596FA1876421}" srcOrd="1" destOrd="0" presId="urn:microsoft.com/office/officeart/2005/8/layout/bProcess4"/>
    <dgm:cxn modelId="{6DEF6899-0F8D-4743-A9AA-64827A1716E6}" type="presParOf" srcId="{F2CC109F-D00F-4E4C-88AB-012358C8D9B1}" destId="{BB245DDF-935E-4853-A36E-B3A7A253211E}" srcOrd="19" destOrd="0" presId="urn:microsoft.com/office/officeart/2005/8/layout/bProcess4"/>
    <dgm:cxn modelId="{53547FB9-606D-4DD4-9765-C1496B1D293D}" type="presParOf" srcId="{F2CC109F-D00F-4E4C-88AB-012358C8D9B1}" destId="{65B70E55-69DF-429C-A795-2FF7DED5C82B}" srcOrd="20" destOrd="0" presId="urn:microsoft.com/office/officeart/2005/8/layout/bProcess4"/>
    <dgm:cxn modelId="{671FCFF6-C471-41EA-BA3A-6B88CD6EDDEC}" type="presParOf" srcId="{65B70E55-69DF-429C-A795-2FF7DED5C82B}" destId="{0C290B65-2C4D-4349-89B3-BA9F08B7EE5F}" srcOrd="0" destOrd="0" presId="urn:microsoft.com/office/officeart/2005/8/layout/bProcess4"/>
    <dgm:cxn modelId="{B6FEECFF-A8D0-4141-A1FF-9D324DFB1DBB}" type="presParOf" srcId="{65B70E55-69DF-429C-A795-2FF7DED5C82B}" destId="{3EF04B2F-B34A-47C6-89F8-7B7C226469FB}" srcOrd="1" destOrd="0" presId="urn:microsoft.com/office/officeart/2005/8/layout/b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77376-8F83-4924-A6BA-D3C8F6F8836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5733634D-F59F-431D-9AC2-D784948E51C6}">
      <dgm:prSet phldrT="[Text]" custT="1"/>
      <dgm:spPr>
        <a:solidFill>
          <a:schemeClr val="accent3"/>
        </a:solidFill>
      </dgm:spPr>
      <dgm:t>
        <a:bodyPr/>
        <a:lstStyle/>
        <a:p>
          <a:r>
            <a:rPr lang="en-US" sz="1400" dirty="0"/>
            <a:t>Clean Data</a:t>
          </a:r>
        </a:p>
      </dgm:t>
    </dgm:pt>
    <dgm:pt modelId="{E3272E35-1548-4726-98AC-618976C8C518}" type="parTrans" cxnId="{77FA37A2-D7E3-4D9B-A10E-B4877391B310}">
      <dgm:prSet/>
      <dgm:spPr/>
      <dgm:t>
        <a:bodyPr/>
        <a:lstStyle/>
        <a:p>
          <a:endParaRPr lang="en-US" sz="1400"/>
        </a:p>
      </dgm:t>
    </dgm:pt>
    <dgm:pt modelId="{7A57BC7D-5C1A-4CE6-A264-EDD05319523B}" type="sibTrans" cxnId="{77FA37A2-D7E3-4D9B-A10E-B4877391B310}">
      <dgm:prSet/>
      <dgm:spPr/>
      <dgm:t>
        <a:bodyPr/>
        <a:lstStyle/>
        <a:p>
          <a:endParaRPr lang="en-US" sz="1400"/>
        </a:p>
      </dgm:t>
    </dgm:pt>
    <dgm:pt modelId="{EC634BED-79E6-416C-97E4-8B80D33724D7}">
      <dgm:prSet phldrT="[Text]" custT="1"/>
      <dgm:spPr>
        <a:solidFill>
          <a:schemeClr val="accent3"/>
        </a:solidFill>
      </dgm:spPr>
      <dgm:t>
        <a:bodyPr/>
        <a:lstStyle/>
        <a:p>
          <a:r>
            <a:rPr lang="en-US" sz="1400" dirty="0"/>
            <a:t>Use Hyper-Parameter </a:t>
          </a:r>
        </a:p>
      </dgm:t>
    </dgm:pt>
    <dgm:pt modelId="{FD229576-7428-4027-90BC-2411D8F42FB8}" type="parTrans" cxnId="{E705C42A-A670-49DA-B00F-198A26CC6DCF}">
      <dgm:prSet/>
      <dgm:spPr/>
      <dgm:t>
        <a:bodyPr/>
        <a:lstStyle/>
        <a:p>
          <a:endParaRPr lang="en-US" sz="1400"/>
        </a:p>
      </dgm:t>
    </dgm:pt>
    <dgm:pt modelId="{3419691D-8329-4B18-BC59-067D753244D6}" type="sibTrans" cxnId="{E705C42A-A670-49DA-B00F-198A26CC6DCF}">
      <dgm:prSet/>
      <dgm:spPr/>
      <dgm:t>
        <a:bodyPr/>
        <a:lstStyle/>
        <a:p>
          <a:endParaRPr lang="en-US" sz="1400"/>
        </a:p>
      </dgm:t>
    </dgm:pt>
    <dgm:pt modelId="{A55FC887-5C32-4D29-AC89-05705B0F07D3}">
      <dgm:prSet phldrT="[Text]" custT="1"/>
      <dgm:spPr>
        <a:solidFill>
          <a:schemeClr val="accent3"/>
        </a:solidFill>
      </dgm:spPr>
      <dgm:t>
        <a:bodyPr/>
        <a:lstStyle/>
        <a:p>
          <a:r>
            <a:rPr lang="en-US" sz="1400" dirty="0"/>
            <a:t>Apply Random Forest </a:t>
          </a:r>
        </a:p>
      </dgm:t>
    </dgm:pt>
    <dgm:pt modelId="{AC869A0C-5544-4200-8854-DAF30E62457F}" type="parTrans" cxnId="{793634ED-4264-47F2-8910-E5241063D29A}">
      <dgm:prSet/>
      <dgm:spPr/>
      <dgm:t>
        <a:bodyPr/>
        <a:lstStyle/>
        <a:p>
          <a:endParaRPr lang="en-US" sz="1400"/>
        </a:p>
      </dgm:t>
    </dgm:pt>
    <dgm:pt modelId="{AA5D70FD-0F87-4363-A7AC-36D942EC7060}" type="sibTrans" cxnId="{793634ED-4264-47F2-8910-E5241063D29A}">
      <dgm:prSet/>
      <dgm:spPr/>
      <dgm:t>
        <a:bodyPr/>
        <a:lstStyle/>
        <a:p>
          <a:endParaRPr lang="en-US" sz="1400"/>
        </a:p>
      </dgm:t>
    </dgm:pt>
    <dgm:pt modelId="{A68D4643-3AB0-45BC-853F-F7EFEDFDFEA6}">
      <dgm:prSet phldrT="[Text]" custT="1"/>
      <dgm:spPr>
        <a:solidFill>
          <a:schemeClr val="accent3"/>
        </a:solidFill>
      </dgm:spPr>
      <dgm:t>
        <a:bodyPr/>
        <a:lstStyle/>
        <a:p>
          <a:r>
            <a:rPr lang="en-US" sz="1400" dirty="0"/>
            <a:t>Predict probability for features</a:t>
          </a:r>
        </a:p>
      </dgm:t>
    </dgm:pt>
    <dgm:pt modelId="{7B8096E4-51B0-4CEE-B99D-4199B274CC17}" type="parTrans" cxnId="{2FA62963-0A52-46F1-8EB5-F0A9CDD9F5E9}">
      <dgm:prSet/>
      <dgm:spPr/>
      <dgm:t>
        <a:bodyPr/>
        <a:lstStyle/>
        <a:p>
          <a:endParaRPr lang="en-US" sz="1400"/>
        </a:p>
      </dgm:t>
    </dgm:pt>
    <dgm:pt modelId="{E58F063D-D71B-4700-BD3D-08E87511EE38}" type="sibTrans" cxnId="{2FA62963-0A52-46F1-8EB5-F0A9CDD9F5E9}">
      <dgm:prSet/>
      <dgm:spPr/>
      <dgm:t>
        <a:bodyPr/>
        <a:lstStyle/>
        <a:p>
          <a:endParaRPr lang="en-US" sz="1400"/>
        </a:p>
      </dgm:t>
    </dgm:pt>
    <dgm:pt modelId="{DEE9650C-2042-49D2-9B79-44E1C96D6B8C}">
      <dgm:prSet phldrT="[Text]" custT="1"/>
      <dgm:spPr>
        <a:solidFill>
          <a:schemeClr val="accent3"/>
        </a:solidFill>
      </dgm:spPr>
      <dgm:t>
        <a:bodyPr/>
        <a:lstStyle/>
        <a:p>
          <a:r>
            <a:rPr lang="en-US" sz="1400" dirty="0"/>
            <a:t>Generate confusion matrix</a:t>
          </a:r>
        </a:p>
      </dgm:t>
    </dgm:pt>
    <dgm:pt modelId="{24D359FE-0327-42B5-89C6-52D3C7B45585}" type="parTrans" cxnId="{85E408B3-60FA-42F5-8F36-129F9B3C44C0}">
      <dgm:prSet/>
      <dgm:spPr/>
      <dgm:t>
        <a:bodyPr/>
        <a:lstStyle/>
        <a:p>
          <a:endParaRPr lang="en-US" sz="1400"/>
        </a:p>
      </dgm:t>
    </dgm:pt>
    <dgm:pt modelId="{8CE63ECD-C65D-4008-9262-6D8C6AD9502F}" type="sibTrans" cxnId="{85E408B3-60FA-42F5-8F36-129F9B3C44C0}">
      <dgm:prSet/>
      <dgm:spPr/>
      <dgm:t>
        <a:bodyPr/>
        <a:lstStyle/>
        <a:p>
          <a:endParaRPr lang="en-US" sz="1400"/>
        </a:p>
      </dgm:t>
    </dgm:pt>
    <dgm:pt modelId="{A4D36989-E2F1-4740-BD2B-8A7966554C25}">
      <dgm:prSet phldrT="[Text]" custT="1"/>
      <dgm:spPr>
        <a:solidFill>
          <a:schemeClr val="accent3"/>
        </a:solidFill>
      </dgm:spPr>
      <dgm:t>
        <a:bodyPr/>
        <a:lstStyle/>
        <a:p>
          <a:r>
            <a:rPr lang="en-US" sz="1400" dirty="0"/>
            <a:t>Generate classification Report</a:t>
          </a:r>
        </a:p>
      </dgm:t>
    </dgm:pt>
    <dgm:pt modelId="{177728B8-BE27-488B-AEAE-1B2A2F5F05C8}" type="parTrans" cxnId="{57EE425F-72FC-4246-A50B-6C48217A0EBE}">
      <dgm:prSet/>
      <dgm:spPr/>
      <dgm:t>
        <a:bodyPr/>
        <a:lstStyle/>
        <a:p>
          <a:endParaRPr lang="en-US" sz="1400"/>
        </a:p>
      </dgm:t>
    </dgm:pt>
    <dgm:pt modelId="{C272B274-C06F-49D7-9643-F77FF5667FFD}" type="sibTrans" cxnId="{57EE425F-72FC-4246-A50B-6C48217A0EBE}">
      <dgm:prSet/>
      <dgm:spPr/>
      <dgm:t>
        <a:bodyPr/>
        <a:lstStyle/>
        <a:p>
          <a:endParaRPr lang="en-US" sz="1400"/>
        </a:p>
      </dgm:t>
    </dgm:pt>
    <dgm:pt modelId="{A53D1531-0875-4EEF-8F57-C2B40F58057D}">
      <dgm:prSet phldrT="[Text]" custT="1"/>
      <dgm:spPr>
        <a:solidFill>
          <a:schemeClr val="accent3"/>
        </a:solidFill>
      </dgm:spPr>
      <dgm:t>
        <a:bodyPr/>
        <a:lstStyle/>
        <a:p>
          <a:r>
            <a:rPr lang="en-US" sz="1400" dirty="0"/>
            <a:t>Generate ROC</a:t>
          </a:r>
        </a:p>
      </dgm:t>
    </dgm:pt>
    <dgm:pt modelId="{7D7017F3-DF2A-44CF-93FA-14CD64A08151}" type="parTrans" cxnId="{73F1A808-5F87-4BE5-BD52-4DE9459CC33B}">
      <dgm:prSet/>
      <dgm:spPr/>
      <dgm:t>
        <a:bodyPr/>
        <a:lstStyle/>
        <a:p>
          <a:endParaRPr lang="en-US" sz="1400"/>
        </a:p>
      </dgm:t>
    </dgm:pt>
    <dgm:pt modelId="{92CBC3FE-17E4-4263-876B-36403D483882}" type="sibTrans" cxnId="{73F1A808-5F87-4BE5-BD52-4DE9459CC33B}">
      <dgm:prSet/>
      <dgm:spPr/>
      <dgm:t>
        <a:bodyPr/>
        <a:lstStyle/>
        <a:p>
          <a:endParaRPr lang="en-US" sz="1400"/>
        </a:p>
      </dgm:t>
    </dgm:pt>
    <dgm:pt modelId="{0BBE1F7C-A579-4640-8D74-1235FEF55F3C}">
      <dgm:prSet phldrT="[Text]" custT="1"/>
      <dgm:spPr>
        <a:solidFill>
          <a:schemeClr val="accent3"/>
        </a:solidFill>
      </dgm:spPr>
      <dgm:t>
        <a:bodyPr/>
        <a:lstStyle/>
        <a:p>
          <a:r>
            <a:rPr lang="en-US" sz="1400" dirty="0"/>
            <a:t>Interpret Data</a:t>
          </a:r>
        </a:p>
      </dgm:t>
    </dgm:pt>
    <dgm:pt modelId="{4830DE73-3B0B-44C5-933E-46375182E6F2}" type="parTrans" cxnId="{5A0D2136-828E-49D9-B52A-57CB1E65E28E}">
      <dgm:prSet/>
      <dgm:spPr/>
      <dgm:t>
        <a:bodyPr/>
        <a:lstStyle/>
        <a:p>
          <a:endParaRPr lang="en-US" sz="1400"/>
        </a:p>
      </dgm:t>
    </dgm:pt>
    <dgm:pt modelId="{944C241A-42E4-4199-BEAF-3424D5797B5C}" type="sibTrans" cxnId="{5A0D2136-828E-49D9-B52A-57CB1E65E28E}">
      <dgm:prSet/>
      <dgm:spPr/>
      <dgm:t>
        <a:bodyPr/>
        <a:lstStyle/>
        <a:p>
          <a:endParaRPr lang="en-US" sz="1400"/>
        </a:p>
      </dgm:t>
    </dgm:pt>
    <dgm:pt modelId="{BF4366BB-B1D6-410D-A186-61E927AA119F}">
      <dgm:prSet phldrT="[Text]" custT="1"/>
      <dgm:spPr>
        <a:solidFill>
          <a:schemeClr val="accent3"/>
        </a:solidFill>
      </dgm:spPr>
      <dgm:t>
        <a:bodyPr/>
        <a:lstStyle/>
        <a:p>
          <a:r>
            <a:rPr lang="en-US" sz="1400" dirty="0"/>
            <a:t>Explore Data</a:t>
          </a:r>
        </a:p>
      </dgm:t>
    </dgm:pt>
    <dgm:pt modelId="{09A1E63F-399A-4815-B4CE-AFCE8930638F}" type="parTrans" cxnId="{C3D77946-B05C-4B3B-A976-B3FD7FCF3C08}">
      <dgm:prSet/>
      <dgm:spPr/>
      <dgm:t>
        <a:bodyPr/>
        <a:lstStyle/>
        <a:p>
          <a:endParaRPr lang="en-US" sz="1400"/>
        </a:p>
      </dgm:t>
    </dgm:pt>
    <dgm:pt modelId="{5B813DCD-B765-495D-99DE-19B82E6BA56D}" type="sibTrans" cxnId="{C3D77946-B05C-4B3B-A976-B3FD7FCF3C08}">
      <dgm:prSet/>
      <dgm:spPr/>
      <dgm:t>
        <a:bodyPr/>
        <a:lstStyle/>
        <a:p>
          <a:endParaRPr lang="en-US" sz="1400"/>
        </a:p>
      </dgm:t>
    </dgm:pt>
    <dgm:pt modelId="{2EB57586-E0E3-40AD-92F5-2F5D96228055}">
      <dgm:prSet phldrT="[Text]" custT="1"/>
      <dgm:spPr>
        <a:solidFill>
          <a:schemeClr val="accent3"/>
        </a:solidFill>
      </dgm:spPr>
      <dgm:t>
        <a:bodyPr/>
        <a:lstStyle/>
        <a:p>
          <a:r>
            <a:rPr lang="en-US" sz="1400" dirty="0"/>
            <a:t>Create Training and Test set</a:t>
          </a:r>
        </a:p>
      </dgm:t>
    </dgm:pt>
    <dgm:pt modelId="{506E2C2F-F904-44B6-B0C8-B7B1111DDC21}" type="parTrans" cxnId="{EF14CAEE-B680-4DDA-AB26-FA5774641F0F}">
      <dgm:prSet/>
      <dgm:spPr/>
      <dgm:t>
        <a:bodyPr/>
        <a:lstStyle/>
        <a:p>
          <a:endParaRPr lang="en-US" sz="1400"/>
        </a:p>
      </dgm:t>
    </dgm:pt>
    <dgm:pt modelId="{2611DDDB-6447-40E4-92A1-74E6A21D0411}" type="sibTrans" cxnId="{EF14CAEE-B680-4DDA-AB26-FA5774641F0F}">
      <dgm:prSet/>
      <dgm:spPr/>
      <dgm:t>
        <a:bodyPr/>
        <a:lstStyle/>
        <a:p>
          <a:endParaRPr lang="en-US" sz="1400"/>
        </a:p>
      </dgm:t>
    </dgm:pt>
    <dgm:pt modelId="{F2CC109F-D00F-4E4C-88AB-012358C8D9B1}" type="pres">
      <dgm:prSet presAssocID="{F2A77376-8F83-4924-A6BA-D3C8F6F88361}" presName="Name0" presStyleCnt="0">
        <dgm:presLayoutVars>
          <dgm:dir/>
          <dgm:resizeHandles/>
        </dgm:presLayoutVars>
      </dgm:prSet>
      <dgm:spPr/>
    </dgm:pt>
    <dgm:pt modelId="{11FF008D-CAFD-4030-928B-0A2ACB0774C5}" type="pres">
      <dgm:prSet presAssocID="{5733634D-F59F-431D-9AC2-D784948E51C6}" presName="compNode" presStyleCnt="0"/>
      <dgm:spPr/>
    </dgm:pt>
    <dgm:pt modelId="{A315D9D1-6D92-4D85-94D2-01F9C0125EC4}" type="pres">
      <dgm:prSet presAssocID="{5733634D-F59F-431D-9AC2-D784948E51C6}" presName="dummyConnPt" presStyleCnt="0"/>
      <dgm:spPr/>
    </dgm:pt>
    <dgm:pt modelId="{16456C07-6672-462D-8D97-A6DC5AD0ACBE}" type="pres">
      <dgm:prSet presAssocID="{5733634D-F59F-431D-9AC2-D784948E51C6}" presName="node" presStyleLbl="node1" presStyleIdx="0" presStyleCnt="10">
        <dgm:presLayoutVars>
          <dgm:bulletEnabled val="1"/>
        </dgm:presLayoutVars>
      </dgm:prSet>
      <dgm:spPr/>
    </dgm:pt>
    <dgm:pt modelId="{E00C2335-B73A-470C-AB64-F91AFB087D44}" type="pres">
      <dgm:prSet presAssocID="{7A57BC7D-5C1A-4CE6-A264-EDD05319523B}" presName="sibTrans" presStyleLbl="bgSibTrans2D1" presStyleIdx="0" presStyleCnt="9"/>
      <dgm:spPr/>
    </dgm:pt>
    <dgm:pt modelId="{C02613A7-FA96-4251-8389-AEBB52CB5DB9}" type="pres">
      <dgm:prSet presAssocID="{BF4366BB-B1D6-410D-A186-61E927AA119F}" presName="compNode" presStyleCnt="0"/>
      <dgm:spPr/>
    </dgm:pt>
    <dgm:pt modelId="{6A63983C-EFEC-4969-AEA4-FF078B2081A5}" type="pres">
      <dgm:prSet presAssocID="{BF4366BB-B1D6-410D-A186-61E927AA119F}" presName="dummyConnPt" presStyleCnt="0"/>
      <dgm:spPr/>
    </dgm:pt>
    <dgm:pt modelId="{AADD4C9B-6329-4567-831E-AA6F11165CDD}" type="pres">
      <dgm:prSet presAssocID="{BF4366BB-B1D6-410D-A186-61E927AA119F}" presName="node" presStyleLbl="node1" presStyleIdx="1" presStyleCnt="10" custLinFactNeighborY="-6084">
        <dgm:presLayoutVars>
          <dgm:bulletEnabled val="1"/>
        </dgm:presLayoutVars>
      </dgm:prSet>
      <dgm:spPr/>
    </dgm:pt>
    <dgm:pt modelId="{48FFB81C-9964-48D2-AB5D-F64B57F6A28C}" type="pres">
      <dgm:prSet presAssocID="{5B813DCD-B765-495D-99DE-19B82E6BA56D}" presName="sibTrans" presStyleLbl="bgSibTrans2D1" presStyleIdx="1" presStyleCnt="9"/>
      <dgm:spPr/>
    </dgm:pt>
    <dgm:pt modelId="{AF6A5820-4859-4C05-9611-DB024585216E}" type="pres">
      <dgm:prSet presAssocID="{2EB57586-E0E3-40AD-92F5-2F5D96228055}" presName="compNode" presStyleCnt="0"/>
      <dgm:spPr/>
    </dgm:pt>
    <dgm:pt modelId="{F234E701-95CC-4F0F-8061-62F8E1BBD1CD}" type="pres">
      <dgm:prSet presAssocID="{2EB57586-E0E3-40AD-92F5-2F5D96228055}" presName="dummyConnPt" presStyleCnt="0"/>
      <dgm:spPr/>
    </dgm:pt>
    <dgm:pt modelId="{20F255A7-52AA-4964-9790-2505F61BBF8B}" type="pres">
      <dgm:prSet presAssocID="{2EB57586-E0E3-40AD-92F5-2F5D96228055}" presName="node" presStyleLbl="node1" presStyleIdx="2" presStyleCnt="10" custLinFactNeighborY="-6084">
        <dgm:presLayoutVars>
          <dgm:bulletEnabled val="1"/>
        </dgm:presLayoutVars>
      </dgm:prSet>
      <dgm:spPr/>
    </dgm:pt>
    <dgm:pt modelId="{058D4DC9-E0C0-4443-9777-1D76B5BCC1F9}" type="pres">
      <dgm:prSet presAssocID="{2611DDDB-6447-40E4-92A1-74E6A21D0411}" presName="sibTrans" presStyleLbl="bgSibTrans2D1" presStyleIdx="2" presStyleCnt="9"/>
      <dgm:spPr/>
    </dgm:pt>
    <dgm:pt modelId="{D4A18F6E-DB29-455D-A72A-EC6E418BF1E6}" type="pres">
      <dgm:prSet presAssocID="{EC634BED-79E6-416C-97E4-8B80D33724D7}" presName="compNode" presStyleCnt="0"/>
      <dgm:spPr/>
    </dgm:pt>
    <dgm:pt modelId="{B6FA4328-056F-4331-B7ED-86C2E11C67E7}" type="pres">
      <dgm:prSet presAssocID="{EC634BED-79E6-416C-97E4-8B80D33724D7}" presName="dummyConnPt" presStyleCnt="0"/>
      <dgm:spPr/>
    </dgm:pt>
    <dgm:pt modelId="{865B3007-8BB9-4ADE-8321-1BA80E6658FA}" type="pres">
      <dgm:prSet presAssocID="{EC634BED-79E6-416C-97E4-8B80D33724D7}" presName="node" presStyleLbl="node1" presStyleIdx="3" presStyleCnt="10" custLinFactNeighborX="-2987" custLinFactNeighborY="-12633">
        <dgm:presLayoutVars>
          <dgm:bulletEnabled val="1"/>
        </dgm:presLayoutVars>
      </dgm:prSet>
      <dgm:spPr/>
    </dgm:pt>
    <dgm:pt modelId="{04F631DB-0E55-4BC1-B1D3-50F45B9F0D5F}" type="pres">
      <dgm:prSet presAssocID="{3419691D-8329-4B18-BC59-067D753244D6}" presName="sibTrans" presStyleLbl="bgSibTrans2D1" presStyleIdx="3" presStyleCnt="9"/>
      <dgm:spPr/>
    </dgm:pt>
    <dgm:pt modelId="{69B63457-6461-43EE-8E28-9F2148160747}" type="pres">
      <dgm:prSet presAssocID="{A55FC887-5C32-4D29-AC89-05705B0F07D3}" presName="compNode" presStyleCnt="0"/>
      <dgm:spPr/>
    </dgm:pt>
    <dgm:pt modelId="{15B07BE3-FCBE-4E0A-8FF6-28888A2F0E64}" type="pres">
      <dgm:prSet presAssocID="{A55FC887-5C32-4D29-AC89-05705B0F07D3}" presName="dummyConnPt" presStyleCnt="0"/>
      <dgm:spPr/>
    </dgm:pt>
    <dgm:pt modelId="{9468BDF1-909B-4E98-B521-1476EE487EDE}" type="pres">
      <dgm:prSet presAssocID="{A55FC887-5C32-4D29-AC89-05705B0F07D3}" presName="node" presStyleLbl="node1" presStyleIdx="4" presStyleCnt="10" custLinFactNeighborY="-15440">
        <dgm:presLayoutVars>
          <dgm:bulletEnabled val="1"/>
        </dgm:presLayoutVars>
      </dgm:prSet>
      <dgm:spPr/>
    </dgm:pt>
    <dgm:pt modelId="{1EA46ED0-98C1-4523-AA16-B309AC1D0ACD}" type="pres">
      <dgm:prSet presAssocID="{AA5D70FD-0F87-4363-A7AC-36D942EC7060}" presName="sibTrans" presStyleLbl="bgSibTrans2D1" presStyleIdx="4" presStyleCnt="9"/>
      <dgm:spPr/>
    </dgm:pt>
    <dgm:pt modelId="{392E8FC5-5CEE-4CFB-8D16-B6CD75A3600E}" type="pres">
      <dgm:prSet presAssocID="{A68D4643-3AB0-45BC-853F-F7EFEDFDFEA6}" presName="compNode" presStyleCnt="0"/>
      <dgm:spPr/>
    </dgm:pt>
    <dgm:pt modelId="{ACB42A34-FACA-4FD1-8521-5BE66D2F8D1F}" type="pres">
      <dgm:prSet presAssocID="{A68D4643-3AB0-45BC-853F-F7EFEDFDFEA6}" presName="dummyConnPt" presStyleCnt="0"/>
      <dgm:spPr/>
    </dgm:pt>
    <dgm:pt modelId="{5A34893F-1230-4B26-9C4D-11DE9472C729}" type="pres">
      <dgm:prSet presAssocID="{A68D4643-3AB0-45BC-853F-F7EFEDFDFEA6}" presName="node" presStyleLbl="node1" presStyleIdx="5" presStyleCnt="10" custLinFactNeighborY="-6084">
        <dgm:presLayoutVars>
          <dgm:bulletEnabled val="1"/>
        </dgm:presLayoutVars>
      </dgm:prSet>
      <dgm:spPr/>
    </dgm:pt>
    <dgm:pt modelId="{654CD1F6-1C36-4FD1-A45B-B68E6A36ED37}" type="pres">
      <dgm:prSet presAssocID="{E58F063D-D71B-4700-BD3D-08E87511EE38}" presName="sibTrans" presStyleLbl="bgSibTrans2D1" presStyleIdx="5" presStyleCnt="9"/>
      <dgm:spPr/>
    </dgm:pt>
    <dgm:pt modelId="{BACF1E36-6B65-451E-A952-DAFD255DB9AE}" type="pres">
      <dgm:prSet presAssocID="{DEE9650C-2042-49D2-9B79-44E1C96D6B8C}" presName="compNode" presStyleCnt="0"/>
      <dgm:spPr/>
    </dgm:pt>
    <dgm:pt modelId="{341768B2-B7F9-4A27-8ED7-6C3C43A99197}" type="pres">
      <dgm:prSet presAssocID="{DEE9650C-2042-49D2-9B79-44E1C96D6B8C}" presName="dummyConnPt" presStyleCnt="0"/>
      <dgm:spPr/>
    </dgm:pt>
    <dgm:pt modelId="{8AFA8C6E-6388-4BAC-AD70-3FC84F5C09B2}" type="pres">
      <dgm:prSet presAssocID="{DEE9650C-2042-49D2-9B79-44E1C96D6B8C}" presName="node" presStyleLbl="node1" presStyleIdx="6" presStyleCnt="10">
        <dgm:presLayoutVars>
          <dgm:bulletEnabled val="1"/>
        </dgm:presLayoutVars>
      </dgm:prSet>
      <dgm:spPr/>
    </dgm:pt>
    <dgm:pt modelId="{921A25C9-6B60-4E40-B34C-BCA01FF0C667}" type="pres">
      <dgm:prSet presAssocID="{8CE63ECD-C65D-4008-9262-6D8C6AD9502F}" presName="sibTrans" presStyleLbl="bgSibTrans2D1" presStyleIdx="6" presStyleCnt="9"/>
      <dgm:spPr/>
    </dgm:pt>
    <dgm:pt modelId="{967398DE-9FE8-4269-8C04-18AB6EEE6ED3}" type="pres">
      <dgm:prSet presAssocID="{A4D36989-E2F1-4740-BD2B-8A7966554C25}" presName="compNode" presStyleCnt="0"/>
      <dgm:spPr/>
    </dgm:pt>
    <dgm:pt modelId="{0841447A-A06E-4E62-ACF0-BE183BA5701B}" type="pres">
      <dgm:prSet presAssocID="{A4D36989-E2F1-4740-BD2B-8A7966554C25}" presName="dummyConnPt" presStyleCnt="0"/>
      <dgm:spPr/>
    </dgm:pt>
    <dgm:pt modelId="{0B8502E8-F41E-4782-BF65-50605C8EF363}" type="pres">
      <dgm:prSet presAssocID="{A4D36989-E2F1-4740-BD2B-8A7966554C25}" presName="node" presStyleLbl="node1" presStyleIdx="7" presStyleCnt="10" custLinFactNeighborX="2380" custLinFactNeighborY="-4680">
        <dgm:presLayoutVars>
          <dgm:bulletEnabled val="1"/>
        </dgm:presLayoutVars>
      </dgm:prSet>
      <dgm:spPr/>
    </dgm:pt>
    <dgm:pt modelId="{F908E2CF-DE67-45A3-B66E-FC27BFC68CD0}" type="pres">
      <dgm:prSet presAssocID="{C272B274-C06F-49D7-9643-F77FF5667FFD}" presName="sibTrans" presStyleLbl="bgSibTrans2D1" presStyleIdx="7" presStyleCnt="9"/>
      <dgm:spPr/>
    </dgm:pt>
    <dgm:pt modelId="{43C6226B-671E-42DB-B179-1FC7A9D9F26B}" type="pres">
      <dgm:prSet presAssocID="{A53D1531-0875-4EEF-8F57-C2B40F58057D}" presName="compNode" presStyleCnt="0"/>
      <dgm:spPr/>
    </dgm:pt>
    <dgm:pt modelId="{742EF8E8-BD4D-474A-A832-37FB62474949}" type="pres">
      <dgm:prSet presAssocID="{A53D1531-0875-4EEF-8F57-C2B40F58057D}" presName="dummyConnPt" presStyleCnt="0"/>
      <dgm:spPr/>
    </dgm:pt>
    <dgm:pt modelId="{A48D19BC-7125-43B3-A9A6-596FA1876421}" type="pres">
      <dgm:prSet presAssocID="{A53D1531-0875-4EEF-8F57-C2B40F58057D}" presName="node" presStyleLbl="node1" presStyleIdx="8" presStyleCnt="10" custLinFactNeighborY="-6084">
        <dgm:presLayoutVars>
          <dgm:bulletEnabled val="1"/>
        </dgm:presLayoutVars>
      </dgm:prSet>
      <dgm:spPr/>
    </dgm:pt>
    <dgm:pt modelId="{BB245DDF-935E-4853-A36E-B3A7A253211E}" type="pres">
      <dgm:prSet presAssocID="{92CBC3FE-17E4-4263-876B-36403D483882}" presName="sibTrans" presStyleLbl="bgSibTrans2D1" presStyleIdx="8" presStyleCnt="9"/>
      <dgm:spPr/>
    </dgm:pt>
    <dgm:pt modelId="{65B70E55-69DF-429C-A795-2FF7DED5C82B}" type="pres">
      <dgm:prSet presAssocID="{0BBE1F7C-A579-4640-8D74-1235FEF55F3C}" presName="compNode" presStyleCnt="0"/>
      <dgm:spPr/>
    </dgm:pt>
    <dgm:pt modelId="{0C290B65-2C4D-4349-89B3-BA9F08B7EE5F}" type="pres">
      <dgm:prSet presAssocID="{0BBE1F7C-A579-4640-8D74-1235FEF55F3C}" presName="dummyConnPt" presStyleCnt="0"/>
      <dgm:spPr/>
    </dgm:pt>
    <dgm:pt modelId="{3EF04B2F-B34A-47C6-89F8-7B7C226469FB}" type="pres">
      <dgm:prSet presAssocID="{0BBE1F7C-A579-4640-8D74-1235FEF55F3C}" presName="node" presStyleLbl="node1" presStyleIdx="9" presStyleCnt="10" custLinFactNeighborY="-6084">
        <dgm:presLayoutVars>
          <dgm:bulletEnabled val="1"/>
        </dgm:presLayoutVars>
      </dgm:prSet>
      <dgm:spPr/>
    </dgm:pt>
  </dgm:ptLst>
  <dgm:cxnLst>
    <dgm:cxn modelId="{73F1A808-5F87-4BE5-BD52-4DE9459CC33B}" srcId="{F2A77376-8F83-4924-A6BA-D3C8F6F88361}" destId="{A53D1531-0875-4EEF-8F57-C2B40F58057D}" srcOrd="8" destOrd="0" parTransId="{7D7017F3-DF2A-44CF-93FA-14CD64A08151}" sibTransId="{92CBC3FE-17E4-4263-876B-36403D483882}"/>
    <dgm:cxn modelId="{F730DD11-47AB-4DAF-904F-08CC4E72D47B}" type="presOf" srcId="{A4D36989-E2F1-4740-BD2B-8A7966554C25}" destId="{0B8502E8-F41E-4782-BF65-50605C8EF363}" srcOrd="0" destOrd="0" presId="urn:microsoft.com/office/officeart/2005/8/layout/bProcess4"/>
    <dgm:cxn modelId="{248D7114-EB82-4664-AD48-A1E2E9C58A3E}" type="presOf" srcId="{C272B274-C06F-49D7-9643-F77FF5667FFD}" destId="{F908E2CF-DE67-45A3-B66E-FC27BFC68CD0}" srcOrd="0" destOrd="0" presId="urn:microsoft.com/office/officeart/2005/8/layout/bProcess4"/>
    <dgm:cxn modelId="{E705C42A-A670-49DA-B00F-198A26CC6DCF}" srcId="{F2A77376-8F83-4924-A6BA-D3C8F6F88361}" destId="{EC634BED-79E6-416C-97E4-8B80D33724D7}" srcOrd="3" destOrd="0" parTransId="{FD229576-7428-4027-90BC-2411D8F42FB8}" sibTransId="{3419691D-8329-4B18-BC59-067D753244D6}"/>
    <dgm:cxn modelId="{5A0D2136-828E-49D9-B52A-57CB1E65E28E}" srcId="{F2A77376-8F83-4924-A6BA-D3C8F6F88361}" destId="{0BBE1F7C-A579-4640-8D74-1235FEF55F3C}" srcOrd="9" destOrd="0" parTransId="{4830DE73-3B0B-44C5-933E-46375182E6F2}" sibTransId="{944C241A-42E4-4199-BEAF-3424D5797B5C}"/>
    <dgm:cxn modelId="{81D26339-C51E-42FA-B047-787FAFC2B5CD}" type="presOf" srcId="{BF4366BB-B1D6-410D-A186-61E927AA119F}" destId="{AADD4C9B-6329-4567-831E-AA6F11165CDD}" srcOrd="0" destOrd="0" presId="urn:microsoft.com/office/officeart/2005/8/layout/bProcess4"/>
    <dgm:cxn modelId="{33C9325B-10B6-44EC-843C-575DA5839906}" type="presOf" srcId="{DEE9650C-2042-49D2-9B79-44E1C96D6B8C}" destId="{8AFA8C6E-6388-4BAC-AD70-3FC84F5C09B2}" srcOrd="0" destOrd="0" presId="urn:microsoft.com/office/officeart/2005/8/layout/bProcess4"/>
    <dgm:cxn modelId="{57EE425F-72FC-4246-A50B-6C48217A0EBE}" srcId="{F2A77376-8F83-4924-A6BA-D3C8F6F88361}" destId="{A4D36989-E2F1-4740-BD2B-8A7966554C25}" srcOrd="7" destOrd="0" parTransId="{177728B8-BE27-488B-AEAE-1B2A2F5F05C8}" sibTransId="{C272B274-C06F-49D7-9643-F77FF5667FFD}"/>
    <dgm:cxn modelId="{9346A65F-977C-4287-AB95-1896CD28A865}" type="presOf" srcId="{F2A77376-8F83-4924-A6BA-D3C8F6F88361}" destId="{F2CC109F-D00F-4E4C-88AB-012358C8D9B1}" srcOrd="0" destOrd="0" presId="urn:microsoft.com/office/officeart/2005/8/layout/bProcess4"/>
    <dgm:cxn modelId="{2FA62963-0A52-46F1-8EB5-F0A9CDD9F5E9}" srcId="{F2A77376-8F83-4924-A6BA-D3C8F6F88361}" destId="{A68D4643-3AB0-45BC-853F-F7EFEDFDFEA6}" srcOrd="5" destOrd="0" parTransId="{7B8096E4-51B0-4CEE-B99D-4199B274CC17}" sibTransId="{E58F063D-D71B-4700-BD3D-08E87511EE38}"/>
    <dgm:cxn modelId="{AF3D2E64-8EF3-477F-A4D1-96322D906CE5}" type="presOf" srcId="{AA5D70FD-0F87-4363-A7AC-36D942EC7060}" destId="{1EA46ED0-98C1-4523-AA16-B309AC1D0ACD}" srcOrd="0" destOrd="0" presId="urn:microsoft.com/office/officeart/2005/8/layout/bProcess4"/>
    <dgm:cxn modelId="{DFDE5C66-36B8-4A3E-BCCB-2E8730B2A316}" type="presOf" srcId="{E58F063D-D71B-4700-BD3D-08E87511EE38}" destId="{654CD1F6-1C36-4FD1-A45B-B68E6A36ED37}" srcOrd="0" destOrd="0" presId="urn:microsoft.com/office/officeart/2005/8/layout/bProcess4"/>
    <dgm:cxn modelId="{C3D77946-B05C-4B3B-A976-B3FD7FCF3C08}" srcId="{F2A77376-8F83-4924-A6BA-D3C8F6F88361}" destId="{BF4366BB-B1D6-410D-A186-61E927AA119F}" srcOrd="1" destOrd="0" parTransId="{09A1E63F-399A-4815-B4CE-AFCE8930638F}" sibTransId="{5B813DCD-B765-495D-99DE-19B82E6BA56D}"/>
    <dgm:cxn modelId="{CFDF296E-FAC1-4820-A6BE-FD21BDFEC29C}" type="presOf" srcId="{3419691D-8329-4B18-BC59-067D753244D6}" destId="{04F631DB-0E55-4BC1-B1D3-50F45B9F0D5F}" srcOrd="0" destOrd="0" presId="urn:microsoft.com/office/officeart/2005/8/layout/bProcess4"/>
    <dgm:cxn modelId="{8E292579-384C-4292-87E2-93052E912562}" type="presOf" srcId="{2EB57586-E0E3-40AD-92F5-2F5D96228055}" destId="{20F255A7-52AA-4964-9790-2505F61BBF8B}" srcOrd="0" destOrd="0" presId="urn:microsoft.com/office/officeart/2005/8/layout/bProcess4"/>
    <dgm:cxn modelId="{A500D959-5844-415E-8DE3-52B5EA4E8139}" type="presOf" srcId="{92CBC3FE-17E4-4263-876B-36403D483882}" destId="{BB245DDF-935E-4853-A36E-B3A7A253211E}" srcOrd="0" destOrd="0" presId="urn:microsoft.com/office/officeart/2005/8/layout/bProcess4"/>
    <dgm:cxn modelId="{1733739B-B82C-4DC5-8623-B407CCF7DA8D}" type="presOf" srcId="{7A57BC7D-5C1A-4CE6-A264-EDD05319523B}" destId="{E00C2335-B73A-470C-AB64-F91AFB087D44}" srcOrd="0" destOrd="0" presId="urn:microsoft.com/office/officeart/2005/8/layout/bProcess4"/>
    <dgm:cxn modelId="{8F732CA2-86A8-43CA-BD74-B7C629728159}" type="presOf" srcId="{EC634BED-79E6-416C-97E4-8B80D33724D7}" destId="{865B3007-8BB9-4ADE-8321-1BA80E6658FA}" srcOrd="0" destOrd="0" presId="urn:microsoft.com/office/officeart/2005/8/layout/bProcess4"/>
    <dgm:cxn modelId="{77FA37A2-D7E3-4D9B-A10E-B4877391B310}" srcId="{F2A77376-8F83-4924-A6BA-D3C8F6F88361}" destId="{5733634D-F59F-431D-9AC2-D784948E51C6}" srcOrd="0" destOrd="0" parTransId="{E3272E35-1548-4726-98AC-618976C8C518}" sibTransId="{7A57BC7D-5C1A-4CE6-A264-EDD05319523B}"/>
    <dgm:cxn modelId="{D19A31AA-F1D9-45F1-8FBA-F7B31F90855C}" type="presOf" srcId="{A55FC887-5C32-4D29-AC89-05705B0F07D3}" destId="{9468BDF1-909B-4E98-B521-1476EE487EDE}" srcOrd="0" destOrd="0" presId="urn:microsoft.com/office/officeart/2005/8/layout/bProcess4"/>
    <dgm:cxn modelId="{9DA27DAE-F891-4F14-AAA7-5F034D1C9726}" type="presOf" srcId="{A68D4643-3AB0-45BC-853F-F7EFEDFDFEA6}" destId="{5A34893F-1230-4B26-9C4D-11DE9472C729}" srcOrd="0" destOrd="0" presId="urn:microsoft.com/office/officeart/2005/8/layout/bProcess4"/>
    <dgm:cxn modelId="{FDE737AF-7771-4E4C-B37E-680089A5083B}" type="presOf" srcId="{5733634D-F59F-431D-9AC2-D784948E51C6}" destId="{16456C07-6672-462D-8D97-A6DC5AD0ACBE}" srcOrd="0" destOrd="0" presId="urn:microsoft.com/office/officeart/2005/8/layout/bProcess4"/>
    <dgm:cxn modelId="{85E408B3-60FA-42F5-8F36-129F9B3C44C0}" srcId="{F2A77376-8F83-4924-A6BA-D3C8F6F88361}" destId="{DEE9650C-2042-49D2-9B79-44E1C96D6B8C}" srcOrd="6" destOrd="0" parTransId="{24D359FE-0327-42B5-89C6-52D3C7B45585}" sibTransId="{8CE63ECD-C65D-4008-9262-6D8C6AD9502F}"/>
    <dgm:cxn modelId="{113081BD-A08B-4566-958D-FCC60303E9EB}" type="presOf" srcId="{0BBE1F7C-A579-4640-8D74-1235FEF55F3C}" destId="{3EF04B2F-B34A-47C6-89F8-7B7C226469FB}" srcOrd="0" destOrd="0" presId="urn:microsoft.com/office/officeart/2005/8/layout/bProcess4"/>
    <dgm:cxn modelId="{3F2017CE-021A-4610-9FAA-299F03DC2D57}" type="presOf" srcId="{A53D1531-0875-4EEF-8F57-C2B40F58057D}" destId="{A48D19BC-7125-43B3-A9A6-596FA1876421}" srcOrd="0" destOrd="0" presId="urn:microsoft.com/office/officeart/2005/8/layout/bProcess4"/>
    <dgm:cxn modelId="{04B42FD8-626F-4693-A3FB-5EFED3859FD7}" type="presOf" srcId="{8CE63ECD-C65D-4008-9262-6D8C6AD9502F}" destId="{921A25C9-6B60-4E40-B34C-BCA01FF0C667}" srcOrd="0" destOrd="0" presId="urn:microsoft.com/office/officeart/2005/8/layout/bProcess4"/>
    <dgm:cxn modelId="{793634ED-4264-47F2-8910-E5241063D29A}" srcId="{F2A77376-8F83-4924-A6BA-D3C8F6F88361}" destId="{A55FC887-5C32-4D29-AC89-05705B0F07D3}" srcOrd="4" destOrd="0" parTransId="{AC869A0C-5544-4200-8854-DAF30E62457F}" sibTransId="{AA5D70FD-0F87-4363-A7AC-36D942EC7060}"/>
    <dgm:cxn modelId="{1908F6ED-8CB6-4B95-AF04-1340C8E62569}" type="presOf" srcId="{2611DDDB-6447-40E4-92A1-74E6A21D0411}" destId="{058D4DC9-E0C0-4443-9777-1D76B5BCC1F9}" srcOrd="0" destOrd="0" presId="urn:microsoft.com/office/officeart/2005/8/layout/bProcess4"/>
    <dgm:cxn modelId="{EF14CAEE-B680-4DDA-AB26-FA5774641F0F}" srcId="{F2A77376-8F83-4924-A6BA-D3C8F6F88361}" destId="{2EB57586-E0E3-40AD-92F5-2F5D96228055}" srcOrd="2" destOrd="0" parTransId="{506E2C2F-F904-44B6-B0C8-B7B1111DDC21}" sibTransId="{2611DDDB-6447-40E4-92A1-74E6A21D0411}"/>
    <dgm:cxn modelId="{E40E19FD-B336-472F-8D47-922317DD1792}" type="presOf" srcId="{5B813DCD-B765-495D-99DE-19B82E6BA56D}" destId="{48FFB81C-9964-48D2-AB5D-F64B57F6A28C}" srcOrd="0" destOrd="0" presId="urn:microsoft.com/office/officeart/2005/8/layout/bProcess4"/>
    <dgm:cxn modelId="{62846A3B-22DB-4D00-87FB-BA70E9817834}" type="presParOf" srcId="{F2CC109F-D00F-4E4C-88AB-012358C8D9B1}" destId="{11FF008D-CAFD-4030-928B-0A2ACB0774C5}" srcOrd="0" destOrd="0" presId="urn:microsoft.com/office/officeart/2005/8/layout/bProcess4"/>
    <dgm:cxn modelId="{2EA221B0-0C8A-4764-B786-4FC3FCE60422}" type="presParOf" srcId="{11FF008D-CAFD-4030-928B-0A2ACB0774C5}" destId="{A315D9D1-6D92-4D85-94D2-01F9C0125EC4}" srcOrd="0" destOrd="0" presId="urn:microsoft.com/office/officeart/2005/8/layout/bProcess4"/>
    <dgm:cxn modelId="{98563B53-DB32-4B36-9BC8-EA9E51DAB915}" type="presParOf" srcId="{11FF008D-CAFD-4030-928B-0A2ACB0774C5}" destId="{16456C07-6672-462D-8D97-A6DC5AD0ACBE}" srcOrd="1" destOrd="0" presId="urn:microsoft.com/office/officeart/2005/8/layout/bProcess4"/>
    <dgm:cxn modelId="{A9EAF2CB-359A-41A9-8458-B0141DF86296}" type="presParOf" srcId="{F2CC109F-D00F-4E4C-88AB-012358C8D9B1}" destId="{E00C2335-B73A-470C-AB64-F91AFB087D44}" srcOrd="1" destOrd="0" presId="urn:microsoft.com/office/officeart/2005/8/layout/bProcess4"/>
    <dgm:cxn modelId="{7B87048B-C01A-48A2-A4A9-46C0DF602652}" type="presParOf" srcId="{F2CC109F-D00F-4E4C-88AB-012358C8D9B1}" destId="{C02613A7-FA96-4251-8389-AEBB52CB5DB9}" srcOrd="2" destOrd="0" presId="urn:microsoft.com/office/officeart/2005/8/layout/bProcess4"/>
    <dgm:cxn modelId="{9CCD5052-50A7-4B5F-B2B2-658798D626AA}" type="presParOf" srcId="{C02613A7-FA96-4251-8389-AEBB52CB5DB9}" destId="{6A63983C-EFEC-4969-AEA4-FF078B2081A5}" srcOrd="0" destOrd="0" presId="urn:microsoft.com/office/officeart/2005/8/layout/bProcess4"/>
    <dgm:cxn modelId="{57CF11AB-A253-46D9-916A-BC7AA06B5C74}" type="presParOf" srcId="{C02613A7-FA96-4251-8389-AEBB52CB5DB9}" destId="{AADD4C9B-6329-4567-831E-AA6F11165CDD}" srcOrd="1" destOrd="0" presId="urn:microsoft.com/office/officeart/2005/8/layout/bProcess4"/>
    <dgm:cxn modelId="{8A2C645B-4B96-41E1-BE24-703A68791CDD}" type="presParOf" srcId="{F2CC109F-D00F-4E4C-88AB-012358C8D9B1}" destId="{48FFB81C-9964-48D2-AB5D-F64B57F6A28C}" srcOrd="3" destOrd="0" presId="urn:microsoft.com/office/officeart/2005/8/layout/bProcess4"/>
    <dgm:cxn modelId="{F97AB468-E2AD-4FD8-9A21-1669162127AB}" type="presParOf" srcId="{F2CC109F-D00F-4E4C-88AB-012358C8D9B1}" destId="{AF6A5820-4859-4C05-9611-DB024585216E}" srcOrd="4" destOrd="0" presId="urn:microsoft.com/office/officeart/2005/8/layout/bProcess4"/>
    <dgm:cxn modelId="{8A06CEF1-7460-44A5-A433-DAC88D55F5F4}" type="presParOf" srcId="{AF6A5820-4859-4C05-9611-DB024585216E}" destId="{F234E701-95CC-4F0F-8061-62F8E1BBD1CD}" srcOrd="0" destOrd="0" presId="urn:microsoft.com/office/officeart/2005/8/layout/bProcess4"/>
    <dgm:cxn modelId="{83F71261-6CDA-4675-ADDA-9E93D059DE6A}" type="presParOf" srcId="{AF6A5820-4859-4C05-9611-DB024585216E}" destId="{20F255A7-52AA-4964-9790-2505F61BBF8B}" srcOrd="1" destOrd="0" presId="urn:microsoft.com/office/officeart/2005/8/layout/bProcess4"/>
    <dgm:cxn modelId="{2D487304-E608-4883-862B-24F22E1D9C72}" type="presParOf" srcId="{F2CC109F-D00F-4E4C-88AB-012358C8D9B1}" destId="{058D4DC9-E0C0-4443-9777-1D76B5BCC1F9}" srcOrd="5" destOrd="0" presId="urn:microsoft.com/office/officeart/2005/8/layout/bProcess4"/>
    <dgm:cxn modelId="{FD13951B-EF72-4B21-93B2-BF08F3B99693}" type="presParOf" srcId="{F2CC109F-D00F-4E4C-88AB-012358C8D9B1}" destId="{D4A18F6E-DB29-455D-A72A-EC6E418BF1E6}" srcOrd="6" destOrd="0" presId="urn:microsoft.com/office/officeart/2005/8/layout/bProcess4"/>
    <dgm:cxn modelId="{ECD7B662-A05F-42A1-9357-A3B399C873E2}" type="presParOf" srcId="{D4A18F6E-DB29-455D-A72A-EC6E418BF1E6}" destId="{B6FA4328-056F-4331-B7ED-86C2E11C67E7}" srcOrd="0" destOrd="0" presId="urn:microsoft.com/office/officeart/2005/8/layout/bProcess4"/>
    <dgm:cxn modelId="{84EB8AFA-542C-49A3-932E-9D924CE29709}" type="presParOf" srcId="{D4A18F6E-DB29-455D-A72A-EC6E418BF1E6}" destId="{865B3007-8BB9-4ADE-8321-1BA80E6658FA}" srcOrd="1" destOrd="0" presId="urn:microsoft.com/office/officeart/2005/8/layout/bProcess4"/>
    <dgm:cxn modelId="{966C7F2B-7051-4AEA-82C8-8C9F92D9491D}" type="presParOf" srcId="{F2CC109F-D00F-4E4C-88AB-012358C8D9B1}" destId="{04F631DB-0E55-4BC1-B1D3-50F45B9F0D5F}" srcOrd="7" destOrd="0" presId="urn:microsoft.com/office/officeart/2005/8/layout/bProcess4"/>
    <dgm:cxn modelId="{BCFC8265-72AA-4C60-9B28-479C8B9F955D}" type="presParOf" srcId="{F2CC109F-D00F-4E4C-88AB-012358C8D9B1}" destId="{69B63457-6461-43EE-8E28-9F2148160747}" srcOrd="8" destOrd="0" presId="urn:microsoft.com/office/officeart/2005/8/layout/bProcess4"/>
    <dgm:cxn modelId="{5DFACAE0-608C-4877-B1B8-0692061150DA}" type="presParOf" srcId="{69B63457-6461-43EE-8E28-9F2148160747}" destId="{15B07BE3-FCBE-4E0A-8FF6-28888A2F0E64}" srcOrd="0" destOrd="0" presId="urn:microsoft.com/office/officeart/2005/8/layout/bProcess4"/>
    <dgm:cxn modelId="{71FCF484-4DD4-4636-9EE6-C7E8D91F84FD}" type="presParOf" srcId="{69B63457-6461-43EE-8E28-9F2148160747}" destId="{9468BDF1-909B-4E98-B521-1476EE487EDE}" srcOrd="1" destOrd="0" presId="urn:microsoft.com/office/officeart/2005/8/layout/bProcess4"/>
    <dgm:cxn modelId="{0E07D778-CD29-419E-BF14-0CF4F81F7DEB}" type="presParOf" srcId="{F2CC109F-D00F-4E4C-88AB-012358C8D9B1}" destId="{1EA46ED0-98C1-4523-AA16-B309AC1D0ACD}" srcOrd="9" destOrd="0" presId="urn:microsoft.com/office/officeart/2005/8/layout/bProcess4"/>
    <dgm:cxn modelId="{A95A0009-0327-44A1-B1D9-166D23902301}" type="presParOf" srcId="{F2CC109F-D00F-4E4C-88AB-012358C8D9B1}" destId="{392E8FC5-5CEE-4CFB-8D16-B6CD75A3600E}" srcOrd="10" destOrd="0" presId="urn:microsoft.com/office/officeart/2005/8/layout/bProcess4"/>
    <dgm:cxn modelId="{4F5A7CD6-B33E-4D53-8A33-0E667B7568CB}" type="presParOf" srcId="{392E8FC5-5CEE-4CFB-8D16-B6CD75A3600E}" destId="{ACB42A34-FACA-4FD1-8521-5BE66D2F8D1F}" srcOrd="0" destOrd="0" presId="urn:microsoft.com/office/officeart/2005/8/layout/bProcess4"/>
    <dgm:cxn modelId="{E275E0B8-B3F0-426E-8219-4B4F05ED5164}" type="presParOf" srcId="{392E8FC5-5CEE-4CFB-8D16-B6CD75A3600E}" destId="{5A34893F-1230-4B26-9C4D-11DE9472C729}" srcOrd="1" destOrd="0" presId="urn:microsoft.com/office/officeart/2005/8/layout/bProcess4"/>
    <dgm:cxn modelId="{9D3C1CCC-C7BE-4401-982E-789E7015ECDE}" type="presParOf" srcId="{F2CC109F-D00F-4E4C-88AB-012358C8D9B1}" destId="{654CD1F6-1C36-4FD1-A45B-B68E6A36ED37}" srcOrd="11" destOrd="0" presId="urn:microsoft.com/office/officeart/2005/8/layout/bProcess4"/>
    <dgm:cxn modelId="{FC40A223-D777-4051-9F03-13C38EC14352}" type="presParOf" srcId="{F2CC109F-D00F-4E4C-88AB-012358C8D9B1}" destId="{BACF1E36-6B65-451E-A952-DAFD255DB9AE}" srcOrd="12" destOrd="0" presId="urn:microsoft.com/office/officeart/2005/8/layout/bProcess4"/>
    <dgm:cxn modelId="{849905E5-AA25-4DFB-A8C9-C3BA88CADF66}" type="presParOf" srcId="{BACF1E36-6B65-451E-A952-DAFD255DB9AE}" destId="{341768B2-B7F9-4A27-8ED7-6C3C43A99197}" srcOrd="0" destOrd="0" presId="urn:microsoft.com/office/officeart/2005/8/layout/bProcess4"/>
    <dgm:cxn modelId="{F7069422-3462-487B-9D4E-A0B7887C42E9}" type="presParOf" srcId="{BACF1E36-6B65-451E-A952-DAFD255DB9AE}" destId="{8AFA8C6E-6388-4BAC-AD70-3FC84F5C09B2}" srcOrd="1" destOrd="0" presId="urn:microsoft.com/office/officeart/2005/8/layout/bProcess4"/>
    <dgm:cxn modelId="{9039C3D2-C823-4104-86C1-209E3C16FB85}" type="presParOf" srcId="{F2CC109F-D00F-4E4C-88AB-012358C8D9B1}" destId="{921A25C9-6B60-4E40-B34C-BCA01FF0C667}" srcOrd="13" destOrd="0" presId="urn:microsoft.com/office/officeart/2005/8/layout/bProcess4"/>
    <dgm:cxn modelId="{F207186F-F700-45B9-A308-2A7925F4A72B}" type="presParOf" srcId="{F2CC109F-D00F-4E4C-88AB-012358C8D9B1}" destId="{967398DE-9FE8-4269-8C04-18AB6EEE6ED3}" srcOrd="14" destOrd="0" presId="urn:microsoft.com/office/officeart/2005/8/layout/bProcess4"/>
    <dgm:cxn modelId="{241FF9D3-A704-44E0-9F3C-68EF87C0F141}" type="presParOf" srcId="{967398DE-9FE8-4269-8C04-18AB6EEE6ED3}" destId="{0841447A-A06E-4E62-ACF0-BE183BA5701B}" srcOrd="0" destOrd="0" presId="urn:microsoft.com/office/officeart/2005/8/layout/bProcess4"/>
    <dgm:cxn modelId="{A04B80FB-1910-4FDC-841E-D41BDD008BB3}" type="presParOf" srcId="{967398DE-9FE8-4269-8C04-18AB6EEE6ED3}" destId="{0B8502E8-F41E-4782-BF65-50605C8EF363}" srcOrd="1" destOrd="0" presId="urn:microsoft.com/office/officeart/2005/8/layout/bProcess4"/>
    <dgm:cxn modelId="{3C84A56C-1A49-475C-8D1E-0D12FFF236BC}" type="presParOf" srcId="{F2CC109F-D00F-4E4C-88AB-012358C8D9B1}" destId="{F908E2CF-DE67-45A3-B66E-FC27BFC68CD0}" srcOrd="15" destOrd="0" presId="urn:microsoft.com/office/officeart/2005/8/layout/bProcess4"/>
    <dgm:cxn modelId="{3DA51663-F2C7-452C-940B-12295E8A0A72}" type="presParOf" srcId="{F2CC109F-D00F-4E4C-88AB-012358C8D9B1}" destId="{43C6226B-671E-42DB-B179-1FC7A9D9F26B}" srcOrd="16" destOrd="0" presId="urn:microsoft.com/office/officeart/2005/8/layout/bProcess4"/>
    <dgm:cxn modelId="{A699099B-759B-4198-A26F-FAFC03843006}" type="presParOf" srcId="{43C6226B-671E-42DB-B179-1FC7A9D9F26B}" destId="{742EF8E8-BD4D-474A-A832-37FB62474949}" srcOrd="0" destOrd="0" presId="urn:microsoft.com/office/officeart/2005/8/layout/bProcess4"/>
    <dgm:cxn modelId="{CA70E360-7635-450F-8D23-5F76AD5818C2}" type="presParOf" srcId="{43C6226B-671E-42DB-B179-1FC7A9D9F26B}" destId="{A48D19BC-7125-43B3-A9A6-596FA1876421}" srcOrd="1" destOrd="0" presId="urn:microsoft.com/office/officeart/2005/8/layout/bProcess4"/>
    <dgm:cxn modelId="{6DEF6899-0F8D-4743-A9AA-64827A1716E6}" type="presParOf" srcId="{F2CC109F-D00F-4E4C-88AB-012358C8D9B1}" destId="{BB245DDF-935E-4853-A36E-B3A7A253211E}" srcOrd="17" destOrd="0" presId="urn:microsoft.com/office/officeart/2005/8/layout/bProcess4"/>
    <dgm:cxn modelId="{53547FB9-606D-4DD4-9765-C1496B1D293D}" type="presParOf" srcId="{F2CC109F-D00F-4E4C-88AB-012358C8D9B1}" destId="{65B70E55-69DF-429C-A795-2FF7DED5C82B}" srcOrd="18" destOrd="0" presId="urn:microsoft.com/office/officeart/2005/8/layout/bProcess4"/>
    <dgm:cxn modelId="{671FCFF6-C471-41EA-BA3A-6B88CD6EDDEC}" type="presParOf" srcId="{65B70E55-69DF-429C-A795-2FF7DED5C82B}" destId="{0C290B65-2C4D-4349-89B3-BA9F08B7EE5F}" srcOrd="0" destOrd="0" presId="urn:microsoft.com/office/officeart/2005/8/layout/bProcess4"/>
    <dgm:cxn modelId="{B6FEECFF-A8D0-4141-A1FF-9D324DFB1DBB}" type="presParOf" srcId="{65B70E55-69DF-429C-A795-2FF7DED5C82B}" destId="{3EF04B2F-B34A-47C6-89F8-7B7C226469FB}" srcOrd="1" destOrd="0" presId="urn:microsoft.com/office/officeart/2005/8/layout/bProcess4"/>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C2335-B73A-470C-AB64-F91AFB087D44}">
      <dsp:nvSpPr>
        <dsp:cNvPr id="0" name=""/>
        <dsp:cNvSpPr/>
      </dsp:nvSpPr>
      <dsp:spPr>
        <a:xfrm rot="5400000">
          <a:off x="158307" y="544097"/>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456C07-6672-462D-8D97-A6DC5AD0ACBE}">
      <dsp:nvSpPr>
        <dsp:cNvPr id="0" name=""/>
        <dsp:cNvSpPr/>
      </dsp:nvSpPr>
      <dsp:spPr>
        <a:xfrm>
          <a:off x="335002" y="15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Clean Data</a:t>
          </a:r>
        </a:p>
      </dsp:txBody>
      <dsp:txXfrm>
        <a:off x="355766" y="20915"/>
        <a:ext cx="1140059" cy="667424"/>
      </dsp:txXfrm>
    </dsp:sp>
    <dsp:sp modelId="{48FFB81C-9964-48D2-AB5D-F64B57F6A28C}">
      <dsp:nvSpPr>
        <dsp:cNvPr id="0" name=""/>
        <dsp:cNvSpPr/>
      </dsp:nvSpPr>
      <dsp:spPr>
        <a:xfrm rot="5400000">
          <a:off x="136741"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DD4C9B-6329-4567-831E-AA6F11165CDD}">
      <dsp:nvSpPr>
        <dsp:cNvPr id="0" name=""/>
        <dsp:cNvSpPr/>
      </dsp:nvSpPr>
      <dsp:spPr>
        <a:xfrm>
          <a:off x="335002"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Explore Data</a:t>
          </a:r>
        </a:p>
      </dsp:txBody>
      <dsp:txXfrm>
        <a:off x="355766" y="863973"/>
        <a:ext cx="1140059" cy="667424"/>
      </dsp:txXfrm>
    </dsp:sp>
    <dsp:sp modelId="{058D4DC9-E0C0-4443-9777-1D76B5BCC1F9}">
      <dsp:nvSpPr>
        <dsp:cNvPr id="0" name=""/>
        <dsp:cNvSpPr/>
      </dsp:nvSpPr>
      <dsp:spPr>
        <a:xfrm rot="5545876">
          <a:off x="141934" y="2271698"/>
          <a:ext cx="83199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F255A7-52AA-4964-9790-2505F61BBF8B}">
      <dsp:nvSpPr>
        <dsp:cNvPr id="0" name=""/>
        <dsp:cNvSpPr/>
      </dsp:nvSpPr>
      <dsp:spPr>
        <a:xfrm>
          <a:off x="335002"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Create Training and Test set</a:t>
          </a:r>
        </a:p>
      </dsp:txBody>
      <dsp:txXfrm>
        <a:off x="355766" y="1750164"/>
        <a:ext cx="1140059" cy="667424"/>
      </dsp:txXfrm>
    </dsp:sp>
    <dsp:sp modelId="{04F631DB-0E55-4BC1-B1D3-50F45B9F0D5F}">
      <dsp:nvSpPr>
        <dsp:cNvPr id="0" name=""/>
        <dsp:cNvSpPr/>
      </dsp:nvSpPr>
      <dsp:spPr>
        <a:xfrm rot="21566446">
          <a:off x="544504" y="2683758"/>
          <a:ext cx="160262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5B3007-8BB9-4ADE-8321-1BA80E6658FA}">
      <dsp:nvSpPr>
        <dsp:cNvPr id="0" name=""/>
        <dsp:cNvSpPr/>
      </dsp:nvSpPr>
      <dsp:spPr>
        <a:xfrm>
          <a:off x="299708" y="25691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Standardize data</a:t>
          </a:r>
        </a:p>
      </dsp:txBody>
      <dsp:txXfrm>
        <a:off x="320472" y="2589925"/>
        <a:ext cx="1140059" cy="667424"/>
      </dsp:txXfrm>
    </dsp:sp>
    <dsp:sp modelId="{1EA46ED0-98C1-4523-AA16-B309AC1D0ACD}">
      <dsp:nvSpPr>
        <dsp:cNvPr id="0" name=""/>
        <dsp:cNvSpPr/>
      </dsp:nvSpPr>
      <dsp:spPr>
        <a:xfrm rot="16200000">
          <a:off x="1741418" y="2261748"/>
          <a:ext cx="81134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68BDF1-909B-4E98-B521-1476EE487EDE}">
      <dsp:nvSpPr>
        <dsp:cNvPr id="0" name=""/>
        <dsp:cNvSpPr/>
      </dsp:nvSpPr>
      <dsp:spPr>
        <a:xfrm>
          <a:off x="1906514" y="25492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Balance Data</a:t>
          </a:r>
        </a:p>
      </dsp:txBody>
      <dsp:txXfrm>
        <a:off x="1927278" y="2570025"/>
        <a:ext cx="1140059" cy="667424"/>
      </dsp:txXfrm>
    </dsp:sp>
    <dsp:sp modelId="{5DA7CBB9-6615-4839-B135-6C6779BF9DAD}">
      <dsp:nvSpPr>
        <dsp:cNvPr id="0" name=""/>
        <dsp:cNvSpPr/>
      </dsp:nvSpPr>
      <dsp:spPr>
        <a:xfrm rot="16200000">
          <a:off x="1708253"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B2E7E0-B3CD-4A63-BC74-F73737C8A6A4}">
      <dsp:nvSpPr>
        <dsp:cNvPr id="0" name=""/>
        <dsp:cNvSpPr/>
      </dsp:nvSpPr>
      <dsp:spPr>
        <a:xfrm>
          <a:off x="1906514"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Apply Classifier</a:t>
          </a:r>
        </a:p>
      </dsp:txBody>
      <dsp:txXfrm>
        <a:off x="1927278" y="1750164"/>
        <a:ext cx="1140059" cy="667424"/>
      </dsp:txXfrm>
    </dsp:sp>
    <dsp:sp modelId="{654CD1F6-1C36-4FD1-A45B-B68E6A36ED37}">
      <dsp:nvSpPr>
        <dsp:cNvPr id="0" name=""/>
        <dsp:cNvSpPr/>
      </dsp:nvSpPr>
      <dsp:spPr>
        <a:xfrm rot="16200000">
          <a:off x="1729819" y="544097"/>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34893F-1230-4B26-9C4D-11DE9472C729}">
      <dsp:nvSpPr>
        <dsp:cNvPr id="0" name=""/>
        <dsp:cNvSpPr/>
      </dsp:nvSpPr>
      <dsp:spPr>
        <a:xfrm>
          <a:off x="1906514"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 probability for features</a:t>
          </a:r>
        </a:p>
      </dsp:txBody>
      <dsp:txXfrm>
        <a:off x="1927278" y="863973"/>
        <a:ext cx="1140059" cy="667424"/>
      </dsp:txXfrm>
    </dsp:sp>
    <dsp:sp modelId="{921A25C9-6B60-4E40-B34C-BCA01FF0C667}">
      <dsp:nvSpPr>
        <dsp:cNvPr id="0" name=""/>
        <dsp:cNvSpPr/>
      </dsp:nvSpPr>
      <dsp:spPr>
        <a:xfrm rot="21599673">
          <a:off x="2151348" y="122492"/>
          <a:ext cx="1591117"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FA8C6E-6388-4BAC-AD70-3FC84F5C09B2}">
      <dsp:nvSpPr>
        <dsp:cNvPr id="0" name=""/>
        <dsp:cNvSpPr/>
      </dsp:nvSpPr>
      <dsp:spPr>
        <a:xfrm>
          <a:off x="1906514" y="15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Generate confusion matrix</a:t>
          </a:r>
        </a:p>
      </dsp:txBody>
      <dsp:txXfrm>
        <a:off x="1927278" y="20915"/>
        <a:ext cx="1140059" cy="667424"/>
      </dsp:txXfrm>
    </dsp:sp>
    <dsp:sp modelId="{F908E2CF-DE67-45A3-B66E-FC27BFC68CD0}">
      <dsp:nvSpPr>
        <dsp:cNvPr id="0" name=""/>
        <dsp:cNvSpPr/>
      </dsp:nvSpPr>
      <dsp:spPr>
        <a:xfrm rot="5515778">
          <a:off x="3315079" y="544021"/>
          <a:ext cx="835166"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8502E8-F41E-4782-BF65-50605C8EF363}">
      <dsp:nvSpPr>
        <dsp:cNvPr id="0" name=""/>
        <dsp:cNvSpPr/>
      </dsp:nvSpPr>
      <dsp:spPr>
        <a:xfrm>
          <a:off x="3506148" y="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Generate classification Report</a:t>
          </a:r>
        </a:p>
      </dsp:txBody>
      <dsp:txXfrm>
        <a:off x="3526912" y="20764"/>
        <a:ext cx="1140059" cy="667424"/>
      </dsp:txXfrm>
    </dsp:sp>
    <dsp:sp modelId="{BB245DDF-935E-4853-A36E-B3A7A253211E}">
      <dsp:nvSpPr>
        <dsp:cNvPr id="0" name=""/>
        <dsp:cNvSpPr/>
      </dsp:nvSpPr>
      <dsp:spPr>
        <a:xfrm rot="5400000">
          <a:off x="3279765"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8D19BC-7125-43B3-A9A6-596FA1876421}">
      <dsp:nvSpPr>
        <dsp:cNvPr id="0" name=""/>
        <dsp:cNvSpPr/>
      </dsp:nvSpPr>
      <dsp:spPr>
        <a:xfrm>
          <a:off x="3478026"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Generate ROC</a:t>
          </a:r>
        </a:p>
      </dsp:txBody>
      <dsp:txXfrm>
        <a:off x="3498790" y="863973"/>
        <a:ext cx="1140059" cy="667424"/>
      </dsp:txXfrm>
    </dsp:sp>
    <dsp:sp modelId="{3EF04B2F-B34A-47C6-89F8-7B7C226469FB}">
      <dsp:nvSpPr>
        <dsp:cNvPr id="0" name=""/>
        <dsp:cNvSpPr/>
      </dsp:nvSpPr>
      <dsp:spPr>
        <a:xfrm>
          <a:off x="3478026"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Interprete</a:t>
          </a:r>
          <a:r>
            <a:rPr lang="en-US" sz="1300" kern="1200" dirty="0"/>
            <a:t> Data</a:t>
          </a:r>
        </a:p>
      </dsp:txBody>
      <dsp:txXfrm>
        <a:off x="3498790" y="1750164"/>
        <a:ext cx="1140059" cy="667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C2335-B73A-470C-AB64-F91AFB087D44}">
      <dsp:nvSpPr>
        <dsp:cNvPr id="0" name=""/>
        <dsp:cNvSpPr/>
      </dsp:nvSpPr>
      <dsp:spPr>
        <a:xfrm rot="5400000">
          <a:off x="158307" y="544097"/>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456C07-6672-462D-8D97-A6DC5AD0ACBE}">
      <dsp:nvSpPr>
        <dsp:cNvPr id="0" name=""/>
        <dsp:cNvSpPr/>
      </dsp:nvSpPr>
      <dsp:spPr>
        <a:xfrm>
          <a:off x="335002" y="15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Clean Data</a:t>
          </a:r>
        </a:p>
      </dsp:txBody>
      <dsp:txXfrm>
        <a:off x="355766" y="20915"/>
        <a:ext cx="1140059" cy="667424"/>
      </dsp:txXfrm>
    </dsp:sp>
    <dsp:sp modelId="{48FFB81C-9964-48D2-AB5D-F64B57F6A28C}">
      <dsp:nvSpPr>
        <dsp:cNvPr id="0" name=""/>
        <dsp:cNvSpPr/>
      </dsp:nvSpPr>
      <dsp:spPr>
        <a:xfrm rot="5400000">
          <a:off x="136741"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DD4C9B-6329-4567-831E-AA6F11165CDD}">
      <dsp:nvSpPr>
        <dsp:cNvPr id="0" name=""/>
        <dsp:cNvSpPr/>
      </dsp:nvSpPr>
      <dsp:spPr>
        <a:xfrm>
          <a:off x="335002"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Explore Data</a:t>
          </a:r>
        </a:p>
      </dsp:txBody>
      <dsp:txXfrm>
        <a:off x="355766" y="863973"/>
        <a:ext cx="1140059" cy="667424"/>
      </dsp:txXfrm>
    </dsp:sp>
    <dsp:sp modelId="{058D4DC9-E0C0-4443-9777-1D76B5BCC1F9}">
      <dsp:nvSpPr>
        <dsp:cNvPr id="0" name=""/>
        <dsp:cNvSpPr/>
      </dsp:nvSpPr>
      <dsp:spPr>
        <a:xfrm rot="5545876">
          <a:off x="141934" y="2271698"/>
          <a:ext cx="83199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F255A7-52AA-4964-9790-2505F61BBF8B}">
      <dsp:nvSpPr>
        <dsp:cNvPr id="0" name=""/>
        <dsp:cNvSpPr/>
      </dsp:nvSpPr>
      <dsp:spPr>
        <a:xfrm>
          <a:off x="335002"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Create Training and Test set</a:t>
          </a:r>
        </a:p>
      </dsp:txBody>
      <dsp:txXfrm>
        <a:off x="355766" y="1750164"/>
        <a:ext cx="1140059" cy="667424"/>
      </dsp:txXfrm>
    </dsp:sp>
    <dsp:sp modelId="{04F631DB-0E55-4BC1-B1D3-50F45B9F0D5F}">
      <dsp:nvSpPr>
        <dsp:cNvPr id="0" name=""/>
        <dsp:cNvSpPr/>
      </dsp:nvSpPr>
      <dsp:spPr>
        <a:xfrm rot="21566446">
          <a:off x="544504" y="2683758"/>
          <a:ext cx="160262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5B3007-8BB9-4ADE-8321-1BA80E6658FA}">
      <dsp:nvSpPr>
        <dsp:cNvPr id="0" name=""/>
        <dsp:cNvSpPr/>
      </dsp:nvSpPr>
      <dsp:spPr>
        <a:xfrm>
          <a:off x="299708" y="25691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 Hyper-Parameter </a:t>
          </a:r>
        </a:p>
      </dsp:txBody>
      <dsp:txXfrm>
        <a:off x="320472" y="2589925"/>
        <a:ext cx="1140059" cy="667424"/>
      </dsp:txXfrm>
    </dsp:sp>
    <dsp:sp modelId="{1EA46ED0-98C1-4523-AA16-B309AC1D0ACD}">
      <dsp:nvSpPr>
        <dsp:cNvPr id="0" name=""/>
        <dsp:cNvSpPr/>
      </dsp:nvSpPr>
      <dsp:spPr>
        <a:xfrm rot="16200000">
          <a:off x="1741418" y="2261748"/>
          <a:ext cx="81134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68BDF1-909B-4E98-B521-1476EE487EDE}">
      <dsp:nvSpPr>
        <dsp:cNvPr id="0" name=""/>
        <dsp:cNvSpPr/>
      </dsp:nvSpPr>
      <dsp:spPr>
        <a:xfrm>
          <a:off x="1906514" y="25492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Apply Random Forest </a:t>
          </a:r>
        </a:p>
      </dsp:txBody>
      <dsp:txXfrm>
        <a:off x="1927278" y="2570025"/>
        <a:ext cx="1140059" cy="667424"/>
      </dsp:txXfrm>
    </dsp:sp>
    <dsp:sp modelId="{654CD1F6-1C36-4FD1-A45B-B68E6A36ED37}">
      <dsp:nvSpPr>
        <dsp:cNvPr id="0" name=""/>
        <dsp:cNvSpPr/>
      </dsp:nvSpPr>
      <dsp:spPr>
        <a:xfrm rot="16200000">
          <a:off x="1729819" y="1430288"/>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34893F-1230-4B26-9C4D-11DE9472C729}">
      <dsp:nvSpPr>
        <dsp:cNvPr id="0" name=""/>
        <dsp:cNvSpPr/>
      </dsp:nvSpPr>
      <dsp:spPr>
        <a:xfrm>
          <a:off x="1906514"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Predict probability for features</a:t>
          </a:r>
        </a:p>
      </dsp:txBody>
      <dsp:txXfrm>
        <a:off x="1927278" y="1750164"/>
        <a:ext cx="1140059" cy="667424"/>
      </dsp:txXfrm>
    </dsp:sp>
    <dsp:sp modelId="{921A25C9-6B60-4E40-B34C-BCA01FF0C667}">
      <dsp:nvSpPr>
        <dsp:cNvPr id="0" name=""/>
        <dsp:cNvSpPr/>
      </dsp:nvSpPr>
      <dsp:spPr>
        <a:xfrm rot="16292981">
          <a:off x="1722077" y="567717"/>
          <a:ext cx="882406"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FA8C6E-6388-4BAC-AD70-3FC84F5C09B2}">
      <dsp:nvSpPr>
        <dsp:cNvPr id="0" name=""/>
        <dsp:cNvSpPr/>
      </dsp:nvSpPr>
      <dsp:spPr>
        <a:xfrm>
          <a:off x="1906514" y="886342"/>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confusion matrix</a:t>
          </a:r>
        </a:p>
      </dsp:txBody>
      <dsp:txXfrm>
        <a:off x="1927278" y="907106"/>
        <a:ext cx="1140059" cy="667424"/>
      </dsp:txXfrm>
    </dsp:sp>
    <dsp:sp modelId="{F908E2CF-DE67-45A3-B66E-FC27BFC68CD0}">
      <dsp:nvSpPr>
        <dsp:cNvPr id="0" name=""/>
        <dsp:cNvSpPr/>
      </dsp:nvSpPr>
      <dsp:spPr>
        <a:xfrm>
          <a:off x="2179470" y="122417"/>
          <a:ext cx="153487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8502E8-F41E-4782-BF65-50605C8EF363}">
      <dsp:nvSpPr>
        <dsp:cNvPr id="0" name=""/>
        <dsp:cNvSpPr/>
      </dsp:nvSpPr>
      <dsp:spPr>
        <a:xfrm>
          <a:off x="1934636" y="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classification Report</a:t>
          </a:r>
        </a:p>
      </dsp:txBody>
      <dsp:txXfrm>
        <a:off x="1955400" y="20764"/>
        <a:ext cx="1140059" cy="667424"/>
      </dsp:txXfrm>
    </dsp:sp>
    <dsp:sp modelId="{BB245DDF-935E-4853-A36E-B3A7A253211E}">
      <dsp:nvSpPr>
        <dsp:cNvPr id="0" name=""/>
        <dsp:cNvSpPr/>
      </dsp:nvSpPr>
      <dsp:spPr>
        <a:xfrm rot="5400000">
          <a:off x="3301255" y="544021"/>
          <a:ext cx="834692"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8D19BC-7125-43B3-A9A6-596FA1876421}">
      <dsp:nvSpPr>
        <dsp:cNvPr id="0" name=""/>
        <dsp:cNvSpPr/>
      </dsp:nvSpPr>
      <dsp:spPr>
        <a:xfrm>
          <a:off x="3478026" y="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ROC</a:t>
          </a:r>
        </a:p>
      </dsp:txBody>
      <dsp:txXfrm>
        <a:off x="3498790" y="20764"/>
        <a:ext cx="1140059" cy="667424"/>
      </dsp:txXfrm>
    </dsp:sp>
    <dsp:sp modelId="{3EF04B2F-B34A-47C6-89F8-7B7C226469FB}">
      <dsp:nvSpPr>
        <dsp:cNvPr id="0" name=""/>
        <dsp:cNvSpPr/>
      </dsp:nvSpPr>
      <dsp:spPr>
        <a:xfrm>
          <a:off x="3478026"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Interpret Data</a:t>
          </a:r>
        </a:p>
      </dsp:txBody>
      <dsp:txXfrm>
        <a:off x="3498790" y="863973"/>
        <a:ext cx="1140059" cy="66742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E1C4-D7ED-4B64-BBB9-EC83B9BE6D53}"/>
              </a:ext>
            </a:extLst>
          </p:cNvPr>
          <p:cNvSpPr>
            <a:spLocks noGrp="1"/>
          </p:cNvSpPr>
          <p:nvPr>
            <p:ph type="ctrTitle"/>
          </p:nvPr>
        </p:nvSpPr>
        <p:spPr/>
        <p:txBody>
          <a:bodyPr/>
          <a:lstStyle/>
          <a:p>
            <a:r>
              <a:rPr lang="en-US" dirty="0"/>
              <a:t>Predictive analysis</a:t>
            </a:r>
          </a:p>
        </p:txBody>
      </p:sp>
      <p:sp>
        <p:nvSpPr>
          <p:cNvPr id="3" name="Subtitle 2">
            <a:extLst>
              <a:ext uri="{FF2B5EF4-FFF2-40B4-BE49-F238E27FC236}">
                <a16:creationId xmlns:a16="http://schemas.microsoft.com/office/drawing/2014/main" id="{C93F9ACF-EC17-48F8-90B9-C39918BFDB2F}"/>
              </a:ext>
            </a:extLst>
          </p:cNvPr>
          <p:cNvSpPr>
            <a:spLocks noGrp="1"/>
          </p:cNvSpPr>
          <p:nvPr>
            <p:ph type="subTitle" idx="1"/>
          </p:nvPr>
        </p:nvSpPr>
        <p:spPr/>
        <p:txBody>
          <a:bodyPr/>
          <a:lstStyle/>
          <a:p>
            <a:pPr algn="r"/>
            <a:r>
              <a:rPr lang="en-US" dirty="0"/>
              <a:t>Targeted marketing campaign</a:t>
            </a:r>
          </a:p>
        </p:txBody>
      </p:sp>
    </p:spTree>
    <p:extLst>
      <p:ext uri="{BB962C8B-B14F-4D97-AF65-F5344CB8AC3E}">
        <p14:creationId xmlns:p14="http://schemas.microsoft.com/office/powerpoint/2010/main" val="405950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55F34A-5D68-446A-B873-D8A47651E5CF}"/>
              </a:ext>
            </a:extLst>
          </p:cNvPr>
          <p:cNvPicPr>
            <a:picLocks noChangeAspect="1"/>
          </p:cNvPicPr>
          <p:nvPr/>
        </p:nvPicPr>
        <p:blipFill>
          <a:blip r:embed="rId6"/>
          <a:stretch>
            <a:fillRect/>
          </a:stretch>
        </p:blipFill>
        <p:spPr>
          <a:xfrm>
            <a:off x="3333272" y="685252"/>
            <a:ext cx="4858233" cy="2809447"/>
          </a:xfrm>
          <a:prstGeom prst="rect">
            <a:avLst/>
          </a:prstGeom>
          <a:effectLst/>
        </p:spPr>
      </p:pic>
      <p:sp>
        <p:nvSpPr>
          <p:cNvPr id="25" name="Rectangle 24">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41B23218-2942-4A01-95A4-CAA81BD46307}"/>
              </a:ext>
            </a:extLst>
          </p:cNvPr>
          <p:cNvSpPr>
            <a:spLocks noGrp="1"/>
          </p:cNvSpPr>
          <p:nvPr>
            <p:ph type="title"/>
          </p:nvPr>
        </p:nvSpPr>
        <p:spPr>
          <a:xfrm>
            <a:off x="636916" y="4371849"/>
            <a:ext cx="9149350" cy="2251212"/>
          </a:xfrm>
        </p:spPr>
        <p:txBody>
          <a:bodyPr vert="horz" lIns="91440" tIns="45720" rIns="91440" bIns="45720" rtlCol="0" anchor="b">
            <a:normAutofit/>
          </a:bodyPr>
          <a:lstStyle/>
          <a:p>
            <a:pPr marL="342900" indent="-342900">
              <a:buFont typeface="Arial" panose="020B0604020202020204" pitchFamily="34" charset="0"/>
              <a:buChar char="•"/>
            </a:pPr>
            <a:r>
              <a:rPr lang="en-US" sz="2000" dirty="0">
                <a:solidFill>
                  <a:schemeClr val="bg1"/>
                </a:solidFill>
              </a:rPr>
              <a:t>Random forest is a better predictor of variable ‘y’ than logistic regression on all measures with the exclusion of the F1 scores for customers who subscribed</a:t>
            </a:r>
            <a:br>
              <a:rPr lang="en-US" sz="2000" dirty="0">
                <a:solidFill>
                  <a:schemeClr val="bg1"/>
                </a:solidFill>
              </a:rPr>
            </a:br>
            <a:br>
              <a:rPr lang="en-US" sz="2000" dirty="0">
                <a:solidFill>
                  <a:schemeClr val="bg1"/>
                </a:solidFill>
              </a:rPr>
            </a:br>
            <a:r>
              <a:rPr lang="en-US" sz="2000" dirty="0">
                <a:solidFill>
                  <a:schemeClr val="bg1"/>
                </a:solidFill>
              </a:rPr>
              <a:t>This analysis would be further improved with availability of more data</a:t>
            </a:r>
            <a:br>
              <a:rPr lang="en-US" sz="2000" dirty="0">
                <a:solidFill>
                  <a:schemeClr val="bg1"/>
                </a:solidFill>
              </a:rPr>
            </a:br>
            <a:br>
              <a:rPr lang="en-US" sz="2000" b="0" i="0" kern="1200" dirty="0">
                <a:solidFill>
                  <a:schemeClr val="bg1"/>
                </a:solidFill>
                <a:latin typeface="+mj-lt"/>
                <a:ea typeface="+mj-ea"/>
                <a:cs typeface="+mj-cs"/>
              </a:rPr>
            </a:br>
            <a:endParaRPr lang="en-US" sz="2000" b="0" i="0" kern="1200" dirty="0">
              <a:solidFill>
                <a:schemeClr val="bg1"/>
              </a:solidFill>
              <a:latin typeface="+mj-lt"/>
              <a:ea typeface="+mj-ea"/>
              <a:cs typeface="+mj-cs"/>
            </a:endParaRPr>
          </a:p>
        </p:txBody>
      </p:sp>
      <p:sp>
        <p:nvSpPr>
          <p:cNvPr id="29"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6" name="Rectangle 1">
            <a:extLst>
              <a:ext uri="{FF2B5EF4-FFF2-40B4-BE49-F238E27FC236}">
                <a16:creationId xmlns:a16="http://schemas.microsoft.com/office/drawing/2014/main" id="{3C6F92A3-188D-49E2-8AD1-B6B7E0C8E379}"/>
              </a:ext>
            </a:extLst>
          </p:cNvPr>
          <p:cNvSpPr>
            <a:spLocks noChangeArrowheads="1"/>
          </p:cNvSpPr>
          <p:nvPr/>
        </p:nvSpPr>
        <p:spPr bwMode="auto">
          <a:xfrm>
            <a:off x="2647950" y="2743126"/>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425746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3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4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4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4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4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4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6" name="Rectangle 51">
            <a:extLst>
              <a:ext uri="{FF2B5EF4-FFF2-40B4-BE49-F238E27FC236}">
                <a16:creationId xmlns:a16="http://schemas.microsoft.com/office/drawing/2014/main" id="{7810E80F-9C89-42DA-AC6A-CA9F6C0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5F69B-CC57-40C8-B39B-EFB118174785}"/>
              </a:ext>
            </a:extLst>
          </p:cNvPr>
          <p:cNvSpPr>
            <a:spLocks noGrp="1"/>
          </p:cNvSpPr>
          <p:nvPr>
            <p:ph type="title"/>
          </p:nvPr>
        </p:nvSpPr>
        <p:spPr>
          <a:xfrm>
            <a:off x="8189492" y="1325880"/>
            <a:ext cx="3354807" cy="3066507"/>
          </a:xfrm>
        </p:spPr>
        <p:txBody>
          <a:bodyPr vert="horz" lIns="91440" tIns="45720" rIns="91440" bIns="45720" rtlCol="0" anchor="b">
            <a:normAutofit/>
          </a:bodyPr>
          <a:lstStyle/>
          <a:p>
            <a:endParaRPr lang="en-US" sz="5400" b="0" i="0" kern="1200" dirty="0">
              <a:solidFill>
                <a:srgbClr val="EBEBEB"/>
              </a:solidFill>
              <a:latin typeface="+mj-lt"/>
              <a:ea typeface="+mj-ea"/>
              <a:cs typeface="+mj-cs"/>
            </a:endParaRPr>
          </a:p>
        </p:txBody>
      </p:sp>
      <p:sp>
        <p:nvSpPr>
          <p:cNvPr id="67" name="Rectangle 53">
            <a:extLst>
              <a:ext uri="{FF2B5EF4-FFF2-40B4-BE49-F238E27FC236}">
                <a16:creationId xmlns:a16="http://schemas.microsoft.com/office/drawing/2014/main" id="{35955B09-6DFD-41EE-8794-648DBC50B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5">
            <a:extLst>
              <a:ext uri="{FF2B5EF4-FFF2-40B4-BE49-F238E27FC236}">
                <a16:creationId xmlns:a16="http://schemas.microsoft.com/office/drawing/2014/main" id="{EA1C8458-DBAA-4D00-98AC-E9890360D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9" name="Rounded Rectangle 4">
            <a:extLst>
              <a:ext uri="{FF2B5EF4-FFF2-40B4-BE49-F238E27FC236}">
                <a16:creationId xmlns:a16="http://schemas.microsoft.com/office/drawing/2014/main" id="{A8D15A26-D50C-4BE5-8A59-321D90248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4AF51F27-7E41-4FF3-BB9A-3D2E2C89A51C}"/>
              </a:ext>
            </a:extLst>
          </p:cNvPr>
          <p:cNvSpPr>
            <a:spLocks noChangeArrowheads="1"/>
          </p:cNvSpPr>
          <p:nvPr/>
        </p:nvSpPr>
        <p:spPr bwMode="auto">
          <a:xfrm>
            <a:off x="0" y="-703093"/>
            <a:ext cx="12192000" cy="127727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F2FD583-0079-4952-A16B-4DD5835F0BB0}"/>
              </a:ext>
            </a:extLst>
          </p:cNvPr>
          <p:cNvSpPr>
            <a:spLocks noChangeArrowheads="1"/>
          </p:cNvSpPr>
          <p:nvPr/>
        </p:nvSpPr>
        <p:spPr bwMode="auto">
          <a:xfrm>
            <a:off x="3252788" y="2795127"/>
            <a:ext cx="184731"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B7FC396A-5B1B-4E32-96A9-F5229166F6E3}"/>
              </a:ext>
            </a:extLst>
          </p:cNvPr>
          <p:cNvGraphicFramePr>
            <a:graphicFrameLocks noGrp="1"/>
          </p:cNvGraphicFramePr>
          <p:nvPr>
            <p:extLst>
              <p:ext uri="{D42A27DB-BD31-4B8C-83A1-F6EECF244321}">
                <p14:modId xmlns:p14="http://schemas.microsoft.com/office/powerpoint/2010/main" val="613462676"/>
              </p:ext>
            </p:extLst>
          </p:nvPr>
        </p:nvGraphicFramePr>
        <p:xfrm>
          <a:off x="1127253" y="1876955"/>
          <a:ext cx="5307646" cy="3055686"/>
        </p:xfrm>
        <a:graphic>
          <a:graphicData uri="http://schemas.openxmlformats.org/drawingml/2006/table">
            <a:tbl>
              <a:tblPr firstRow="1" bandRow="1"/>
              <a:tblGrid>
                <a:gridCol w="2558881">
                  <a:extLst>
                    <a:ext uri="{9D8B030D-6E8A-4147-A177-3AD203B41FA5}">
                      <a16:colId xmlns:a16="http://schemas.microsoft.com/office/drawing/2014/main" val="2472675933"/>
                    </a:ext>
                  </a:extLst>
                </a:gridCol>
                <a:gridCol w="1536035">
                  <a:extLst>
                    <a:ext uri="{9D8B030D-6E8A-4147-A177-3AD203B41FA5}">
                      <a16:colId xmlns:a16="http://schemas.microsoft.com/office/drawing/2014/main" val="1176151409"/>
                    </a:ext>
                  </a:extLst>
                </a:gridCol>
                <a:gridCol w="1212730">
                  <a:extLst>
                    <a:ext uri="{9D8B030D-6E8A-4147-A177-3AD203B41FA5}">
                      <a16:colId xmlns:a16="http://schemas.microsoft.com/office/drawing/2014/main" val="1522868210"/>
                    </a:ext>
                  </a:extLst>
                </a:gridCol>
              </a:tblGrid>
              <a:tr h="613098">
                <a:tc>
                  <a:txBody>
                    <a:bodyPr/>
                    <a:lstStyle/>
                    <a:p>
                      <a:pPr rtl="0" fontAlgn="t">
                        <a:spcBef>
                          <a:spcPts val="0"/>
                        </a:spcBef>
                        <a:spcAft>
                          <a:spcPts val="0"/>
                        </a:spcAft>
                      </a:pPr>
                      <a:r>
                        <a:rPr lang="en-US" sz="1400" b="0" i="0" u="none" strike="noStrike" dirty="0">
                          <a:solidFill>
                            <a:srgbClr val="333333"/>
                          </a:solidFill>
                          <a:effectLst/>
                          <a:latin typeface="Arial" panose="020B0604020202020204" pitchFamily="34" charset="0"/>
                        </a:rPr>
                        <a:t> </a:t>
                      </a:r>
                      <a:endParaRPr lang="en-US" sz="2600" dirty="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Random Forest</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Logistic Regression</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105624"/>
                  </a:ext>
                </a:extLst>
              </a:tr>
              <a:tr h="407098">
                <a:tc>
                  <a:txBody>
                    <a:bodyPr/>
                    <a:lstStyle/>
                    <a:p>
                      <a:pPr rtl="0" fontAlgn="t">
                        <a:spcBef>
                          <a:spcPts val="0"/>
                        </a:spcBef>
                        <a:spcAft>
                          <a:spcPts val="0"/>
                        </a:spcAft>
                      </a:pPr>
                      <a:r>
                        <a:rPr lang="en-US" sz="1400" b="0" i="0" u="none" strike="noStrike">
                          <a:solidFill>
                            <a:srgbClr val="333333"/>
                          </a:solidFill>
                          <a:effectLst/>
                          <a:latin typeface="Arial" panose="020B0604020202020204" pitchFamily="34" charset="0"/>
                        </a:rPr>
                        <a:t>Accuracy</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0.89</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0.76</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078005"/>
                  </a:ext>
                </a:extLst>
              </a:tr>
              <a:tr h="407098">
                <a:tc>
                  <a:txBody>
                    <a:bodyPr/>
                    <a:lstStyle/>
                    <a:p>
                      <a:pPr rtl="0" fontAlgn="t">
                        <a:spcBef>
                          <a:spcPts val="0"/>
                        </a:spcBef>
                        <a:spcAft>
                          <a:spcPts val="0"/>
                        </a:spcAft>
                      </a:pPr>
                      <a:r>
                        <a:rPr lang="en-US" sz="1400" b="0" i="0" u="none" strike="noStrike">
                          <a:solidFill>
                            <a:srgbClr val="333333"/>
                          </a:solidFill>
                          <a:effectLst/>
                          <a:latin typeface="Arial" panose="020B0604020202020204" pitchFamily="34" charset="0"/>
                        </a:rPr>
                        <a:t>F1 subscribed (N)</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0.94</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0.85</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104751"/>
                  </a:ext>
                </a:extLst>
              </a:tr>
              <a:tr h="407098">
                <a:tc>
                  <a:txBody>
                    <a:bodyPr/>
                    <a:lstStyle/>
                    <a:p>
                      <a:pPr rtl="0" fontAlgn="t">
                        <a:spcBef>
                          <a:spcPts val="0"/>
                        </a:spcBef>
                        <a:spcAft>
                          <a:spcPts val="0"/>
                        </a:spcAft>
                      </a:pPr>
                      <a:r>
                        <a:rPr lang="en-US" sz="1400" b="0" i="0" u="none" strike="noStrike">
                          <a:solidFill>
                            <a:srgbClr val="333333"/>
                          </a:solidFill>
                          <a:effectLst/>
                          <a:latin typeface="Arial" panose="020B0604020202020204" pitchFamily="34" charset="0"/>
                        </a:rPr>
                        <a:t>F1 subscribed (Y)</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0.34</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0.40</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498268"/>
                  </a:ext>
                </a:extLst>
              </a:tr>
              <a:tr h="407098">
                <a:tc>
                  <a:txBody>
                    <a:bodyPr/>
                    <a:lstStyle/>
                    <a:p>
                      <a:pPr rtl="0" fontAlgn="t">
                        <a:spcBef>
                          <a:spcPts val="0"/>
                        </a:spcBef>
                        <a:spcAft>
                          <a:spcPts val="0"/>
                        </a:spcAft>
                      </a:pPr>
                      <a:r>
                        <a:rPr lang="en-US" sz="1400" b="0" i="0" u="none" strike="noStrike">
                          <a:solidFill>
                            <a:srgbClr val="333333"/>
                          </a:solidFill>
                          <a:effectLst/>
                          <a:latin typeface="Arial" panose="020B0604020202020204" pitchFamily="34" charset="0"/>
                        </a:rPr>
                        <a:t>Macro avg</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0.64</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0.62</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160979"/>
                  </a:ext>
                </a:extLst>
              </a:tr>
              <a:tr h="407098">
                <a:tc>
                  <a:txBody>
                    <a:bodyPr/>
                    <a:lstStyle/>
                    <a:p>
                      <a:pPr rtl="0" fontAlgn="t">
                        <a:spcBef>
                          <a:spcPts val="0"/>
                        </a:spcBef>
                        <a:spcAft>
                          <a:spcPts val="0"/>
                        </a:spcAft>
                      </a:pPr>
                      <a:r>
                        <a:rPr lang="en-US" sz="1400" b="0" i="0" u="none" strike="noStrike">
                          <a:solidFill>
                            <a:srgbClr val="333333"/>
                          </a:solidFill>
                          <a:effectLst/>
                          <a:latin typeface="Arial" panose="020B0604020202020204" pitchFamily="34" charset="0"/>
                        </a:rPr>
                        <a:t>Weighted Average</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0.87</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0.80</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1564549"/>
                  </a:ext>
                </a:extLst>
              </a:tr>
              <a:tr h="407098">
                <a:tc>
                  <a:txBody>
                    <a:bodyPr/>
                    <a:lstStyle/>
                    <a:p>
                      <a:pPr rtl="0" fontAlgn="t">
                        <a:spcBef>
                          <a:spcPts val="0"/>
                        </a:spcBef>
                        <a:spcAft>
                          <a:spcPts val="0"/>
                        </a:spcAft>
                      </a:pPr>
                      <a:r>
                        <a:rPr lang="en-US" sz="1400" b="0" i="0" u="none" strike="noStrike" dirty="0" err="1">
                          <a:solidFill>
                            <a:srgbClr val="333333"/>
                          </a:solidFill>
                          <a:effectLst/>
                          <a:latin typeface="Arial" panose="020B0604020202020204" pitchFamily="34" charset="0"/>
                        </a:rPr>
                        <a:t>Roc_aoc_score</a:t>
                      </a:r>
                      <a:r>
                        <a:rPr lang="en-US" sz="1400" b="0" i="0" u="none" strike="noStrike" dirty="0">
                          <a:solidFill>
                            <a:srgbClr val="333333"/>
                          </a:solidFill>
                          <a:effectLst/>
                          <a:latin typeface="Arial" panose="020B0604020202020204" pitchFamily="34" charset="0"/>
                        </a:rPr>
                        <a:t>                       </a:t>
                      </a:r>
                      <a:endParaRPr lang="en-US" sz="2600" dirty="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0.795</a:t>
                      </a:r>
                      <a:endParaRPr lang="en-US" sz="260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333333"/>
                          </a:solidFill>
                          <a:effectLst/>
                          <a:latin typeface="Arial" panose="020B0604020202020204" pitchFamily="34" charset="0"/>
                        </a:rPr>
                        <a:t>0.77</a:t>
                      </a:r>
                      <a:endParaRPr lang="en-US" sz="2600" dirty="0">
                        <a:effectLst/>
                      </a:endParaRPr>
                    </a:p>
                  </a:txBody>
                  <a:tcPr marL="84069" marR="84069" marT="84069" marB="84069">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971836"/>
                  </a:ext>
                </a:extLst>
              </a:tr>
            </a:tbl>
          </a:graphicData>
        </a:graphic>
      </p:graphicFrame>
    </p:spTree>
    <p:extLst>
      <p:ext uri="{BB962C8B-B14F-4D97-AF65-F5344CB8AC3E}">
        <p14:creationId xmlns:p14="http://schemas.microsoft.com/office/powerpoint/2010/main" val="5629079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5ECB-911A-424A-9D12-4A8B7B1249D7}"/>
              </a:ext>
            </a:extLst>
          </p:cNvPr>
          <p:cNvSpPr>
            <a:spLocks noGrp="1"/>
          </p:cNvSpPr>
          <p:nvPr>
            <p:ph type="title"/>
          </p:nvPr>
        </p:nvSpPr>
        <p:spPr>
          <a:xfrm>
            <a:off x="648930" y="629266"/>
            <a:ext cx="9252154" cy="1223983"/>
          </a:xfrm>
        </p:spPr>
        <p:txBody>
          <a:bodyPr vert="horz" lIns="91440" tIns="45720" rIns="91440" bIns="45720" rtlCol="0">
            <a:normAutofit fontScale="90000"/>
          </a:bodyPr>
          <a:lstStyle/>
          <a:p>
            <a:r>
              <a:rPr lang="en-US" b="0" i="0" kern="1200" dirty="0">
                <a:latin typeface="+mj-lt"/>
                <a:ea typeface="+mj-ea"/>
                <a:cs typeface="+mj-cs"/>
              </a:rPr>
              <a:t>Client: Portuguese Banking Institution</a:t>
            </a:r>
          </a:p>
        </p:txBody>
      </p:sp>
      <p:sp>
        <p:nvSpPr>
          <p:cNvPr id="1030" name="Content Placeholder 1029">
            <a:extLst>
              <a:ext uri="{FF2B5EF4-FFF2-40B4-BE49-F238E27FC236}">
                <a16:creationId xmlns:a16="http://schemas.microsoft.com/office/drawing/2014/main" id="{97EDB80F-5FE0-48FD-9E47-2A1DCF18B319}"/>
              </a:ext>
            </a:extLst>
          </p:cNvPr>
          <p:cNvSpPr>
            <a:spLocks noGrp="1"/>
          </p:cNvSpPr>
          <p:nvPr>
            <p:ph idx="1"/>
          </p:nvPr>
        </p:nvSpPr>
        <p:spPr>
          <a:xfrm>
            <a:off x="5275007" y="3590925"/>
            <a:ext cx="2457450" cy="824335"/>
          </a:xfrm>
        </p:spPr>
        <p:txBody>
          <a:bodyPr>
            <a:normAutofit fontScale="85000" lnSpcReduction="10000"/>
          </a:bodyPr>
          <a:lstStyle/>
          <a:p>
            <a:pPr marL="0" indent="0" algn="ctr">
              <a:buNone/>
            </a:pPr>
            <a:r>
              <a:rPr lang="en-US" sz="2400" b="1" dirty="0"/>
              <a:t>Target 	Audience All organizations </a:t>
            </a:r>
          </a:p>
        </p:txBody>
      </p:sp>
      <p:sp>
        <p:nvSpPr>
          <p:cNvPr id="5" name="TextBox 4">
            <a:extLst>
              <a:ext uri="{FF2B5EF4-FFF2-40B4-BE49-F238E27FC236}">
                <a16:creationId xmlns:a16="http://schemas.microsoft.com/office/drawing/2014/main" id="{F85C79AD-63F1-4163-8DC5-6EE3FA6898E8}"/>
              </a:ext>
            </a:extLst>
          </p:cNvPr>
          <p:cNvSpPr txBox="1"/>
          <p:nvPr/>
        </p:nvSpPr>
        <p:spPr>
          <a:xfrm>
            <a:off x="952499" y="4480647"/>
            <a:ext cx="3019425" cy="1631216"/>
          </a:xfrm>
          <a:prstGeom prst="rect">
            <a:avLst/>
          </a:prstGeom>
          <a:noFill/>
          <a:ln>
            <a:solidFill>
              <a:schemeClr val="tx1"/>
            </a:solidFill>
          </a:ln>
        </p:spPr>
        <p:txBody>
          <a:bodyPr wrap="square" rtlCol="0">
            <a:spAutoFit/>
          </a:bodyPr>
          <a:lstStyle/>
          <a:p>
            <a:r>
              <a:rPr lang="en-US" b="1" dirty="0"/>
              <a:t>Strategy</a:t>
            </a:r>
          </a:p>
          <a:p>
            <a:endParaRPr lang="en-US" b="1" dirty="0"/>
          </a:p>
          <a:p>
            <a:r>
              <a:rPr lang="en-US" sz="1600" b="1" dirty="0">
                <a:solidFill>
                  <a:srgbClr val="FFFF00"/>
                </a:solidFill>
              </a:rPr>
              <a:t>In-depth of understanding of customers segmentation and demographics and resource planning</a:t>
            </a:r>
            <a:endParaRPr lang="en-US" b="1" dirty="0"/>
          </a:p>
        </p:txBody>
      </p:sp>
      <p:sp>
        <p:nvSpPr>
          <p:cNvPr id="8" name="TextBox 7">
            <a:extLst>
              <a:ext uri="{FF2B5EF4-FFF2-40B4-BE49-F238E27FC236}">
                <a16:creationId xmlns:a16="http://schemas.microsoft.com/office/drawing/2014/main" id="{1560E9BB-5606-4AD8-95C6-A32D9D0063A0}"/>
              </a:ext>
            </a:extLst>
          </p:cNvPr>
          <p:cNvSpPr txBox="1"/>
          <p:nvPr/>
        </p:nvSpPr>
        <p:spPr>
          <a:xfrm>
            <a:off x="952499" y="1729524"/>
            <a:ext cx="3019425" cy="1631216"/>
          </a:xfrm>
          <a:prstGeom prst="rect">
            <a:avLst/>
          </a:prstGeom>
          <a:noFill/>
          <a:ln>
            <a:solidFill>
              <a:schemeClr val="tx1"/>
            </a:solidFill>
          </a:ln>
        </p:spPr>
        <p:txBody>
          <a:bodyPr wrap="square" rtlCol="0">
            <a:spAutoFit/>
          </a:bodyPr>
          <a:lstStyle/>
          <a:p>
            <a:r>
              <a:rPr lang="en-US" b="1" dirty="0"/>
              <a:t>Marketing:</a:t>
            </a:r>
          </a:p>
          <a:p>
            <a:endParaRPr lang="en-US" b="1" dirty="0"/>
          </a:p>
          <a:p>
            <a:r>
              <a:rPr lang="en-US" sz="1600" b="1" dirty="0">
                <a:solidFill>
                  <a:srgbClr val="FFFF00"/>
                </a:solidFill>
              </a:rPr>
              <a:t>To ensure marketing efforts are directed at customers most likely to subscribe to product</a:t>
            </a:r>
          </a:p>
        </p:txBody>
      </p:sp>
      <p:sp>
        <p:nvSpPr>
          <p:cNvPr id="9" name="TextBox 8">
            <a:extLst>
              <a:ext uri="{FF2B5EF4-FFF2-40B4-BE49-F238E27FC236}">
                <a16:creationId xmlns:a16="http://schemas.microsoft.com/office/drawing/2014/main" id="{2820DCD3-804A-4308-B78B-F55559BE335A}"/>
              </a:ext>
            </a:extLst>
          </p:cNvPr>
          <p:cNvSpPr txBox="1"/>
          <p:nvPr/>
        </p:nvSpPr>
        <p:spPr>
          <a:xfrm>
            <a:off x="8620125" y="4369140"/>
            <a:ext cx="3019425" cy="1692771"/>
          </a:xfrm>
          <a:prstGeom prst="rect">
            <a:avLst/>
          </a:prstGeom>
          <a:noFill/>
          <a:ln>
            <a:solidFill>
              <a:schemeClr val="tx1"/>
            </a:solidFill>
          </a:ln>
        </p:spPr>
        <p:txBody>
          <a:bodyPr wrap="square" rtlCol="0">
            <a:spAutoFit/>
          </a:bodyPr>
          <a:lstStyle/>
          <a:p>
            <a:r>
              <a:rPr lang="en-US" b="1" dirty="0"/>
              <a:t>Demand Planning:</a:t>
            </a:r>
          </a:p>
          <a:p>
            <a:endParaRPr lang="en-US" b="1" dirty="0"/>
          </a:p>
          <a:p>
            <a:r>
              <a:rPr lang="en-US" sz="1600" b="1" dirty="0">
                <a:solidFill>
                  <a:srgbClr val="FFFF00"/>
                </a:solidFill>
              </a:rPr>
              <a:t>Effective demand forecast and inventory planning</a:t>
            </a:r>
          </a:p>
          <a:p>
            <a:endParaRPr lang="en-US" b="1" dirty="0"/>
          </a:p>
          <a:p>
            <a:endParaRPr lang="en-US" b="1" dirty="0"/>
          </a:p>
        </p:txBody>
      </p:sp>
      <p:sp>
        <p:nvSpPr>
          <p:cNvPr id="10" name="TextBox 9">
            <a:extLst>
              <a:ext uri="{FF2B5EF4-FFF2-40B4-BE49-F238E27FC236}">
                <a16:creationId xmlns:a16="http://schemas.microsoft.com/office/drawing/2014/main" id="{137FC361-87A7-49C3-857A-5036E4EF2620}"/>
              </a:ext>
            </a:extLst>
          </p:cNvPr>
          <p:cNvSpPr txBox="1"/>
          <p:nvPr/>
        </p:nvSpPr>
        <p:spPr>
          <a:xfrm>
            <a:off x="8610599" y="1758708"/>
            <a:ext cx="3019425" cy="1692771"/>
          </a:xfrm>
          <a:prstGeom prst="rect">
            <a:avLst/>
          </a:prstGeom>
          <a:noFill/>
          <a:ln>
            <a:solidFill>
              <a:schemeClr val="tx1"/>
            </a:solidFill>
          </a:ln>
        </p:spPr>
        <p:txBody>
          <a:bodyPr wrap="square" rtlCol="0">
            <a:spAutoFit/>
          </a:bodyPr>
          <a:lstStyle/>
          <a:p>
            <a:r>
              <a:rPr lang="en-US" b="1" dirty="0"/>
              <a:t>Financial Planning:</a:t>
            </a:r>
          </a:p>
          <a:p>
            <a:endParaRPr lang="en-US" b="1" dirty="0"/>
          </a:p>
          <a:p>
            <a:r>
              <a:rPr lang="en-US" sz="1600" b="1" dirty="0">
                <a:solidFill>
                  <a:srgbClr val="FFFF00"/>
                </a:solidFill>
              </a:rPr>
              <a:t>Effective sales and cost planning</a:t>
            </a:r>
          </a:p>
          <a:p>
            <a:endParaRPr lang="en-US" b="1" dirty="0"/>
          </a:p>
          <a:p>
            <a:endParaRPr lang="en-US" b="1" dirty="0"/>
          </a:p>
        </p:txBody>
      </p:sp>
      <p:cxnSp>
        <p:nvCxnSpPr>
          <p:cNvPr id="7" name="Connector: Elbow 6">
            <a:extLst>
              <a:ext uri="{FF2B5EF4-FFF2-40B4-BE49-F238E27FC236}">
                <a16:creationId xmlns:a16="http://schemas.microsoft.com/office/drawing/2014/main" id="{A7418388-DB62-4E16-BA69-AC5C25BE9626}"/>
              </a:ext>
            </a:extLst>
          </p:cNvPr>
          <p:cNvCxnSpPr>
            <a:cxnSpLocks/>
            <a:stCxn id="8" idx="3"/>
            <a:endCxn id="1030" idx="1"/>
          </p:cNvCxnSpPr>
          <p:nvPr/>
        </p:nvCxnSpPr>
        <p:spPr>
          <a:xfrm>
            <a:off x="3971924" y="2545132"/>
            <a:ext cx="1303083" cy="14579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4341E28-CC25-425C-8074-D393BC6A8116}"/>
              </a:ext>
            </a:extLst>
          </p:cNvPr>
          <p:cNvCxnSpPr>
            <a:stCxn id="10" idx="1"/>
            <a:endCxn id="1030" idx="3"/>
          </p:cNvCxnSpPr>
          <p:nvPr/>
        </p:nvCxnSpPr>
        <p:spPr>
          <a:xfrm rot="10800000" flipV="1">
            <a:off x="7732457" y="2605093"/>
            <a:ext cx="878142" cy="13979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474AEDA-2B4F-48DD-8F54-3268E0B5B471}"/>
              </a:ext>
            </a:extLst>
          </p:cNvPr>
          <p:cNvCxnSpPr>
            <a:cxnSpLocks/>
            <a:stCxn id="5" idx="3"/>
            <a:endCxn id="1030" idx="1"/>
          </p:cNvCxnSpPr>
          <p:nvPr/>
        </p:nvCxnSpPr>
        <p:spPr>
          <a:xfrm flipV="1">
            <a:off x="3971924" y="4003093"/>
            <a:ext cx="1303083" cy="12931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8B338AD-98C6-48AE-AB4A-03A81F9CFF84}"/>
              </a:ext>
            </a:extLst>
          </p:cNvPr>
          <p:cNvCxnSpPr>
            <a:stCxn id="9" idx="1"/>
            <a:endCxn id="1030" idx="3"/>
          </p:cNvCxnSpPr>
          <p:nvPr/>
        </p:nvCxnSpPr>
        <p:spPr>
          <a:xfrm rot="10800000">
            <a:off x="7732457" y="4003094"/>
            <a:ext cx="887668" cy="121243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33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5ECB-911A-424A-9D12-4A8B7B1249D7}"/>
              </a:ext>
            </a:extLst>
          </p:cNvPr>
          <p:cNvSpPr>
            <a:spLocks noGrp="1"/>
          </p:cNvSpPr>
          <p:nvPr>
            <p:ph type="title"/>
          </p:nvPr>
        </p:nvSpPr>
        <p:spPr>
          <a:xfrm>
            <a:off x="648930" y="629266"/>
            <a:ext cx="9252154" cy="1223983"/>
          </a:xfrm>
        </p:spPr>
        <p:txBody>
          <a:bodyPr vert="horz" lIns="91440" tIns="45720" rIns="91440" bIns="45720" rtlCol="0">
            <a:normAutofit/>
          </a:bodyPr>
          <a:lstStyle/>
          <a:p>
            <a:r>
              <a:rPr lang="en-US" b="0" i="0" kern="1200" dirty="0">
                <a:latin typeface="+mj-lt"/>
                <a:ea typeface="+mj-ea"/>
                <a:cs typeface="+mj-cs"/>
              </a:rPr>
              <a:t>Problem Statement</a:t>
            </a:r>
          </a:p>
        </p:txBody>
      </p:sp>
      <p:sp>
        <p:nvSpPr>
          <p:cNvPr id="1030" name="Content Placeholder 1029">
            <a:extLst>
              <a:ext uri="{FF2B5EF4-FFF2-40B4-BE49-F238E27FC236}">
                <a16:creationId xmlns:a16="http://schemas.microsoft.com/office/drawing/2014/main" id="{97EDB80F-5FE0-48FD-9E47-2A1DCF18B319}"/>
              </a:ext>
            </a:extLst>
          </p:cNvPr>
          <p:cNvSpPr>
            <a:spLocks noGrp="1"/>
          </p:cNvSpPr>
          <p:nvPr>
            <p:ph idx="1"/>
          </p:nvPr>
        </p:nvSpPr>
        <p:spPr>
          <a:xfrm>
            <a:off x="648457" y="2052214"/>
            <a:ext cx="4089798" cy="3481811"/>
          </a:xfrm>
        </p:spPr>
        <p:txBody>
          <a:bodyPr>
            <a:normAutofit lnSpcReduction="10000"/>
          </a:bodyPr>
          <a:lstStyle/>
          <a:p>
            <a:r>
              <a:rPr lang="en-US" dirty="0"/>
              <a:t>Bank marketers seek to maximize marketing campaigns by predicting which customers are most likely to subscribe to bank product(term deposit)</a:t>
            </a:r>
          </a:p>
          <a:p>
            <a:pPr marL="0" indent="0">
              <a:buNone/>
            </a:pPr>
            <a:endParaRPr lang="en-US" dirty="0"/>
          </a:p>
          <a:p>
            <a:r>
              <a:rPr lang="en-US" dirty="0"/>
              <a:t>An 11% product adoption rate by customers is very poor and is very costly to the bank</a:t>
            </a:r>
          </a:p>
        </p:txBody>
      </p:sp>
      <p:pic>
        <p:nvPicPr>
          <p:cNvPr id="1026" name="Picture 2">
            <a:extLst>
              <a:ext uri="{FF2B5EF4-FFF2-40B4-BE49-F238E27FC236}">
                <a16:creationId xmlns:a16="http://schemas.microsoft.com/office/drawing/2014/main" id="{C2EE4A7A-E2B1-484B-B203-A06BC917FA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2052214"/>
            <a:ext cx="5451627" cy="360013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4" name="Left Brace 3">
            <a:extLst>
              <a:ext uri="{FF2B5EF4-FFF2-40B4-BE49-F238E27FC236}">
                <a16:creationId xmlns:a16="http://schemas.microsoft.com/office/drawing/2014/main" id="{CAECEB84-4DDB-4940-84F8-694AA66246F4}"/>
              </a:ext>
            </a:extLst>
          </p:cNvPr>
          <p:cNvSpPr/>
          <p:nvPr/>
        </p:nvSpPr>
        <p:spPr>
          <a:xfrm>
            <a:off x="4991101" y="2052215"/>
            <a:ext cx="533400" cy="3600130"/>
          </a:xfrm>
          <a:prstGeom prst="leftBrace">
            <a:avLst>
              <a:gd name="adj1" fmla="val 1813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3879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52B1435E-BAB8-43AB-AF6A-C15D437DC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118053E6-A156-47F8-8FFF-92E143429DE6}"/>
              </a:ext>
            </a:extLst>
          </p:cNvPr>
          <p:cNvSpPr>
            <a:spLocks noGrp="1"/>
          </p:cNvSpPr>
          <p:nvPr>
            <p:ph type="title"/>
          </p:nvPr>
        </p:nvSpPr>
        <p:spPr>
          <a:xfrm>
            <a:off x="646111" y="452718"/>
            <a:ext cx="9404723" cy="1400530"/>
          </a:xfrm>
        </p:spPr>
        <p:txBody>
          <a:bodyPr>
            <a:normAutofit/>
          </a:bodyPr>
          <a:lstStyle/>
          <a:p>
            <a:r>
              <a:rPr lang="en-US" dirty="0"/>
              <a:t>Benefits of Predictive analysis</a:t>
            </a:r>
          </a:p>
        </p:txBody>
      </p:sp>
      <p:sp>
        <p:nvSpPr>
          <p:cNvPr id="15" name="Arrow: Pentagon 14">
            <a:extLst>
              <a:ext uri="{FF2B5EF4-FFF2-40B4-BE49-F238E27FC236}">
                <a16:creationId xmlns:a16="http://schemas.microsoft.com/office/drawing/2014/main" id="{3009CD00-CF68-497C-AE7B-9E65B9E76A16}"/>
              </a:ext>
            </a:extLst>
          </p:cNvPr>
          <p:cNvSpPr/>
          <p:nvPr/>
        </p:nvSpPr>
        <p:spPr>
          <a:xfrm>
            <a:off x="646110" y="2454023"/>
            <a:ext cx="2921311" cy="2280768"/>
          </a:xfrm>
          <a:prstGeom prst="homePlate">
            <a:avLst>
              <a:gd name="adj" fmla="val 3208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Streamline marketing effort and processes</a:t>
            </a:r>
            <a:endParaRPr lang="en-US" dirty="0"/>
          </a:p>
        </p:txBody>
      </p:sp>
      <p:sp>
        <p:nvSpPr>
          <p:cNvPr id="17" name="Arrow: Chevron 16">
            <a:extLst>
              <a:ext uri="{FF2B5EF4-FFF2-40B4-BE49-F238E27FC236}">
                <a16:creationId xmlns:a16="http://schemas.microsoft.com/office/drawing/2014/main" id="{517504E9-2106-41F7-9891-EA4CF35BF2EB}"/>
              </a:ext>
            </a:extLst>
          </p:cNvPr>
          <p:cNvSpPr/>
          <p:nvPr/>
        </p:nvSpPr>
        <p:spPr>
          <a:xfrm>
            <a:off x="3011413" y="2446265"/>
            <a:ext cx="2921311" cy="2260377"/>
          </a:xfrm>
          <a:prstGeom prst="chevron">
            <a:avLst>
              <a:gd name="adj" fmla="val 3235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 marketing costs</a:t>
            </a:r>
          </a:p>
          <a:p>
            <a:pPr algn="ctr"/>
            <a:endParaRPr lang="en-US" dirty="0">
              <a:solidFill>
                <a:schemeClr val="tx1"/>
              </a:solidFill>
            </a:endParaRPr>
          </a:p>
        </p:txBody>
      </p:sp>
      <p:sp>
        <p:nvSpPr>
          <p:cNvPr id="30" name="Arrow: Chevron 29">
            <a:extLst>
              <a:ext uri="{FF2B5EF4-FFF2-40B4-BE49-F238E27FC236}">
                <a16:creationId xmlns:a16="http://schemas.microsoft.com/office/drawing/2014/main" id="{E9DA9838-171B-4C02-8846-1788B5DEF405}"/>
              </a:ext>
            </a:extLst>
          </p:cNvPr>
          <p:cNvSpPr/>
          <p:nvPr/>
        </p:nvSpPr>
        <p:spPr>
          <a:xfrm>
            <a:off x="5391450" y="2443020"/>
            <a:ext cx="2921311" cy="2260377"/>
          </a:xfrm>
          <a:prstGeom prst="chevron">
            <a:avLst>
              <a:gd name="adj" fmla="val 3235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Optimize marketing headcount</a:t>
            </a:r>
          </a:p>
        </p:txBody>
      </p:sp>
      <p:sp>
        <p:nvSpPr>
          <p:cNvPr id="32" name="Arrow: Chevron 31">
            <a:extLst>
              <a:ext uri="{FF2B5EF4-FFF2-40B4-BE49-F238E27FC236}">
                <a16:creationId xmlns:a16="http://schemas.microsoft.com/office/drawing/2014/main" id="{6FC648D9-B6C2-4C7E-84C4-6E53DB5F1261}"/>
              </a:ext>
            </a:extLst>
          </p:cNvPr>
          <p:cNvSpPr/>
          <p:nvPr/>
        </p:nvSpPr>
        <p:spPr>
          <a:xfrm>
            <a:off x="7800674" y="2400868"/>
            <a:ext cx="2921311" cy="2260377"/>
          </a:xfrm>
          <a:prstGeom prst="chevron">
            <a:avLst>
              <a:gd name="adj" fmla="val 3235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Maximize bottom line profitability</a:t>
            </a:r>
          </a:p>
        </p:txBody>
      </p:sp>
    </p:spTree>
    <p:extLst>
      <p:ext uri="{BB962C8B-B14F-4D97-AF65-F5344CB8AC3E}">
        <p14:creationId xmlns:p14="http://schemas.microsoft.com/office/powerpoint/2010/main" val="363756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8053E6-A156-47F8-8FFF-92E143429DE6}"/>
              </a:ext>
            </a:extLst>
          </p:cNvPr>
          <p:cNvSpPr>
            <a:spLocks noGrp="1"/>
          </p:cNvSpPr>
          <p:nvPr>
            <p:ph type="title"/>
          </p:nvPr>
        </p:nvSpPr>
        <p:spPr>
          <a:xfrm>
            <a:off x="646111" y="452718"/>
            <a:ext cx="9404723" cy="1400530"/>
          </a:xfrm>
        </p:spPr>
        <p:txBody>
          <a:bodyPr>
            <a:normAutofit/>
          </a:bodyPr>
          <a:lstStyle/>
          <a:p>
            <a:r>
              <a:rPr lang="en-US" dirty="0"/>
              <a:t>Data</a:t>
            </a:r>
          </a:p>
        </p:txBody>
      </p:sp>
      <p:graphicFrame>
        <p:nvGraphicFramePr>
          <p:cNvPr id="14" name="Table 13">
            <a:extLst>
              <a:ext uri="{FF2B5EF4-FFF2-40B4-BE49-F238E27FC236}">
                <a16:creationId xmlns:a16="http://schemas.microsoft.com/office/drawing/2014/main" id="{B754B884-D7A9-4EA0-8C50-AFC05AF33766}"/>
              </a:ext>
            </a:extLst>
          </p:cNvPr>
          <p:cNvGraphicFramePr>
            <a:graphicFrameLocks noGrp="1"/>
          </p:cNvGraphicFramePr>
          <p:nvPr>
            <p:extLst>
              <p:ext uri="{D42A27DB-BD31-4B8C-83A1-F6EECF244321}">
                <p14:modId xmlns:p14="http://schemas.microsoft.com/office/powerpoint/2010/main" val="1743700538"/>
              </p:ext>
            </p:extLst>
          </p:nvPr>
        </p:nvGraphicFramePr>
        <p:xfrm>
          <a:off x="858227" y="3148755"/>
          <a:ext cx="6908386" cy="3395820"/>
        </p:xfrm>
        <a:graphic>
          <a:graphicData uri="http://schemas.openxmlformats.org/drawingml/2006/table">
            <a:tbl>
              <a:tblPr/>
              <a:tblGrid>
                <a:gridCol w="1790768">
                  <a:extLst>
                    <a:ext uri="{9D8B030D-6E8A-4147-A177-3AD203B41FA5}">
                      <a16:colId xmlns:a16="http://schemas.microsoft.com/office/drawing/2014/main" val="895440771"/>
                    </a:ext>
                  </a:extLst>
                </a:gridCol>
                <a:gridCol w="1472022">
                  <a:extLst>
                    <a:ext uri="{9D8B030D-6E8A-4147-A177-3AD203B41FA5}">
                      <a16:colId xmlns:a16="http://schemas.microsoft.com/office/drawing/2014/main" val="3256950538"/>
                    </a:ext>
                  </a:extLst>
                </a:gridCol>
                <a:gridCol w="1822798">
                  <a:extLst>
                    <a:ext uri="{9D8B030D-6E8A-4147-A177-3AD203B41FA5}">
                      <a16:colId xmlns:a16="http://schemas.microsoft.com/office/drawing/2014/main" val="1559665570"/>
                    </a:ext>
                  </a:extLst>
                </a:gridCol>
                <a:gridCol w="1822798">
                  <a:extLst>
                    <a:ext uri="{9D8B030D-6E8A-4147-A177-3AD203B41FA5}">
                      <a16:colId xmlns:a16="http://schemas.microsoft.com/office/drawing/2014/main" val="2711536227"/>
                    </a:ext>
                  </a:extLst>
                </a:gridCol>
              </a:tblGrid>
              <a:tr h="325653">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Age</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Numeric</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Job</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732520707"/>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Duration</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Numeric</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Marital Status</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2308123438"/>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Campaign</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Numeric</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Education</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509013706"/>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pdays</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Default </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 (Binary)</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1007417559"/>
                  </a:ext>
                </a:extLst>
              </a:tr>
              <a:tr h="325653">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previous</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Housing</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 (Binary)</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2812551755"/>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emp.var.rate:</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Loan</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 (Binary)</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568469388"/>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cons.price.idx</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Contact</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 (Binary)</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511536985"/>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cons.conf.idx</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Month</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137186953"/>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euribor3m</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Day_of_week</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351644945"/>
                  </a:ext>
                </a:extLst>
              </a:tr>
              <a:tr h="325653">
                <a:tc>
                  <a:txBody>
                    <a:bodyPr/>
                    <a:lstStyle/>
                    <a:p>
                      <a:pPr rtl="0" fontAlgn="t">
                        <a:spcBef>
                          <a:spcPts val="0"/>
                        </a:spcBef>
                        <a:spcAft>
                          <a:spcPts val="0"/>
                        </a:spcAft>
                      </a:pPr>
                      <a:r>
                        <a:rPr lang="en-US" sz="1400" b="1" i="0" u="none" strike="noStrike" dirty="0" err="1">
                          <a:solidFill>
                            <a:srgbClr val="333333"/>
                          </a:solidFill>
                          <a:effectLst/>
                          <a:latin typeface="Arial" panose="020B0604020202020204" pitchFamily="34" charset="0"/>
                        </a:rPr>
                        <a:t>nr.employed</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err="1">
                          <a:solidFill>
                            <a:srgbClr val="333333"/>
                          </a:solidFill>
                          <a:effectLst/>
                          <a:latin typeface="Arial" panose="020B0604020202020204" pitchFamily="34" charset="0"/>
                        </a:rPr>
                        <a:t>poutcome</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 (Binary)</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2115247917"/>
                  </a:ext>
                </a:extLst>
              </a:tr>
            </a:tbl>
          </a:graphicData>
        </a:graphic>
      </p:graphicFrame>
      <p:sp>
        <p:nvSpPr>
          <p:cNvPr id="2" name="TextBox 1">
            <a:extLst>
              <a:ext uri="{FF2B5EF4-FFF2-40B4-BE49-F238E27FC236}">
                <a16:creationId xmlns:a16="http://schemas.microsoft.com/office/drawing/2014/main" id="{A6F57CD7-CB41-46ED-A0EB-A34783DE870A}"/>
              </a:ext>
            </a:extLst>
          </p:cNvPr>
          <p:cNvSpPr txBox="1"/>
          <p:nvPr/>
        </p:nvSpPr>
        <p:spPr>
          <a:xfrm>
            <a:off x="749943" y="2658979"/>
            <a:ext cx="2675732" cy="369332"/>
          </a:xfrm>
          <a:prstGeom prst="rect">
            <a:avLst/>
          </a:prstGeom>
          <a:noFill/>
        </p:spPr>
        <p:txBody>
          <a:bodyPr wrap="none" rtlCol="0">
            <a:spAutoFit/>
          </a:bodyPr>
          <a:lstStyle/>
          <a:p>
            <a:r>
              <a:rPr lang="en-US" b="1" dirty="0"/>
              <a:t>Independent Variable</a:t>
            </a:r>
          </a:p>
        </p:txBody>
      </p:sp>
      <p:sp>
        <p:nvSpPr>
          <p:cNvPr id="16" name="TextBox 15">
            <a:extLst>
              <a:ext uri="{FF2B5EF4-FFF2-40B4-BE49-F238E27FC236}">
                <a16:creationId xmlns:a16="http://schemas.microsoft.com/office/drawing/2014/main" id="{82C6FFE3-A9DF-4FDF-9A0C-DDBA6D97FC27}"/>
              </a:ext>
            </a:extLst>
          </p:cNvPr>
          <p:cNvSpPr txBox="1"/>
          <p:nvPr/>
        </p:nvSpPr>
        <p:spPr>
          <a:xfrm>
            <a:off x="745927" y="1692442"/>
            <a:ext cx="9145452" cy="369332"/>
          </a:xfrm>
          <a:prstGeom prst="rect">
            <a:avLst/>
          </a:prstGeom>
          <a:noFill/>
        </p:spPr>
        <p:txBody>
          <a:bodyPr wrap="none" rtlCol="0">
            <a:spAutoFit/>
          </a:bodyPr>
          <a:lstStyle/>
          <a:p>
            <a:r>
              <a:rPr lang="en-US" b="1" dirty="0"/>
              <a:t>Dependent Variable: </a:t>
            </a:r>
            <a:r>
              <a:rPr lang="en-US" dirty="0"/>
              <a:t>‘y’ (has client subscribed a term deposit? (binary: ‘</a:t>
            </a:r>
            <a:r>
              <a:rPr lang="en-US" dirty="0" err="1"/>
              <a:t>yes’,’no</a:t>
            </a:r>
            <a:r>
              <a:rPr lang="en-US" dirty="0"/>
              <a:t>)</a:t>
            </a:r>
            <a:endParaRPr lang="en-US" b="1" dirty="0"/>
          </a:p>
        </p:txBody>
      </p:sp>
      <p:sp>
        <p:nvSpPr>
          <p:cNvPr id="3" name="TextBox 2">
            <a:extLst>
              <a:ext uri="{FF2B5EF4-FFF2-40B4-BE49-F238E27FC236}">
                <a16:creationId xmlns:a16="http://schemas.microsoft.com/office/drawing/2014/main" id="{5B51B94A-2EBB-478D-AB30-3BA0BD821F2A}"/>
              </a:ext>
            </a:extLst>
          </p:cNvPr>
          <p:cNvSpPr txBox="1"/>
          <p:nvPr/>
        </p:nvSpPr>
        <p:spPr>
          <a:xfrm>
            <a:off x="8557700" y="3301498"/>
            <a:ext cx="3402956" cy="3139321"/>
          </a:xfrm>
          <a:prstGeom prst="rect">
            <a:avLst/>
          </a:prstGeom>
          <a:noFill/>
        </p:spPr>
        <p:txBody>
          <a:bodyPr wrap="square" rtlCol="0">
            <a:spAutoFit/>
          </a:bodyPr>
          <a:lstStyle/>
          <a:p>
            <a:r>
              <a:rPr lang="en-US" b="1" dirty="0">
                <a:solidFill>
                  <a:srgbClr val="FFFF00"/>
                </a:solidFill>
              </a:rPr>
              <a:t>Dropped data</a:t>
            </a:r>
          </a:p>
          <a:p>
            <a:pPr marL="285750" indent="-285750">
              <a:buFont typeface="Arial" panose="020B0604020202020204" pitchFamily="34" charset="0"/>
              <a:buChar char="•"/>
            </a:pPr>
            <a:r>
              <a:rPr lang="en-US" dirty="0">
                <a:solidFill>
                  <a:srgbClr val="FFFF00"/>
                </a:solidFill>
              </a:rPr>
              <a:t>Duration has high impact on the target response and skews results of the analysis. </a:t>
            </a:r>
          </a:p>
          <a:p>
            <a:pPr marL="285750" indent="-285750">
              <a:buFont typeface="Arial" panose="020B0604020202020204" pitchFamily="34" charset="0"/>
              <a:buChar char="•"/>
            </a:pPr>
            <a:r>
              <a:rPr lang="en-US" dirty="0" err="1">
                <a:solidFill>
                  <a:srgbClr val="FFFF00"/>
                </a:solidFill>
              </a:rPr>
              <a:t>Poutcome</a:t>
            </a:r>
            <a:r>
              <a:rPr lang="en-US" dirty="0">
                <a:solidFill>
                  <a:srgbClr val="FFFF00"/>
                </a:solidFill>
              </a:rPr>
              <a:t> has 86% missing values</a:t>
            </a:r>
          </a:p>
          <a:p>
            <a:pPr marL="285750" indent="-285750">
              <a:buFont typeface="Arial" panose="020B0604020202020204" pitchFamily="34" charset="0"/>
              <a:buChar char="•"/>
            </a:pPr>
            <a:r>
              <a:rPr lang="en-US" dirty="0" err="1">
                <a:solidFill>
                  <a:srgbClr val="FFFF00"/>
                </a:solidFill>
              </a:rPr>
              <a:t>Pdays</a:t>
            </a:r>
            <a:r>
              <a:rPr lang="en-US" dirty="0">
                <a:solidFill>
                  <a:srgbClr val="FFFF00"/>
                </a:solidFill>
              </a:rPr>
              <a:t> has 90% missing values </a:t>
            </a:r>
          </a:p>
          <a:p>
            <a:pPr marL="285750" indent="-285750">
              <a:buFont typeface="Arial" panose="020B0604020202020204" pitchFamily="34" charset="0"/>
              <a:buChar char="•"/>
            </a:pPr>
            <a:r>
              <a:rPr lang="en-US" dirty="0">
                <a:solidFill>
                  <a:srgbClr val="FFFF00"/>
                </a:solidFill>
              </a:rPr>
              <a:t>12 duplicate rows dropped</a:t>
            </a:r>
          </a:p>
        </p:txBody>
      </p:sp>
      <p:sp>
        <p:nvSpPr>
          <p:cNvPr id="4" name="Left Brace 3">
            <a:extLst>
              <a:ext uri="{FF2B5EF4-FFF2-40B4-BE49-F238E27FC236}">
                <a16:creationId xmlns:a16="http://schemas.microsoft.com/office/drawing/2014/main" id="{1619EAB8-2E2A-4A1A-BFDA-7BA94C4FEFD0}"/>
              </a:ext>
            </a:extLst>
          </p:cNvPr>
          <p:cNvSpPr/>
          <p:nvPr/>
        </p:nvSpPr>
        <p:spPr>
          <a:xfrm>
            <a:off x="8059988" y="3277004"/>
            <a:ext cx="339675" cy="3139321"/>
          </a:xfrm>
          <a:prstGeom prst="leftBrace">
            <a:avLst>
              <a:gd name="adj1" fmla="val 28778"/>
              <a:gd name="adj2" fmla="val 511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25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3715-1ED1-4C50-807D-4503361F11B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A838BBFA-1692-4924-8FEF-ED031EAD0D3F}"/>
              </a:ext>
            </a:extLst>
          </p:cNvPr>
          <p:cNvSpPr>
            <a:spLocks noGrp="1"/>
          </p:cNvSpPr>
          <p:nvPr>
            <p:ph sz="half" idx="1"/>
          </p:nvPr>
        </p:nvSpPr>
        <p:spPr>
          <a:xfrm>
            <a:off x="646112" y="1527859"/>
            <a:ext cx="10361412" cy="4728480"/>
          </a:xfrm>
        </p:spPr>
        <p:txBody>
          <a:bodyPr>
            <a:normAutofit fontScale="85000" lnSpcReduction="20000"/>
          </a:bodyPr>
          <a:lstStyle/>
          <a:p>
            <a:pPr marL="0" indent="0">
              <a:buNone/>
            </a:pPr>
            <a:r>
              <a:rPr lang="en-US" dirty="0"/>
              <a:t>Age: </a:t>
            </a:r>
          </a:p>
          <a:p>
            <a:r>
              <a:rPr lang="en-US" dirty="0"/>
              <a:t>Impact is not significant</a:t>
            </a:r>
          </a:p>
          <a:p>
            <a:r>
              <a:rPr lang="en-US" dirty="0"/>
              <a:t>Average age of 37 for all customers</a:t>
            </a:r>
          </a:p>
          <a:p>
            <a:pPr marL="0" indent="0">
              <a:buNone/>
            </a:pPr>
            <a:endParaRPr lang="en-US" dirty="0"/>
          </a:p>
          <a:p>
            <a:pPr marL="0" indent="0">
              <a:buNone/>
            </a:pPr>
            <a:r>
              <a:rPr lang="en-US" dirty="0"/>
              <a:t>Job:</a:t>
            </a:r>
          </a:p>
          <a:p>
            <a:r>
              <a:rPr lang="en-US" dirty="0"/>
              <a:t>Impact is significant</a:t>
            </a:r>
          </a:p>
          <a:p>
            <a:r>
              <a:rPr lang="en-US" dirty="0"/>
              <a:t>Retirees and students more likely to subscribe</a:t>
            </a:r>
          </a:p>
          <a:p>
            <a:r>
              <a:rPr lang="en-US" dirty="0"/>
              <a:t>Blue collar, is least likely to subscribe</a:t>
            </a:r>
          </a:p>
          <a:p>
            <a:pPr marL="0" indent="0">
              <a:buNone/>
            </a:pPr>
            <a:endParaRPr lang="en-US" b="1" dirty="0"/>
          </a:p>
          <a:p>
            <a:pPr marL="0" indent="0">
              <a:buNone/>
            </a:pPr>
            <a:r>
              <a:rPr lang="en-US" b="1" dirty="0"/>
              <a:t>Contact</a:t>
            </a:r>
            <a:endParaRPr lang="en-US" dirty="0"/>
          </a:p>
          <a:p>
            <a:r>
              <a:rPr lang="en-US" dirty="0"/>
              <a:t>customers contacted by telephone most likely to subscribe </a:t>
            </a:r>
          </a:p>
          <a:p>
            <a:pPr marL="0" indent="0">
              <a:buNone/>
            </a:pPr>
            <a:endParaRPr lang="en-US" b="1" dirty="0"/>
          </a:p>
          <a:p>
            <a:pPr marL="0" indent="0">
              <a:buNone/>
            </a:pPr>
            <a:r>
              <a:rPr lang="en-US" b="1" dirty="0" err="1"/>
              <a:t>cons.price.idx</a:t>
            </a:r>
            <a:r>
              <a:rPr lang="en-US" b="1" dirty="0"/>
              <a:t>', </a:t>
            </a:r>
            <a:r>
              <a:rPr lang="en-US" b="1" dirty="0" err="1"/>
              <a:t>emp.var.rate</a:t>
            </a:r>
            <a:r>
              <a:rPr lang="en-US" b="1" dirty="0"/>
              <a:t>', euribor3m, </a:t>
            </a:r>
            <a:r>
              <a:rPr lang="en-US" b="1" dirty="0" err="1"/>
              <a:t>nr.employed</a:t>
            </a:r>
            <a:endParaRPr lang="en-US" dirty="0"/>
          </a:p>
          <a:p>
            <a:r>
              <a:rPr lang="en-US" dirty="0"/>
              <a:t>All correlated </a:t>
            </a:r>
            <a:r>
              <a:rPr lang="en-US" sz="2900" dirty="0"/>
              <a:t>with</a:t>
            </a:r>
            <a:r>
              <a:rPr lang="en-US" dirty="0"/>
              <a:t> one another</a:t>
            </a:r>
          </a:p>
        </p:txBody>
      </p:sp>
    </p:spTree>
    <p:extLst>
      <p:ext uri="{BB962C8B-B14F-4D97-AF65-F5344CB8AC3E}">
        <p14:creationId xmlns:p14="http://schemas.microsoft.com/office/powerpoint/2010/main" val="254534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4788-6658-4583-98C9-F344B1374A6A}"/>
              </a:ext>
            </a:extLst>
          </p:cNvPr>
          <p:cNvSpPr>
            <a:spLocks noGrp="1"/>
          </p:cNvSpPr>
          <p:nvPr>
            <p:ph type="title"/>
          </p:nvPr>
        </p:nvSpPr>
        <p:spPr>
          <a:xfrm>
            <a:off x="646111" y="452718"/>
            <a:ext cx="9944724" cy="924669"/>
          </a:xfrm>
        </p:spPr>
        <p:txBody>
          <a:bodyPr/>
          <a:lstStyle/>
          <a:p>
            <a:r>
              <a:rPr lang="en-US" dirty="0"/>
              <a:t>Machine Learning: </a:t>
            </a:r>
            <a:br>
              <a:rPr lang="en-US" dirty="0"/>
            </a:br>
            <a:endParaRPr lang="en-US" dirty="0"/>
          </a:p>
        </p:txBody>
      </p:sp>
      <p:graphicFrame>
        <p:nvGraphicFramePr>
          <p:cNvPr id="7" name="Content Placeholder 6">
            <a:extLst>
              <a:ext uri="{FF2B5EF4-FFF2-40B4-BE49-F238E27FC236}">
                <a16:creationId xmlns:a16="http://schemas.microsoft.com/office/drawing/2014/main" id="{A332CF94-68A1-4EE6-AD10-E44F4AD5492E}"/>
              </a:ext>
            </a:extLst>
          </p:cNvPr>
          <p:cNvGraphicFramePr>
            <a:graphicFrameLocks noGrp="1"/>
          </p:cNvGraphicFramePr>
          <p:nvPr>
            <p:ph sz="half" idx="1"/>
            <p:extLst>
              <p:ext uri="{D42A27DB-BD31-4B8C-83A1-F6EECF244321}">
                <p14:modId xmlns:p14="http://schemas.microsoft.com/office/powerpoint/2010/main" val="1429642278"/>
              </p:ext>
            </p:extLst>
          </p:nvPr>
        </p:nvGraphicFramePr>
        <p:xfrm>
          <a:off x="374109" y="2487030"/>
          <a:ext cx="4994617" cy="336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5CE4BB73-E925-4B37-9947-0A1439D94711}"/>
              </a:ext>
            </a:extLst>
          </p:cNvPr>
          <p:cNvSpPr/>
          <p:nvPr/>
        </p:nvSpPr>
        <p:spPr>
          <a:xfrm>
            <a:off x="3032519" y="1534315"/>
            <a:ext cx="6655989" cy="523220"/>
          </a:xfrm>
          <a:prstGeom prst="rect">
            <a:avLst/>
          </a:prstGeom>
        </p:spPr>
        <p:txBody>
          <a:bodyPr wrap="none">
            <a:spAutoFit/>
          </a:bodyPr>
          <a:lstStyle/>
          <a:p>
            <a:r>
              <a:rPr lang="en-US" sz="2800" dirty="0"/>
              <a:t>Logistic Regression vs. Random Forest</a:t>
            </a:r>
          </a:p>
        </p:txBody>
      </p:sp>
      <p:graphicFrame>
        <p:nvGraphicFramePr>
          <p:cNvPr id="11" name="Content Placeholder 6">
            <a:extLst>
              <a:ext uri="{FF2B5EF4-FFF2-40B4-BE49-F238E27FC236}">
                <a16:creationId xmlns:a16="http://schemas.microsoft.com/office/drawing/2014/main" id="{54F8E832-56CE-4BAC-83F1-9D070A2647FD}"/>
              </a:ext>
            </a:extLst>
          </p:cNvPr>
          <p:cNvGraphicFramePr>
            <a:graphicFrameLocks/>
          </p:cNvGraphicFramePr>
          <p:nvPr>
            <p:extLst>
              <p:ext uri="{D42A27DB-BD31-4B8C-83A1-F6EECF244321}">
                <p14:modId xmlns:p14="http://schemas.microsoft.com/office/powerpoint/2010/main" val="2010214504"/>
              </p:ext>
            </p:extLst>
          </p:nvPr>
        </p:nvGraphicFramePr>
        <p:xfrm>
          <a:off x="5920310" y="2488962"/>
          <a:ext cx="4994617" cy="33678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3328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23218-2942-4A01-95A4-CAA81BD4630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Results</a:t>
            </a:r>
          </a:p>
        </p:txBody>
      </p:sp>
      <p:sp>
        <p:nvSpPr>
          <p:cNvPr id="6" name="Rectangle 1">
            <a:extLst>
              <a:ext uri="{FF2B5EF4-FFF2-40B4-BE49-F238E27FC236}">
                <a16:creationId xmlns:a16="http://schemas.microsoft.com/office/drawing/2014/main" id="{3C6F92A3-188D-49E2-8AD1-B6B7E0C8E379}"/>
              </a:ext>
            </a:extLst>
          </p:cNvPr>
          <p:cNvSpPr>
            <a:spLocks noChangeArrowheads="1"/>
          </p:cNvSpPr>
          <p:nvPr/>
        </p:nvSpPr>
        <p:spPr bwMode="auto">
          <a:xfrm>
            <a:off x="2647950" y="2743126"/>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076544A-7AAC-4106-BD8D-02EDFE299CBA}"/>
              </a:ext>
            </a:extLst>
          </p:cNvPr>
          <p:cNvGraphicFramePr>
            <a:graphicFrameLocks noGrp="1"/>
          </p:cNvGraphicFramePr>
          <p:nvPr>
            <p:extLst>
              <p:ext uri="{D42A27DB-BD31-4B8C-83A1-F6EECF244321}">
                <p14:modId xmlns:p14="http://schemas.microsoft.com/office/powerpoint/2010/main" val="3306106558"/>
              </p:ext>
            </p:extLst>
          </p:nvPr>
        </p:nvGraphicFramePr>
        <p:xfrm>
          <a:off x="669175" y="640081"/>
          <a:ext cx="9083378" cy="3291850"/>
        </p:xfrm>
        <a:graphic>
          <a:graphicData uri="http://schemas.openxmlformats.org/drawingml/2006/table">
            <a:tbl>
              <a:tblPr firstRow="1" bandRow="1"/>
              <a:tblGrid>
                <a:gridCol w="2060840">
                  <a:extLst>
                    <a:ext uri="{9D8B030D-6E8A-4147-A177-3AD203B41FA5}">
                      <a16:colId xmlns:a16="http://schemas.microsoft.com/office/drawing/2014/main" val="1869811842"/>
                    </a:ext>
                  </a:extLst>
                </a:gridCol>
                <a:gridCol w="1028156">
                  <a:extLst>
                    <a:ext uri="{9D8B030D-6E8A-4147-A177-3AD203B41FA5}">
                      <a16:colId xmlns:a16="http://schemas.microsoft.com/office/drawing/2014/main" val="1779397456"/>
                    </a:ext>
                  </a:extLst>
                </a:gridCol>
                <a:gridCol w="838443">
                  <a:extLst>
                    <a:ext uri="{9D8B030D-6E8A-4147-A177-3AD203B41FA5}">
                      <a16:colId xmlns:a16="http://schemas.microsoft.com/office/drawing/2014/main" val="3664920483"/>
                    </a:ext>
                  </a:extLst>
                </a:gridCol>
                <a:gridCol w="886767">
                  <a:extLst>
                    <a:ext uri="{9D8B030D-6E8A-4147-A177-3AD203B41FA5}">
                      <a16:colId xmlns:a16="http://schemas.microsoft.com/office/drawing/2014/main" val="838510647"/>
                    </a:ext>
                  </a:extLst>
                </a:gridCol>
                <a:gridCol w="904663">
                  <a:extLst>
                    <a:ext uri="{9D8B030D-6E8A-4147-A177-3AD203B41FA5}">
                      <a16:colId xmlns:a16="http://schemas.microsoft.com/office/drawing/2014/main" val="2384135691"/>
                    </a:ext>
                  </a:extLst>
                </a:gridCol>
                <a:gridCol w="1028156">
                  <a:extLst>
                    <a:ext uri="{9D8B030D-6E8A-4147-A177-3AD203B41FA5}">
                      <a16:colId xmlns:a16="http://schemas.microsoft.com/office/drawing/2014/main" val="1570292164"/>
                    </a:ext>
                  </a:extLst>
                </a:gridCol>
                <a:gridCol w="711370">
                  <a:extLst>
                    <a:ext uri="{9D8B030D-6E8A-4147-A177-3AD203B41FA5}">
                      <a16:colId xmlns:a16="http://schemas.microsoft.com/office/drawing/2014/main" val="1565108450"/>
                    </a:ext>
                  </a:extLst>
                </a:gridCol>
                <a:gridCol w="720320">
                  <a:extLst>
                    <a:ext uri="{9D8B030D-6E8A-4147-A177-3AD203B41FA5}">
                      <a16:colId xmlns:a16="http://schemas.microsoft.com/office/drawing/2014/main" val="810388863"/>
                    </a:ext>
                  </a:extLst>
                </a:gridCol>
                <a:gridCol w="904663">
                  <a:extLst>
                    <a:ext uri="{9D8B030D-6E8A-4147-A177-3AD203B41FA5}">
                      <a16:colId xmlns:a16="http://schemas.microsoft.com/office/drawing/2014/main" val="3091962695"/>
                    </a:ext>
                  </a:extLst>
                </a:gridCol>
              </a:tblGrid>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Logistic Regression</a:t>
                      </a:r>
                      <a:endParaRPr lang="en-US" sz="1400" b="0" i="0" u="none" strike="noStrike">
                        <a:effectLst/>
                        <a:latin typeface="Arial" panose="020B0604020202020204" pitchFamily="34" charset="0"/>
                      </a:endParaRPr>
                    </a:p>
                  </a:txBody>
                  <a:tcPr marL="99571" marR="99571" marT="49786" marB="497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Random Forest</a:t>
                      </a:r>
                      <a:endParaRPr lang="en-US" sz="1400" b="0" i="0" u="none" strike="noStrike">
                        <a:effectLst/>
                        <a:latin typeface="Arial" panose="020B0604020202020204" pitchFamily="34" charset="0"/>
                      </a:endParaRPr>
                    </a:p>
                  </a:txBody>
                  <a:tcPr marL="99571" marR="99571" marT="49786" marB="497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3183375"/>
                  </a:ext>
                </a:extLst>
              </a:tr>
              <a:tr h="591887">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precision</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recall</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f1-score</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support</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precision</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recall</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f1-score</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support</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5894893"/>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Subscribed: No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0.95</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0.77</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0.85     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7265</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0.91</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0.98</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0.94</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7265</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25921994"/>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Subscribed: Yes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0.28    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0.68     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0.40      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971</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0.61</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0.23</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0.34</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971</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36023250"/>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73706005"/>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accuracy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0.76    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0.89</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4574438"/>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macro avg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0.62     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0.72</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0.62</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0.76</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0.61</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0.64</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7850038"/>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weighted avg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0.87   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0.76</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0.80</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0.87</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0.89</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0.87</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333333"/>
                          </a:solidFill>
                          <a:effectLst/>
                          <a:latin typeface="Arial" panose="020B0604020202020204" pitchFamily="34" charset="0"/>
                        </a:rPr>
                        <a:t>8236</a:t>
                      </a:r>
                      <a:endParaRPr lang="en-US" sz="1400" b="0" i="0" u="none" strike="noStrike" dirty="0">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614192"/>
                  </a:ext>
                </a:extLst>
              </a:tr>
            </a:tbl>
          </a:graphicData>
        </a:graphic>
      </p:graphicFrame>
    </p:spTree>
    <p:extLst>
      <p:ext uri="{BB962C8B-B14F-4D97-AF65-F5344CB8AC3E}">
        <p14:creationId xmlns:p14="http://schemas.microsoft.com/office/powerpoint/2010/main" val="373429901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5E53-879D-4B5A-942F-292122D64F58}"/>
              </a:ext>
            </a:extLst>
          </p:cNvPr>
          <p:cNvSpPr>
            <a:spLocks noGrp="1"/>
          </p:cNvSpPr>
          <p:nvPr>
            <p:ph type="title"/>
          </p:nvPr>
        </p:nvSpPr>
        <p:spPr/>
        <p:txBody>
          <a:bodyPr/>
          <a:lstStyle/>
          <a:p>
            <a:r>
              <a:rPr lang="en-US" dirty="0"/>
              <a:t>ROC</a:t>
            </a:r>
          </a:p>
        </p:txBody>
      </p:sp>
      <p:pic>
        <p:nvPicPr>
          <p:cNvPr id="6146" name="Picture 2">
            <a:extLst>
              <a:ext uri="{FF2B5EF4-FFF2-40B4-BE49-F238E27FC236}">
                <a16:creationId xmlns:a16="http://schemas.microsoft.com/office/drawing/2014/main" id="{C63E7B9E-A588-40A5-9F45-06711DF02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07" y="1853248"/>
            <a:ext cx="9866671" cy="37963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7FC9FC-E3A5-4FE6-BCE2-15E8F6D7E557}"/>
              </a:ext>
            </a:extLst>
          </p:cNvPr>
          <p:cNvSpPr txBox="1"/>
          <p:nvPr/>
        </p:nvSpPr>
        <p:spPr>
          <a:xfrm>
            <a:off x="1814052" y="1278182"/>
            <a:ext cx="7933582" cy="461665"/>
          </a:xfrm>
          <a:prstGeom prst="rect">
            <a:avLst/>
          </a:prstGeom>
          <a:noFill/>
        </p:spPr>
        <p:txBody>
          <a:bodyPr wrap="none" rtlCol="0">
            <a:spAutoFit/>
          </a:bodyPr>
          <a:lstStyle/>
          <a:p>
            <a:r>
              <a:rPr lang="en-US" sz="2400" b="1" dirty="0"/>
              <a:t>Logistic Regression						Random Forest</a:t>
            </a:r>
          </a:p>
        </p:txBody>
      </p:sp>
      <p:sp>
        <p:nvSpPr>
          <p:cNvPr id="4" name="Rectangle 3">
            <a:extLst>
              <a:ext uri="{FF2B5EF4-FFF2-40B4-BE49-F238E27FC236}">
                <a16:creationId xmlns:a16="http://schemas.microsoft.com/office/drawing/2014/main" id="{77F013E7-B049-48A6-8D03-FB177AE69361}"/>
              </a:ext>
            </a:extLst>
          </p:cNvPr>
          <p:cNvSpPr/>
          <p:nvPr/>
        </p:nvSpPr>
        <p:spPr>
          <a:xfrm>
            <a:off x="847506" y="5762968"/>
            <a:ext cx="9866671" cy="307777"/>
          </a:xfrm>
          <a:prstGeom prst="rect">
            <a:avLst/>
          </a:prstGeom>
        </p:spPr>
        <p:txBody>
          <a:bodyPr wrap="square">
            <a:spAutoFit/>
          </a:bodyPr>
          <a:lstStyle/>
          <a:p>
            <a:pPr algn="ctr"/>
            <a:r>
              <a:rPr lang="en-US" sz="1400" b="1" dirty="0">
                <a:solidFill>
                  <a:srgbClr val="FFFF00"/>
                </a:solidFill>
                <a:latin typeface="Arial" panose="020B0604020202020204" pitchFamily="34" charset="0"/>
              </a:rPr>
              <a:t>The roc_auc_score of random forest is 79% which is higher than the 77% reported for logistic regression. </a:t>
            </a:r>
            <a:endParaRPr lang="en-US" sz="2400" b="1" dirty="0">
              <a:solidFill>
                <a:srgbClr val="FFFF00"/>
              </a:solidFill>
            </a:endParaRPr>
          </a:p>
        </p:txBody>
      </p:sp>
    </p:spTree>
    <p:extLst>
      <p:ext uri="{BB962C8B-B14F-4D97-AF65-F5344CB8AC3E}">
        <p14:creationId xmlns:p14="http://schemas.microsoft.com/office/powerpoint/2010/main" val="2865566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TotalTime>
  <Words>585</Words>
  <Application>Microsoft Office PowerPoint</Application>
  <PresentationFormat>Widescreen</PresentationFormat>
  <Paragraphs>209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Predictive analysis</vt:lpstr>
      <vt:lpstr>Client: Portuguese Banking Institution</vt:lpstr>
      <vt:lpstr>Problem Statement</vt:lpstr>
      <vt:lpstr>Benefits of Predictive analysis</vt:lpstr>
      <vt:lpstr>Data</vt:lpstr>
      <vt:lpstr>Exploratory Data Analysis</vt:lpstr>
      <vt:lpstr>Machine Learning:  </vt:lpstr>
      <vt:lpstr>Results</vt:lpstr>
      <vt:lpstr>ROC</vt:lpstr>
      <vt:lpstr>Random forest is a better predictor of variable ‘y’ than logistic regression on all measures with the exclusion of the F1 scores for customers who subscribed  This analysis would be further improved with availability of more data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dc:title>
  <dc:creator>fadeke omeh</dc:creator>
  <cp:lastModifiedBy>fadeke omeh</cp:lastModifiedBy>
  <cp:revision>1</cp:revision>
  <dcterms:created xsi:type="dcterms:W3CDTF">2019-11-19T04:57:11Z</dcterms:created>
  <dcterms:modified xsi:type="dcterms:W3CDTF">2019-11-19T05:02:05Z</dcterms:modified>
</cp:coreProperties>
</file>