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58" r:id="rId6"/>
    <p:sldId id="273" r:id="rId7"/>
    <p:sldId id="262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39A3-0517-4A76-9337-DCFA740B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28F3-CE78-4BF2-BE97-7B863D44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952D-E896-433B-BCC4-B04CE36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39A-E8AB-44FD-9932-FA193A3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5B72-D817-48E6-8964-B4B3DDA0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54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62C-D5C2-4FD9-9940-72ED0EB2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2624-B9D8-4A40-9A68-6D06CC37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7606-0229-40ED-91CE-2E5ACA5A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F106-824B-453E-8236-75A35C41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D0BF-9D26-4418-8B73-3E146E2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0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FBA83-1EDF-4E71-B53D-3D31BF783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CBB6-AA33-49CD-A8C6-CC4058C4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D81F-611E-491B-9522-26B20F70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A8D1-9B0F-48AA-BF79-8B9DB1B4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DD73-FBEE-4E4C-9C69-32F2392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4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38A0-3AD7-4C22-B5CC-44A061BA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741-F524-460C-99A9-7ECDD616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EBFF-6C70-4D79-98A0-015D7415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BEE3-FEC4-4A1A-9B60-363C9A2D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E6B-3CC9-4BBC-89BB-1BFEC15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31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C26F-3D95-4A96-8A72-2B1BEE8D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F803-5633-4311-8D4B-3D14C7AA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117D-927F-4435-883C-16AA3661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E97-9E5F-47FD-941A-0945625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350C-E26D-4D1D-B7DD-E0A0E995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40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0AB7-5052-400A-98CF-6B3B5A41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DEF9-E879-47FE-B762-363A431AB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77CE4-CB08-4A7F-B86E-CDC39303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DB6C-AA1D-40BA-B33D-03575E6A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8C07-141B-4A7A-8435-7E2DE52E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F7F28-D3FB-486B-A287-03A53D7B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1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3076-6ACB-4985-B7A1-B885D50B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E4D7-BC4E-4900-9627-3BEAA7AA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DB9D-101F-483C-9E04-23400EFB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A2FD-3EF6-44E3-84D9-E87268CC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B4753-CD95-4231-8317-D2E16FCD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D4413-F843-4674-949C-ACB992F2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5C21-7FF6-424F-A21B-27050F8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22D60-ADC4-4900-8FF5-7D8C38C4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2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CDFA-F80F-447F-B9C9-2E52D10B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E7AC-A4CA-4862-BD74-B7AF8F46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2EA7F-0FA6-42F3-B7CF-12C4A1B7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5D9B-B785-4218-AB97-6790168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58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E1CB2-74A5-435F-93B4-DC59F38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7E2F4-885F-4D91-A51F-91C3C198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891B-F261-417C-8D5A-19B30B6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A7A-0F99-41C4-9778-3133ACFB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BAA2-95AA-42BD-81F6-F041861A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D5C4-34F4-4A5D-94BF-473A5795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CC9F-947D-49E2-83A8-141B312F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3F54-6BAD-4B14-A9F6-1EEE66B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A506-BB1C-47FA-A72B-BCD16F7A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5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D541-417A-4BED-9B93-3824C909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FA094-0594-4727-BEC8-114A41ADC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9B469-8977-4736-A4B9-50B525ED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07AD5-38C6-4EDE-8581-C47B3A4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11100-3775-4E80-AF16-092B8C1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318E-7C3A-4B8F-BBDD-E995DDA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34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F1FD6-99A9-4884-BE34-11293114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0C0D-48BE-4172-BF50-6B5FB470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3D8C-E27A-4213-BFF6-17F3D454A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2A15-FE7F-49A4-A044-9DABA302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CDEF-1895-4EE5-9F68-F0CE91BFE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4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497E29-FFCD-427C-81A1-F6F0B6C5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1" y="0"/>
            <a:ext cx="729418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6A59B6-A392-4DF0-820F-728DA6B4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69" y="1497495"/>
            <a:ext cx="5441382" cy="51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C5C65-93A9-4F4B-AEC0-67D6F482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9" y="0"/>
            <a:ext cx="8688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27F1C-A2AA-4D84-BC02-5AA8BE82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48" y="0"/>
            <a:ext cx="8688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455A6-43A6-477B-B2DE-FEDA25FB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81" y="0"/>
            <a:ext cx="9525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5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640EAC-97D6-4E9C-8A6A-85506727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36" y="82193"/>
            <a:ext cx="868890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2FABF-01A1-4D86-9BAD-2B233EF804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5890" y="1503680"/>
            <a:ext cx="5198110" cy="4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C354E-470C-4661-8ADC-685848EC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78" y="0"/>
            <a:ext cx="908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4E74F-C663-455C-8DEC-41A760E5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81" y="0"/>
            <a:ext cx="9525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FCC4A-CFA4-4A00-A3F7-305F06BE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1" y="0"/>
            <a:ext cx="7294185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153B77-1D4E-413D-9786-4AE41B8B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38" y="1654140"/>
            <a:ext cx="5672294" cy="45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104E3-FF19-4A36-AC2F-FD467DE1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91" y="0"/>
            <a:ext cx="81740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A2AA4-BEF2-4934-8E82-1376BD803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54" y="1721794"/>
            <a:ext cx="5992430" cy="50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 Winstrup</dc:creator>
  <cp:lastModifiedBy>Mie Winstrup</cp:lastModifiedBy>
  <cp:revision>10</cp:revision>
  <dcterms:created xsi:type="dcterms:W3CDTF">2017-12-15T09:56:31Z</dcterms:created>
  <dcterms:modified xsi:type="dcterms:W3CDTF">2019-03-13T15:53:48Z</dcterms:modified>
</cp:coreProperties>
</file>