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D31-FA4C-42A1-B674-9E67A00E99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BDFF-576A-45D9-8413-BB743294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63091"/>
            <a:ext cx="12007272" cy="66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3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7" y="163091"/>
            <a:ext cx="12000146" cy="66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7" y="312548"/>
            <a:ext cx="12000146" cy="63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9" y="312548"/>
            <a:ext cx="11284441" cy="63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" y="312548"/>
            <a:ext cx="11966116" cy="63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2024-10-02T19:43:42Z</dcterms:created>
  <dcterms:modified xsi:type="dcterms:W3CDTF">2024-10-02T19:44:27Z</dcterms:modified>
</cp:coreProperties>
</file>