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sldIdLst>
    <p:sldId id="256" r:id="rId2"/>
    <p:sldId id="257" r:id="rId3"/>
    <p:sldId id="258" r:id="rId4"/>
    <p:sldId id="260" r:id="rId5"/>
    <p:sldId id="259" r:id="rId6"/>
    <p:sldId id="273" r:id="rId7"/>
    <p:sldId id="269" r:id="rId8"/>
    <p:sldId id="268" r:id="rId9"/>
    <p:sldId id="266" r:id="rId10"/>
    <p:sldId id="270" r:id="rId11"/>
    <p:sldId id="271" r:id="rId12"/>
    <p:sldId id="272" r:id="rId13"/>
    <p:sldId id="274" r:id="rId14"/>
    <p:sldId id="261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8AFA"/>
    <a:srgbClr val="320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D17-E0DE-4203-AA9B-88C77AE115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251E-F3AC-4418-BAF8-C2CE97D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7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D17-E0DE-4203-AA9B-88C77AE115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251E-F3AC-4418-BAF8-C2CE97D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5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D17-E0DE-4203-AA9B-88C77AE115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251E-F3AC-4418-BAF8-C2CE97D35EB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7288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D17-E0DE-4203-AA9B-88C77AE115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251E-F3AC-4418-BAF8-C2CE97D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58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D17-E0DE-4203-AA9B-88C77AE115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251E-F3AC-4418-BAF8-C2CE97D35EB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524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D17-E0DE-4203-AA9B-88C77AE115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251E-F3AC-4418-BAF8-C2CE97D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D17-E0DE-4203-AA9B-88C77AE115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251E-F3AC-4418-BAF8-C2CE97D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D17-E0DE-4203-AA9B-88C77AE115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251E-F3AC-4418-BAF8-C2CE97D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3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D17-E0DE-4203-AA9B-88C77AE115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251E-F3AC-4418-BAF8-C2CE97D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7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D17-E0DE-4203-AA9B-88C77AE115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251E-F3AC-4418-BAF8-C2CE97D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D17-E0DE-4203-AA9B-88C77AE115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251E-F3AC-4418-BAF8-C2CE97D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9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D17-E0DE-4203-AA9B-88C77AE115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251E-F3AC-4418-BAF8-C2CE97D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4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D17-E0DE-4203-AA9B-88C77AE115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251E-F3AC-4418-BAF8-C2CE97D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8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D17-E0DE-4203-AA9B-88C77AE115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251E-F3AC-4418-BAF8-C2CE97D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D17-E0DE-4203-AA9B-88C77AE115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251E-F3AC-4418-BAF8-C2CE97D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251E-F3AC-4418-BAF8-C2CE97D35EB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D17-E0DE-4203-AA9B-88C77AE115DD}" type="datetimeFigureOut">
              <a:rPr lang="en-US" smtClean="0"/>
              <a:t>1/30/2025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1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F4D17-E0DE-4203-AA9B-88C77AE115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FD251E-F3AC-4418-BAF8-C2CE97D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5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08DD4A-7292-F5EC-8043-FA9096920B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518" y="0"/>
            <a:ext cx="1228551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80AC32-C233-5467-8DA3-E464AA20B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45772" y="0"/>
            <a:ext cx="11502736" cy="2202873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AUTOMOBILE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2EF99-31FD-A3FE-9FDA-0E4473096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9250" y="2320564"/>
            <a:ext cx="4878268" cy="192931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 NAFISAT ABDULKAREEM</a:t>
            </a:r>
          </a:p>
          <a:p>
            <a:r>
              <a:rPr lang="en-US" dirty="0">
                <a:solidFill>
                  <a:schemeClr val="tx1"/>
                </a:solidFill>
              </a:rPr>
              <a:t>20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JANUARY 2025</a:t>
            </a:r>
          </a:p>
        </p:txBody>
      </p:sp>
    </p:spTree>
    <p:extLst>
      <p:ext uri="{BB962C8B-B14F-4D97-AF65-F5344CB8AC3E}">
        <p14:creationId xmlns:p14="http://schemas.microsoft.com/office/powerpoint/2010/main" val="298053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D52D1-1061-CE52-FC79-AFBB776E7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66" y="187036"/>
            <a:ext cx="6663170" cy="54289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AF505E-AA38-475A-4A11-7C22264F32B8}"/>
              </a:ext>
            </a:extLst>
          </p:cNvPr>
          <p:cNvSpPr txBox="1"/>
          <p:nvPr/>
        </p:nvSpPr>
        <p:spPr>
          <a:xfrm>
            <a:off x="236393" y="290945"/>
            <a:ext cx="1987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21C2C-BF6F-4409-87F4-36851682F9E3}"/>
              </a:ext>
            </a:extLst>
          </p:cNvPr>
          <p:cNvSpPr txBox="1"/>
          <p:nvPr/>
        </p:nvSpPr>
        <p:spPr>
          <a:xfrm>
            <a:off x="101311" y="660277"/>
            <a:ext cx="27951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From the insight, this chart shows that medium vehicles has the highest sales record and large vehicles has the least sales </a:t>
            </a:r>
          </a:p>
        </p:txBody>
      </p:sp>
    </p:spTree>
    <p:extLst>
      <p:ext uri="{BB962C8B-B14F-4D97-AF65-F5344CB8AC3E}">
        <p14:creationId xmlns:p14="http://schemas.microsoft.com/office/powerpoint/2010/main" val="33302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1C106-343A-7BC1-D5AF-B9DA3C082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909" y="166254"/>
            <a:ext cx="7096458" cy="58812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B4C220-AAB4-9E9A-485D-12EF8D5E5895}"/>
              </a:ext>
            </a:extLst>
          </p:cNvPr>
          <p:cNvSpPr txBox="1"/>
          <p:nvPr/>
        </p:nvSpPr>
        <p:spPr>
          <a:xfrm>
            <a:off x="80530" y="166254"/>
            <a:ext cx="2070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1EE73-094C-96C9-DDDE-58DC757470FF}"/>
              </a:ext>
            </a:extLst>
          </p:cNvPr>
          <p:cNvSpPr txBox="1"/>
          <p:nvPr/>
        </p:nvSpPr>
        <p:spPr>
          <a:xfrm>
            <a:off x="80530" y="535586"/>
            <a:ext cx="24236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chart displays that classic chart generate more revenue while trains generate list revenue to the company</a:t>
            </a:r>
          </a:p>
        </p:txBody>
      </p:sp>
    </p:spTree>
    <p:extLst>
      <p:ext uri="{BB962C8B-B14F-4D97-AF65-F5344CB8AC3E}">
        <p14:creationId xmlns:p14="http://schemas.microsoft.com/office/powerpoint/2010/main" val="412397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DB2082-D9E3-715F-0EE2-80CC8B5EF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5" y="90319"/>
            <a:ext cx="6567053" cy="57981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BC858E-F3B2-6E99-08C0-8B4A22819E16}"/>
              </a:ext>
            </a:extLst>
          </p:cNvPr>
          <p:cNvSpPr txBox="1"/>
          <p:nvPr/>
        </p:nvSpPr>
        <p:spPr>
          <a:xfrm>
            <a:off x="0" y="20782"/>
            <a:ext cx="1672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CCA0E3-B038-9BF3-10CF-BAEAEAA2D319}"/>
              </a:ext>
            </a:extLst>
          </p:cNvPr>
          <p:cNvSpPr txBox="1"/>
          <p:nvPr/>
        </p:nvSpPr>
        <p:spPr>
          <a:xfrm>
            <a:off x="0" y="369331"/>
            <a:ext cx="29094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chart shows customer purchasing habit to the company where by Euro shipping has the highest purchase recorded in the company while toms specialization Ltd has the least purchase </a:t>
            </a:r>
          </a:p>
        </p:txBody>
      </p:sp>
    </p:spTree>
    <p:extLst>
      <p:ext uri="{BB962C8B-B14F-4D97-AF65-F5344CB8AC3E}">
        <p14:creationId xmlns:p14="http://schemas.microsoft.com/office/powerpoint/2010/main" val="115582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8E0213-AF6E-005B-2F7C-8C42BA038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256" y="155863"/>
            <a:ext cx="5237018" cy="568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AE82AC-E36B-EC85-8B7B-0F2812B60C28}"/>
              </a:ext>
            </a:extLst>
          </p:cNvPr>
          <p:cNvSpPr txBox="1"/>
          <p:nvPr/>
        </p:nvSpPr>
        <p:spPr>
          <a:xfrm>
            <a:off x="109107" y="-1"/>
            <a:ext cx="1885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B39B55-8D07-AE5B-D100-527BAB7B0D9C}"/>
              </a:ext>
            </a:extLst>
          </p:cNvPr>
          <p:cNvSpPr txBox="1"/>
          <p:nvPr/>
        </p:nvSpPr>
        <p:spPr>
          <a:xfrm>
            <a:off x="205221" y="542698"/>
            <a:ext cx="24444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chat indicate that most of the product purchased by customers are shipped</a:t>
            </a:r>
          </a:p>
        </p:txBody>
      </p:sp>
    </p:spTree>
    <p:extLst>
      <p:ext uri="{BB962C8B-B14F-4D97-AF65-F5344CB8AC3E}">
        <p14:creationId xmlns:p14="http://schemas.microsoft.com/office/powerpoint/2010/main" val="170714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BC4EDB-0AFB-3202-3777-03A0D48B21B4}"/>
              </a:ext>
            </a:extLst>
          </p:cNvPr>
          <p:cNvSpPr txBox="1"/>
          <p:nvPr/>
        </p:nvSpPr>
        <p:spPr>
          <a:xfrm>
            <a:off x="1649557" y="849229"/>
            <a:ext cx="61046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  Recommendations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Optimize Sales Strategies for the month of November such as launching black Fridays.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Since Euro shipping is the best customer, the company should dedicate partnership such as exclusive deals, high based discount to encourage continued collaboration..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company should prioritize manufacturing more medium size vehicles.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Packages for both individuals and client such as Euro shipping.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company should increase its marketing for classic car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service centers in high demand Location and</a:t>
            </a:r>
          </a:p>
          <a:p>
            <a:r>
              <a:rPr lang="en-US" dirty="0"/>
              <a:t>establish more regional centers in other country to reduce cost of shipping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0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EBD68-0AEB-1FA2-641E-B3037673D28E}"/>
              </a:ext>
            </a:extLst>
          </p:cNvPr>
          <p:cNvSpPr txBox="1"/>
          <p:nvPr/>
        </p:nvSpPr>
        <p:spPr>
          <a:xfrm>
            <a:off x="1101436" y="2142898"/>
            <a:ext cx="69021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0535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B003C1-095D-129B-5D4E-1E47E20C47D2}"/>
              </a:ext>
            </a:extLst>
          </p:cNvPr>
          <p:cNvSpPr txBox="1"/>
          <p:nvPr/>
        </p:nvSpPr>
        <p:spPr>
          <a:xfrm>
            <a:off x="1189426" y="749113"/>
            <a:ext cx="610299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        TABLE OF CONTENTS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Transformation process.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Recommendation.</a:t>
            </a:r>
            <a:br>
              <a:rPr lang="en-US" sz="2000" dirty="0"/>
            </a:b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4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C8BA26-3C2B-A247-8CDF-3AEFDB9157D0}"/>
              </a:ext>
            </a:extLst>
          </p:cNvPr>
          <p:cNvSpPr txBox="1"/>
          <p:nvPr/>
        </p:nvSpPr>
        <p:spPr>
          <a:xfrm>
            <a:off x="1181514" y="1236847"/>
            <a:ext cx="6102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automobile sales dataset was downloaded from Kaggle and offers a detailed look at the car market, providing insights into consumer purchasing habits and industry trends. Containing data on Various vehicle sales. </a:t>
            </a:r>
          </a:p>
          <a:p>
            <a:endParaRPr lang="en-US" dirty="0"/>
          </a:p>
          <a:p>
            <a:r>
              <a:rPr lang="en-US" dirty="0"/>
              <a:t>By looking at past sales data and current market conditions, automobile sales analysis helps businesses make good decisions. It can also identify opportunities to sell more cars and make customers happier.</a:t>
            </a:r>
          </a:p>
        </p:txBody>
      </p:sp>
    </p:spTree>
    <p:extLst>
      <p:ext uri="{BB962C8B-B14F-4D97-AF65-F5344CB8AC3E}">
        <p14:creationId xmlns:p14="http://schemas.microsoft.com/office/powerpoint/2010/main" val="1672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435774-4FB7-9683-0F63-D872EF9CD2B1}"/>
              </a:ext>
            </a:extLst>
          </p:cNvPr>
          <p:cNvSpPr txBox="1"/>
          <p:nvPr/>
        </p:nvSpPr>
        <p:spPr>
          <a:xfrm>
            <a:off x="2246153" y="2117786"/>
            <a:ext cx="61029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CLEANING AND TRANSFORMATION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Reviewed data from errors and 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created a standardized date format and removed duplicate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3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D4AD99-88AD-ACE3-DF18-D8E89754EF97}"/>
              </a:ext>
            </a:extLst>
          </p:cNvPr>
          <p:cNvSpPr txBox="1"/>
          <p:nvPr/>
        </p:nvSpPr>
        <p:spPr>
          <a:xfrm>
            <a:off x="2036428" y="1572503"/>
            <a:ext cx="61029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Sales Across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sales within The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by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by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By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by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By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1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6ABD18-6259-1E22-2D24-36D406551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54" y="235974"/>
            <a:ext cx="8841273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2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BB9A5A-ABE2-DB09-732A-230798535D62}"/>
              </a:ext>
            </a:extLst>
          </p:cNvPr>
          <p:cNvSpPr txBox="1"/>
          <p:nvPr/>
        </p:nvSpPr>
        <p:spPr>
          <a:xfrm flipH="1">
            <a:off x="238991" y="137333"/>
            <a:ext cx="1685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KEY FINDINGS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89CE7-1CDE-2A66-9B64-546162D0341C}"/>
              </a:ext>
            </a:extLst>
          </p:cNvPr>
          <p:cNvSpPr txBox="1"/>
          <p:nvPr/>
        </p:nvSpPr>
        <p:spPr>
          <a:xfrm>
            <a:off x="90921" y="818056"/>
            <a:ext cx="2704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this analysis, it shows that 2019 has the most sales and 2020 has the least sales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91EA5-B48A-92A7-4256-E4D97B719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54" y="467590"/>
            <a:ext cx="5995555" cy="592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2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5F99F7-F146-B6F3-9433-2A3481934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780" y="145474"/>
            <a:ext cx="5884295" cy="5735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FC63AE-C818-61EB-8BC4-04EA2685A1AA}"/>
              </a:ext>
            </a:extLst>
          </p:cNvPr>
          <p:cNvSpPr txBox="1"/>
          <p:nvPr/>
        </p:nvSpPr>
        <p:spPr>
          <a:xfrm>
            <a:off x="558512" y="145473"/>
            <a:ext cx="1800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E1D35-349C-2832-F7D3-D63386F38B0C}"/>
              </a:ext>
            </a:extLst>
          </p:cNvPr>
          <p:cNvSpPr txBox="1"/>
          <p:nvPr/>
        </p:nvSpPr>
        <p:spPr>
          <a:xfrm>
            <a:off x="413039" y="428042"/>
            <a:ext cx="27457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According to this chart November generated more revenue with the total sum of 1,727,316, compared to other month and June has the least revenue with the sum of 347,408</a:t>
            </a:r>
          </a:p>
        </p:txBody>
      </p:sp>
    </p:spTree>
    <p:extLst>
      <p:ext uri="{BB962C8B-B14F-4D97-AF65-F5344CB8AC3E}">
        <p14:creationId xmlns:p14="http://schemas.microsoft.com/office/powerpoint/2010/main" val="228770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23F37C-54F3-A04E-6D1B-5F632D41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46" y="602673"/>
            <a:ext cx="4713531" cy="51954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7A93E6-9B5F-F5A1-BC9D-078D45A2C8C3}"/>
              </a:ext>
            </a:extLst>
          </p:cNvPr>
          <p:cNvSpPr txBox="1"/>
          <p:nvPr/>
        </p:nvSpPr>
        <p:spPr>
          <a:xfrm>
            <a:off x="807894" y="415637"/>
            <a:ext cx="1685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4F9C9-E393-2CDA-5965-512FAA77D7AA}"/>
              </a:ext>
            </a:extLst>
          </p:cNvPr>
          <p:cNvSpPr txBox="1"/>
          <p:nvPr/>
        </p:nvSpPr>
        <p:spPr>
          <a:xfrm>
            <a:off x="548122" y="784969"/>
            <a:ext cx="26107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The Analysis here displays that USA generate more revenue while  Ireland generate least revenue to the company </a:t>
            </a:r>
          </a:p>
        </p:txBody>
      </p:sp>
    </p:spTree>
    <p:extLst>
      <p:ext uri="{BB962C8B-B14F-4D97-AF65-F5344CB8AC3E}">
        <p14:creationId xmlns:p14="http://schemas.microsoft.com/office/powerpoint/2010/main" val="95211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1210</TotalTime>
  <Words>403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Trebuchet MS</vt:lpstr>
      <vt:lpstr>Wingdings</vt:lpstr>
      <vt:lpstr>Wingdings 3</vt:lpstr>
      <vt:lpstr>Facet</vt:lpstr>
      <vt:lpstr>AUTOMOBILE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Nafisat Abdulkareem</dc:creator>
  <cp:lastModifiedBy>Nafisat Abdulkareem</cp:lastModifiedBy>
  <cp:revision>23</cp:revision>
  <dcterms:created xsi:type="dcterms:W3CDTF">2025-01-11T10:14:44Z</dcterms:created>
  <dcterms:modified xsi:type="dcterms:W3CDTF">2025-01-30T14:14:32Z</dcterms:modified>
</cp:coreProperties>
</file>