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DCE92-68FA-E842-907E-75A7A49A73C9}" type="datetimeFigureOut">
              <a:rPr lang="de-DE" smtClean="0"/>
              <a:t>08.11.17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8DF3-0ADF-9941-83EE-C0D624FF5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54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liest Matrizen ein, schneidet den Bildausschnitt aus, speichert sie zeilenweise ab und 	liefert ein .</a:t>
            </a:r>
            <a:r>
              <a:rPr lang="de-DE" dirty="0" err="1" smtClean="0"/>
              <a:t>csv</a:t>
            </a:r>
            <a:r>
              <a:rPr lang="de-DE" dirty="0" smtClean="0"/>
              <a:t> File für jedes Szenario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8DF3-0ADF-9941-83EE-C0D624FF54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7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, 2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, 3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D50DCAF-8230-5B47-867A-868876AA6E8E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ABD7DF6B-C5B6-4B4E-B33B-A32F098F1FD7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100" dirty="0" smtClean="0"/>
              <a:t>Datenerzeugung</a:t>
            </a:r>
            <a:r>
              <a:rPr lang="de-DE" sz="2800" dirty="0" smtClean="0"/>
              <a:t> </a:t>
            </a:r>
            <a:r>
              <a:rPr lang="de-DE" sz="2000" dirty="0" smtClean="0"/>
              <a:t>Modellierungsseminar</a:t>
            </a:r>
            <a:endParaRPr lang="de-DE" sz="2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51248" y="3985004"/>
            <a:ext cx="3273552" cy="438307"/>
          </a:xfrm>
        </p:spPr>
        <p:txBody>
          <a:bodyPr/>
          <a:lstStyle/>
          <a:p>
            <a:r>
              <a:rPr lang="de-DE" dirty="0" smtClean="0"/>
              <a:t>Do Nhu Nguyen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04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Meine Tätigkeiten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07013" y="2020888"/>
            <a:ext cx="6168589" cy="4105275"/>
          </a:xfrm>
        </p:spPr>
        <p:txBody>
          <a:bodyPr>
            <a:normAutofit/>
          </a:bodyPr>
          <a:lstStyle/>
          <a:p>
            <a:r>
              <a:rPr lang="de-DE" dirty="0" smtClean="0"/>
              <a:t>Einarbeitung in </a:t>
            </a:r>
            <a:r>
              <a:rPr lang="de-DE" dirty="0" err="1" smtClean="0"/>
              <a:t>Vadere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Beispiel Szenarien erstellt</a:t>
            </a:r>
          </a:p>
          <a:p>
            <a:r>
              <a:rPr lang="de-DE" dirty="0" smtClean="0"/>
              <a:t>Filterverfahren, welche vorhanden sind</a:t>
            </a:r>
          </a:p>
          <a:p>
            <a:pPr lvl="1"/>
            <a:r>
              <a:rPr lang="de-DE" dirty="0" err="1" smtClean="0"/>
              <a:t>Gaussian</a:t>
            </a:r>
            <a:r>
              <a:rPr lang="de-DE" dirty="0" smtClean="0"/>
              <a:t> Filter Python </a:t>
            </a:r>
          </a:p>
          <a:p>
            <a:pPr lvl="1"/>
            <a:r>
              <a:rPr lang="de-DE" dirty="0" err="1" smtClean="0"/>
              <a:t>Scipy.ndimage.filter</a:t>
            </a:r>
            <a:r>
              <a:rPr lang="de-DE" dirty="0" smtClean="0"/>
              <a:t>  Bildfilter</a:t>
            </a:r>
          </a:p>
          <a:p>
            <a:r>
              <a:rPr lang="de-DE" dirty="0" smtClean="0"/>
              <a:t>Datenformat für Maschinelles Lernen bereitstellen </a:t>
            </a:r>
          </a:p>
          <a:p>
            <a:pPr lvl="1"/>
            <a:r>
              <a:rPr lang="de-DE" dirty="0" smtClean="0"/>
              <a:t> Python Skript</a:t>
            </a:r>
          </a:p>
          <a:p>
            <a:r>
              <a:rPr lang="de-DE" dirty="0" smtClean="0"/>
              <a:t>Szenarien-Automatisierung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2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- Automatisierung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8661" y="2020888"/>
            <a:ext cx="6106941" cy="4105275"/>
          </a:xfrm>
        </p:spPr>
        <p:txBody>
          <a:bodyPr/>
          <a:lstStyle/>
          <a:p>
            <a:r>
              <a:rPr lang="de-DE" dirty="0" smtClean="0"/>
              <a:t>Auftrag: 50 Szenarien mit unterschiedlichen Verteilungen</a:t>
            </a:r>
          </a:p>
          <a:p>
            <a:r>
              <a:rPr lang="de-DE" dirty="0" smtClean="0"/>
              <a:t>Einarbeitung in die </a:t>
            </a:r>
            <a:r>
              <a:rPr lang="de-DE" dirty="0" err="1" smtClean="0"/>
              <a:t>Vadere</a:t>
            </a:r>
            <a:r>
              <a:rPr lang="de-DE" dirty="0" smtClean="0"/>
              <a:t> Klassen (Bsp. </a:t>
            </a:r>
            <a:r>
              <a:rPr lang="de-DE" dirty="0" err="1" smtClean="0"/>
              <a:t>IOVadere</a:t>
            </a:r>
            <a:r>
              <a:rPr lang="de-DE" dirty="0" smtClean="0"/>
              <a:t>, </a:t>
            </a:r>
            <a:r>
              <a:rPr lang="de-DE" dirty="0" err="1" smtClean="0"/>
              <a:t>ScenarioBuilder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Einlesen der Szenarien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Attribute verändern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Verteilung berechnen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	- Ausführen und </a:t>
            </a:r>
            <a:r>
              <a:rPr lang="de-DE" dirty="0"/>
              <a:t>S</a:t>
            </a:r>
            <a:r>
              <a:rPr lang="de-DE" dirty="0" smtClean="0"/>
              <a:t>peicherung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3785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Automatisieren?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05650" y="2020888"/>
            <a:ext cx="6069952" cy="4105275"/>
          </a:xfrm>
        </p:spPr>
        <p:txBody>
          <a:bodyPr/>
          <a:lstStyle/>
          <a:p>
            <a:r>
              <a:rPr lang="de-DE" dirty="0" smtClean="0"/>
              <a:t>Szenario mit verschiedenen Verteilungen möglich </a:t>
            </a:r>
          </a:p>
          <a:p>
            <a:r>
              <a:rPr lang="de-DE" dirty="0" smtClean="0"/>
              <a:t>Aufwändige Zusammenstellung und </a:t>
            </a:r>
            <a:r>
              <a:rPr lang="de-DE" dirty="0" err="1" smtClean="0"/>
              <a:t>händische</a:t>
            </a:r>
            <a:r>
              <a:rPr lang="de-DE" dirty="0" smtClean="0"/>
              <a:t> Ausführung der einzelnen Szenarien nicht mehr nötig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29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Selbsteinschätzung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3820323" y="2774022"/>
            <a:ext cx="2749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16 %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1131012155"/>
      </p:ext>
    </p:extLst>
  </p:cSld>
  <p:clrMapOvr>
    <a:masterClrMapping/>
  </p:clrMapOvr>
</p:sld>
</file>

<file path=ppt/theme/theme1.xml><?xml version="1.0" encoding="utf-8"?>
<a:theme xmlns:a="http://schemas.openxmlformats.org/drawingml/2006/main" name="Krios">
  <a:themeElements>
    <a:clrScheme name="Krios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Krios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Krios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Krios.thmx</Template>
  <TotalTime>0</TotalTime>
  <Words>94</Words>
  <Application>Microsoft Macintosh PowerPoint</Application>
  <PresentationFormat>Bildschirmpräsentation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Krios</vt:lpstr>
      <vt:lpstr>Datenerzeugung Modellierungsseminar</vt:lpstr>
      <vt:lpstr>Meine Tätigkeiten</vt:lpstr>
      <vt:lpstr>Szenarien - Automatisierung</vt:lpstr>
      <vt:lpstr>Warum Automatisieren?</vt:lpstr>
      <vt:lpstr>Selbsteinschätzung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</dc:creator>
  <cp:lastModifiedBy>Do</cp:lastModifiedBy>
  <cp:revision>14</cp:revision>
  <dcterms:created xsi:type="dcterms:W3CDTF">2017-11-05T19:00:39Z</dcterms:created>
  <dcterms:modified xsi:type="dcterms:W3CDTF">2017-11-08T14:53:34Z</dcterms:modified>
</cp:coreProperties>
</file>