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B41-F8B3-457D-B8CD-58EBC3027714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5377-D35D-4627-B569-C93105661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02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B41-F8B3-457D-B8CD-58EBC3027714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5377-D35D-4627-B569-C93105661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53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B41-F8B3-457D-B8CD-58EBC3027714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5377-D35D-4627-B569-C93105661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60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B41-F8B3-457D-B8CD-58EBC3027714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5377-D35D-4627-B569-C93105661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63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B41-F8B3-457D-B8CD-58EBC3027714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5377-D35D-4627-B569-C93105661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56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B41-F8B3-457D-B8CD-58EBC3027714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5377-D35D-4627-B569-C93105661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9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B41-F8B3-457D-B8CD-58EBC3027714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5377-D35D-4627-B569-C93105661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1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B41-F8B3-457D-B8CD-58EBC3027714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5377-D35D-4627-B569-C93105661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01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B41-F8B3-457D-B8CD-58EBC3027714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5377-D35D-4627-B569-C93105661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56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B41-F8B3-457D-B8CD-58EBC3027714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5377-D35D-4627-B569-C93105661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35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B41-F8B3-457D-B8CD-58EBC3027714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5377-D35D-4627-B569-C93105661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23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0B41-F8B3-457D-B8CD-58EBC3027714}" type="datetimeFigureOut">
              <a:rPr lang="de-DE" smtClean="0"/>
              <a:t>08.11.2017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85377-D35D-4627-B569-C93105661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55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Vadere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497" y="1825625"/>
            <a:ext cx="4359005" cy="4351338"/>
          </a:xfr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Installation und Einarbeitung</a:t>
            </a:r>
          </a:p>
          <a:p>
            <a:r>
              <a:rPr lang="de-DE" dirty="0" smtClean="0"/>
              <a:t>Erstellen eines Beispielszenarios mit 10 verschiedenen Verteilungen</a:t>
            </a:r>
          </a:p>
          <a:p>
            <a:r>
              <a:rPr lang="de-DE" dirty="0" smtClean="0"/>
              <a:t>Pro Verteilung starten 100 Menschen </a:t>
            </a:r>
          </a:p>
          <a:p>
            <a:r>
              <a:rPr lang="de-DE" dirty="0" smtClean="0"/>
              <a:t>Start zufällig verteilt in grünem Feld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9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Aufbereitung der </a:t>
            </a:r>
            <a:r>
              <a:rPr lang="de-DE" dirty="0" err="1" smtClean="0"/>
              <a:t>Trajektoren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R</a:t>
            </a:r>
          </a:p>
          <a:p>
            <a:r>
              <a:rPr lang="de-DE" dirty="0" smtClean="0"/>
              <a:t>Daten der Personen im Kamerabereich herausfiltern und aktuelle Verteilung der Ziele jener Personen angeben, bzw. jeder Person eigenes Ziel </a:t>
            </a:r>
            <a:r>
              <a:rPr lang="de-DE" dirty="0" err="1" smtClean="0"/>
              <a:t>zuornen</a:t>
            </a:r>
            <a:endParaRPr lang="de-DE" dirty="0"/>
          </a:p>
          <a:p>
            <a:r>
              <a:rPr lang="de-DE" dirty="0" smtClean="0"/>
              <a:t>Ausgabe: CSV File nach dem Format: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Alternativ statt der prozentualen Verteilung auch mit den einzelnen Zielen jeder Person in eigener Datei</a:t>
            </a:r>
          </a:p>
          <a:p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23158"/>
              </p:ext>
            </p:extLst>
          </p:nvPr>
        </p:nvGraphicFramePr>
        <p:xfrm>
          <a:off x="1153039" y="4157527"/>
          <a:ext cx="93944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658"/>
                <a:gridCol w="1584000"/>
                <a:gridCol w="1584000"/>
                <a:gridCol w="438506"/>
                <a:gridCol w="1584000"/>
                <a:gridCol w="811870"/>
                <a:gridCol w="1219200"/>
                <a:gridCol w="90022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Timestamp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Pedestian</a:t>
                      </a:r>
                      <a:r>
                        <a:rPr lang="de-DE" baseline="0" dirty="0" smtClean="0"/>
                        <a:t> 1 - 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Pedestian</a:t>
                      </a:r>
                      <a:r>
                        <a:rPr lang="de-DE" baseline="0" dirty="0" smtClean="0"/>
                        <a:t> 1 - 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Pedestian</a:t>
                      </a:r>
                      <a:r>
                        <a:rPr lang="de-DE" baseline="0" dirty="0" smtClean="0"/>
                        <a:t> n - 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Left</a:t>
                      </a:r>
                      <a:r>
                        <a:rPr lang="de-DE" dirty="0" smtClean="0"/>
                        <a:t> 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Straight 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Right</a:t>
                      </a:r>
                      <a:r>
                        <a:rPr lang="de-DE" dirty="0" smtClean="0"/>
                        <a:t> %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22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</a:t>
            </a:r>
            <a:r>
              <a:rPr lang="de-DE" dirty="0" smtClean="0"/>
              <a:t>erechnung </a:t>
            </a:r>
            <a:r>
              <a:rPr lang="de-DE" dirty="0" smtClean="0"/>
              <a:t>der aktuellen Verteilung der Ziele in Python und </a:t>
            </a:r>
            <a:r>
              <a:rPr lang="de-DE" dirty="0"/>
              <a:t>I</a:t>
            </a:r>
            <a:r>
              <a:rPr lang="de-DE" dirty="0" smtClean="0"/>
              <a:t>ntegration in bestehende Funktion zur </a:t>
            </a:r>
            <a:r>
              <a:rPr lang="de-DE" dirty="0"/>
              <a:t>B</a:t>
            </a:r>
            <a:r>
              <a:rPr lang="de-DE" dirty="0" smtClean="0"/>
              <a:t>erechnung von Dichtedaten.</a:t>
            </a:r>
          </a:p>
          <a:p>
            <a:r>
              <a:rPr lang="de-DE" dirty="0" smtClean="0"/>
              <a:t>Erste Recherchen zur Verwendung von Bildfiltern bei der Datenvorverarbeitung.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711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Selbsteinschätzung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Selbsteinschätzung: ca. 16%</a:t>
            </a:r>
          </a:p>
        </p:txBody>
      </p:sp>
    </p:spTree>
    <p:extLst>
      <p:ext uri="{BB962C8B-B14F-4D97-AF65-F5344CB8AC3E}">
        <p14:creationId xmlns:p14="http://schemas.microsoft.com/office/powerpoint/2010/main" val="361385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28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Vadere</vt:lpstr>
      <vt:lpstr>Erste Aufbereitung der Trajektoren</vt:lpstr>
      <vt:lpstr>Weiteres</vt:lpstr>
      <vt:lpstr>Selbsteinschätzung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Anita Steinberger</dc:creator>
  <cp:lastModifiedBy>Anita Steinberger</cp:lastModifiedBy>
  <cp:revision>11</cp:revision>
  <dcterms:created xsi:type="dcterms:W3CDTF">2017-11-06T16:27:44Z</dcterms:created>
  <dcterms:modified xsi:type="dcterms:W3CDTF">2017-11-08T14:56:31Z</dcterms:modified>
</cp:coreProperties>
</file>