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CF3E65-537C-4894-B967-85F7827D4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11BCEB-B47C-4D9D-8A06-A21F9017F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A16944-FBE8-46FF-BBC9-44B2CCE0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05AB-E514-46C7-B7A6-F938E2B58794}" type="datetimeFigureOut">
              <a:rPr lang="de-DE" smtClean="0"/>
              <a:t>06.11.2017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352A70-8F70-49E8-871F-D3B098B7A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8941CF-C080-433F-8F21-422681E9C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5B367-08C7-4130-9804-60B88EE0B8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1692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1942BC-DAB2-4D7D-BEB7-6F8ABEA87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226E2AD-2FF9-4488-9350-F926CFA8D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0EF7E8-1FA3-454B-B6DC-DD7A60A9C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05AB-E514-46C7-B7A6-F938E2B58794}" type="datetimeFigureOut">
              <a:rPr lang="de-DE" smtClean="0"/>
              <a:t>06.11.2017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D9DD51-F9D1-4790-A55A-1480ADAEB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652AB3-EEEC-4410-833B-B90F5A42C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5B367-08C7-4130-9804-60B88EE0B8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9878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3478853-CBEB-4E86-A5BA-211B16742E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BAF1318-C872-4BBB-828D-7BE9490C1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930169-B87B-4A5E-BB77-E64FB96B7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05AB-E514-46C7-B7A6-F938E2B58794}" type="datetimeFigureOut">
              <a:rPr lang="de-DE" smtClean="0"/>
              <a:t>06.11.2017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65C267-526B-49CF-9E1A-3D2DE3B1B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1D0C68-46CD-4EDD-8158-231AD6BC3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5B367-08C7-4130-9804-60B88EE0B8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3646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2A1060-A08E-41D9-96F8-9DCF508D5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089AAC-D603-4219-8C16-D1DF2D029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408BDD-A39E-4D00-AA80-561AA9EF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05AB-E514-46C7-B7A6-F938E2B58794}" type="datetimeFigureOut">
              <a:rPr lang="de-DE" smtClean="0"/>
              <a:t>06.11.2017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36AB96-865E-449A-9260-21ABC2E31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ADC1ED-CB15-4896-B7A1-13DC02B3E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5B367-08C7-4130-9804-60B88EE0B8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8650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DA01E-65D3-41A1-8871-0107C1134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A36B67-B6EA-4D8A-B4E0-0B7DD2623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8E4D75-8C01-4404-A4E8-2DA32F570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05AB-E514-46C7-B7A6-F938E2B58794}" type="datetimeFigureOut">
              <a:rPr lang="de-DE" smtClean="0"/>
              <a:t>06.11.2017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176B0D-54CE-4A76-A9E6-1DF4AEFF9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2E1327-8F98-4600-9A2B-D2F289F83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5B367-08C7-4130-9804-60B88EE0B8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619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829F33-331C-4CD7-81BB-24716647B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B8D975-4DCF-4139-8CAA-556AF87F12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4209A23-F081-4046-B2D6-4C456CC20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3586DC-EB22-469E-87A5-59B34B664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05AB-E514-46C7-B7A6-F938E2B58794}" type="datetimeFigureOut">
              <a:rPr lang="de-DE" smtClean="0"/>
              <a:t>06.11.2017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DA1A78A-17F7-46DB-B771-1DD675A54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2A827B-9973-431E-9BB3-89F76118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5B367-08C7-4130-9804-60B88EE0B8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6027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BBF554-75CA-4989-B020-CA0E0043B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7A542E-2091-4FA4-BF98-A53439530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84FA6C6-3BCA-447A-8C84-50DEFC835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A3C82C7-0101-4100-B543-0C2974F52B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6492119-B05F-4AD1-86A5-CE196B1470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3BEDDC3-CAD5-4342-B041-910A887D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05AB-E514-46C7-B7A6-F938E2B58794}" type="datetimeFigureOut">
              <a:rPr lang="de-DE" smtClean="0"/>
              <a:t>06.11.2017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162847B-C790-40FC-969B-1FD836654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4F8F878-E4BA-4CBD-996E-B9DE48EE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5B367-08C7-4130-9804-60B88EE0B8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0327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AF81C9-9B69-4048-AE20-A3CC7DDAA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D83A0D1-DECA-40B1-BCB7-7359E181B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05AB-E514-46C7-B7A6-F938E2B58794}" type="datetimeFigureOut">
              <a:rPr lang="de-DE" smtClean="0"/>
              <a:t>06.11.2017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4047B2-94FA-4F5A-BB2F-A97162339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7AFB728-B2BB-4565-8B73-DF6F5169A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5B367-08C7-4130-9804-60B88EE0B8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625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70FA2E2-48FD-4E3D-845F-128411F07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05AB-E514-46C7-B7A6-F938E2B58794}" type="datetimeFigureOut">
              <a:rPr lang="de-DE" smtClean="0"/>
              <a:t>06.11.2017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68EAC02-57D8-45F5-A679-EA04DA757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0B2C7F4-7812-4B29-825B-31EC0C291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5B367-08C7-4130-9804-60B88EE0B8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2601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F70D72-36E6-436F-A88C-607343C40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B290FB-66B1-4075-A760-61A37240E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14ADAD6-D954-469A-8ABD-9E3B1A17B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FAA49D-DB1F-403D-86CB-37519B472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05AB-E514-46C7-B7A6-F938E2B58794}" type="datetimeFigureOut">
              <a:rPr lang="de-DE" smtClean="0"/>
              <a:t>06.11.2017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F6A43C-65AA-442A-AEA3-4B4D95742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43E7CD-AEAE-4A69-B660-AC727C36E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5B367-08C7-4130-9804-60B88EE0B8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7081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CF60FA-15B7-46AD-A615-12BFB9644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5ADD46E-874E-4B4D-97CF-89CDB69870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C2F2730-01A6-40D2-8E83-33DC336CD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FD8EAD-743B-4AF8-9945-98F886E35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05AB-E514-46C7-B7A6-F938E2B58794}" type="datetimeFigureOut">
              <a:rPr lang="de-DE" smtClean="0"/>
              <a:t>06.11.2017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150A9D-C0C5-4640-BB93-0715A94A3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6F4797-0C09-4A53-BF7B-B5DCD45C1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5B367-08C7-4130-9804-60B88EE0B8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6394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F3C99A7-90BF-4C87-BF6C-E81272342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E0A9AD-8734-4ACC-A3F3-12C4FBAC7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376B20-0233-49E2-8EC9-8E3183D40D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205AB-E514-46C7-B7A6-F938E2B58794}" type="datetimeFigureOut">
              <a:rPr lang="de-DE" smtClean="0"/>
              <a:t>06.11.2017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38A04D-64B8-4BB9-89D9-D48C96CBD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8095EB-208D-4626-A667-948673A54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5B367-08C7-4130-9804-60B88EE0B8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1503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2BECF1-38C4-42E7-ABE8-26C37206B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Datenerzeugung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BE07E9-9FDA-4058-9B8B-903BFFE92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Einarbeitung in </a:t>
            </a:r>
            <a:r>
              <a:rPr lang="de-DE" dirty="0" err="1"/>
              <a:t>Vadere</a:t>
            </a:r>
            <a:endParaRPr lang="de-DE" dirty="0"/>
          </a:p>
          <a:p>
            <a:r>
              <a:rPr lang="de-DE" dirty="0"/>
              <a:t>Erstellung eines ersten Testszenarios (~60 </a:t>
            </a:r>
            <a:r>
              <a:rPr lang="de-DE" dirty="0" err="1"/>
              <a:t>outputs</a:t>
            </a:r>
            <a:r>
              <a:rPr lang="de-DE" dirty="0"/>
              <a:t>)</a:t>
            </a:r>
          </a:p>
          <a:p>
            <a:r>
              <a:rPr lang="de-DE" dirty="0"/>
              <a:t>Automatisierung der Erstellung von Testszenarien</a:t>
            </a:r>
          </a:p>
          <a:p>
            <a:r>
              <a:rPr lang="de-DE" dirty="0"/>
              <a:t>Literatur-Recherche über Filter für neuronale Netze wurde zu nächstem Sprint verschoben</a:t>
            </a:r>
          </a:p>
        </p:txBody>
      </p:sp>
    </p:spTree>
    <p:extLst>
      <p:ext uri="{BB962C8B-B14F-4D97-AF65-F5344CB8AC3E}">
        <p14:creationId xmlns:p14="http://schemas.microsoft.com/office/powerpoint/2010/main" val="4165971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93D7C6-AAFC-4E24-B819-4E38B3649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Datenerzeugung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FAC4C0-76A8-4BEB-B624-C039CF37C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(Erstellung eines ersten Testszenarios)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7927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DEC2E6-79C2-4973-B961-08C3F6BB3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1325563"/>
          </a:xfrm>
        </p:spPr>
        <p:txBody>
          <a:bodyPr/>
          <a:lstStyle/>
          <a:p>
            <a:r>
              <a:rPr lang="de-DE" dirty="0"/>
              <a:t>Datenerzeugung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F1D4C7-5B58-4412-A1E9-C7528849B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41603"/>
          </a:xfrm>
        </p:spPr>
        <p:txBody>
          <a:bodyPr/>
          <a:lstStyle/>
          <a:p>
            <a:r>
              <a:rPr lang="de-DE" dirty="0"/>
              <a:t>Einarbeitung in </a:t>
            </a:r>
            <a:r>
              <a:rPr lang="de-DE" dirty="0" err="1"/>
              <a:t>Vadere</a:t>
            </a:r>
            <a:r>
              <a:rPr lang="de-DE" dirty="0"/>
              <a:t> (</a:t>
            </a:r>
            <a:r>
              <a:rPr lang="de-DE"/>
              <a:t>erstes Testszenarios)</a:t>
            </a:r>
            <a:endParaRPr lang="de-DE" dirty="0"/>
          </a:p>
          <a:p>
            <a:r>
              <a:rPr lang="de-DE" dirty="0"/>
              <a:t>Erstellung eines ersten Testszenarios (~60 </a:t>
            </a:r>
            <a:r>
              <a:rPr lang="de-DE" dirty="0" err="1"/>
              <a:t>outputs</a:t>
            </a:r>
            <a:r>
              <a:rPr lang="de-DE" dirty="0"/>
              <a:t>) für das Testen der neuronalen Netze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 Alle Permutationen 600 Leute auf 3 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     Ziele in 50er Schritten aufzuteilen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hardcoded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65E04B7-248E-49AA-AD46-0E4C2A8140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99"/>
          <a:stretch/>
        </p:blipFill>
        <p:spPr>
          <a:xfrm>
            <a:off x="7120714" y="2435009"/>
            <a:ext cx="4029075" cy="403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633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71D86-4CB2-4409-B05F-BCA08D355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Datenerzeugung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DF3A91-1ACC-4D55-8616-F4C25321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1135"/>
            <a:ext cx="10515600" cy="4351338"/>
          </a:xfrm>
        </p:spPr>
        <p:txBody>
          <a:bodyPr/>
          <a:lstStyle/>
          <a:p>
            <a:r>
              <a:rPr lang="de-DE" dirty="0"/>
              <a:t>Automatisierung der Erstellung von Testszenarien</a:t>
            </a:r>
          </a:p>
          <a:p>
            <a:pPr lvl="1"/>
            <a:r>
              <a:rPr lang="de-DE" dirty="0"/>
              <a:t>Problem: Viele Trainingsdaten notwendig für neuronales Netz</a:t>
            </a:r>
          </a:p>
          <a:p>
            <a:pPr marL="4572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	 Manuelle Erstellung zu aufwendig 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r>
              <a:rPr lang="de-DE" dirty="0"/>
              <a:t>Lösung:  </a:t>
            </a:r>
          </a:p>
          <a:p>
            <a:pPr lvl="2"/>
            <a:r>
              <a:rPr lang="de-DE" dirty="0"/>
              <a:t>Selber ein Test </a:t>
            </a:r>
            <a:r>
              <a:rPr lang="de-DE" dirty="0" err="1"/>
              <a:t>Vadere</a:t>
            </a:r>
            <a:r>
              <a:rPr lang="de-DE" dirty="0"/>
              <a:t> Test Projekt erstellen</a:t>
            </a:r>
          </a:p>
          <a:p>
            <a:pPr lvl="2"/>
            <a:r>
              <a:rPr lang="de-DE" dirty="0"/>
              <a:t>Darin das Test Szenario(JSON File) </a:t>
            </a:r>
            <a:r>
              <a:rPr lang="de-DE" dirty="0" err="1"/>
              <a:t>deserialisieren</a:t>
            </a:r>
            <a:r>
              <a:rPr lang="de-DE" dirty="0"/>
              <a:t> (zu Java Objekt)</a:t>
            </a:r>
          </a:p>
          <a:p>
            <a:pPr lvl="2"/>
            <a:r>
              <a:rPr lang="de-DE" dirty="0"/>
              <a:t>Manipulation der Parameter des Szenarios innerhalb des JSON Files.</a:t>
            </a:r>
          </a:p>
          <a:p>
            <a:pPr marL="914400" lvl="2" indent="0">
              <a:buNone/>
            </a:pPr>
            <a:endParaRPr lang="de-DE" dirty="0"/>
          </a:p>
          <a:p>
            <a:pPr lvl="1"/>
            <a:r>
              <a:rPr lang="de-DE" dirty="0"/>
              <a:t>Erstellung der Outputs mittels zufällig generierter Parameter</a:t>
            </a:r>
          </a:p>
          <a:p>
            <a:pPr lvl="2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7848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AD9307-1B32-4D7F-9148-CD74FFEFF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Datenerzeugung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28D9F6-A085-466A-99D0-B93A9303E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Literatur-Recherche über Filter für neuronale Netze wurde zu nächstem Sprint verschoben</a:t>
            </a:r>
          </a:p>
        </p:txBody>
      </p:sp>
    </p:spTree>
    <p:extLst>
      <p:ext uri="{BB962C8B-B14F-4D97-AF65-F5344CB8AC3E}">
        <p14:creationId xmlns:p14="http://schemas.microsoft.com/office/powerpoint/2010/main" val="3125763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Breitbild</PresentationFormat>
  <Paragraphs>26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</vt:lpstr>
      <vt:lpstr>Datenerzeugung</vt:lpstr>
      <vt:lpstr>Datenerzeugung</vt:lpstr>
      <vt:lpstr>Datenerzeugung</vt:lpstr>
      <vt:lpstr>Datenerzeugung</vt:lpstr>
      <vt:lpstr>Datenerzeugung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Julian Bauer</dc:creator>
  <cp:lastModifiedBy>Julian Bauer</cp:lastModifiedBy>
  <cp:revision>12</cp:revision>
  <dcterms:created xsi:type="dcterms:W3CDTF">2017-11-06T16:02:29Z</dcterms:created>
  <dcterms:modified xsi:type="dcterms:W3CDTF">2017-11-08T15:05:17Z</dcterms:modified>
</cp:coreProperties>
</file>