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C734D78-20BB-46DB-BCBC-519EE5F612B0}"/>
              </a:ext>
            </a:extLst>
          </p:cNvPr>
          <p:cNvSpPr/>
          <p:nvPr/>
        </p:nvSpPr>
        <p:spPr>
          <a:xfrm>
            <a:off x="0" y="761996"/>
            <a:ext cx="9141622" cy="5333996"/>
          </a:xfrm>
          <a:prstGeom prst="rect">
            <a:avLst/>
          </a:prstGeom>
          <a:solidFill>
            <a:srgbClr val="40BAD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6A58561-9DC0-4CA3-B798-BA2DF66E2D2E}"/>
              </a:ext>
            </a:extLst>
          </p:cNvPr>
          <p:cNvSpPr/>
          <p:nvPr/>
        </p:nvSpPr>
        <p:spPr>
          <a:xfrm>
            <a:off x="9270260" y="761996"/>
            <a:ext cx="2925321" cy="5333996"/>
          </a:xfrm>
          <a:prstGeom prst="rect">
            <a:avLst/>
          </a:prstGeom>
          <a:solidFill>
            <a:srgbClr val="C8C8C8">
              <a:alpha val="49804"/>
            </a:srgbClr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A5DF0-E823-4489-BCE5-816D9FE04A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/>
          <a:lstStyle>
            <a:lvl1pPr>
              <a:defRPr sz="5900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57C723-A6CF-4670-9216-FD66A0E1C2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14" y="4670243"/>
            <a:ext cx="7315200" cy="914400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D9F1F6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2220B3D-2226-4107-8007-4F9E3EB750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AF1299-3C17-4968-B907-2F6C599522A8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4D3BD0-6AD7-4C30-BD2F-6AABC40588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475997-31E1-4492-A8EF-65A369FA06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AD4CF0-E099-4328-B9B4-F53E9A663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D5F-38A6-423B-B42F-2560E06717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3F44B-D53E-47F4-B333-DB0B201395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1879294-C269-4526-8AC4-7A861605D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E8E824-1FEC-412D-A9B2-AE1E5A894757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348C99-C5DD-40A7-A351-3B5357731D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12E5976-B0AE-41C7-BAD5-A51715EF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E78FE-676B-4450-AC08-E4F2633F7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F2232-F891-4412-99A9-85A4F943F44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381003" y="990596"/>
            <a:ext cx="2819396" cy="49530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8B73B-752F-45B1-83DB-5689A76871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589D155-CE9A-455E-BBFB-BBE62AA716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140C90-3C3F-4A6F-8105-9FD21F7B5CA1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292BB3-8465-4F5C-AC8C-D01388215D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9FE192A-FB00-49E0-BDB2-C20CA22D8D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6DB9D3-5EDB-477B-9EAC-1B7CB565AC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D9D-7B8B-4F04-83FF-A35D4719EE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FB8E-F6BB-411B-803D-E2FD62E229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8B64-2A3D-47B5-B7A8-A9507D73E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277752-6ADB-487F-B4D6-1B3184788469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3E6B-1AEC-40EF-AA71-CF3DD384B2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F906-3950-4B31-900D-D97BEF1FEB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2BA8D4-68E5-4675-BAEF-8BB3E5C0BF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8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63D8-E2B4-4F84-8762-E5B5AD870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/>
          <a:lstStyle>
            <a:lvl1pPr>
              <a:defRPr sz="5900" spc="-1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F1D2-40C3-4A33-A997-D69444C98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6200" y="4672583"/>
            <a:ext cx="7315200" cy="914400"/>
          </a:xfrm>
        </p:spPr>
        <p:txBody>
          <a:bodyPr anchor="t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C3E1-2745-413A-9FCE-CD312CBDA7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770B0-DBE1-4797-8163-45E0D7434D63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C97-28B4-4D5E-9EA6-7E2B7FD48C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1EF0-792C-4360-9D93-01A9F292BC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B06C-C8AE-42FA-B7D8-7E5E87B5DD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362A-1538-427D-BF0F-6A8A9E55A8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7442-030A-4CD0-B811-7FC6B06F17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202C-6292-4A94-A06C-0794FB1617B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E23D4D22-286C-42AB-B6A7-A593EC123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88B48D-6771-4778-B581-967D63B839B6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D19E234-BFE0-4E03-BFB4-A68CD3641A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C2D0479-78BD-4973-8049-C7D7B1212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0B8133-3EDF-4FDC-97F7-A0192C09B3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47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49047459-397A-4866-8DD8-2AF8B4257A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B9EA3-F3D0-49FF-A645-9E3AAB5D2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7912" y="1023588"/>
            <a:ext cx="3474720" cy="80771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09DA-97A0-48EB-82A7-6E543A136A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3867912" y="1930938"/>
            <a:ext cx="347472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BE817-A6CE-486D-8888-C745ED5F10E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818467" y="1023588"/>
            <a:ext cx="3474720" cy="81316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158B3-A975-4362-93DF-A8FDF945226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818467" y="1930938"/>
            <a:ext cx="347472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EF60FE2-04FF-456C-9D03-5BAD5DF446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C92923-6512-4464-A011-DAD398EAA361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ED9D241-9B61-4BB3-8CA1-D78FB7276C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72DD6CAD-E7A8-4FCB-9B6A-592671FE5D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F9559E-9115-4B1E-8CF2-FF5C994A9A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625F008-FCCF-46AE-962D-74DF6C25D8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001045A-CC19-4EE6-ABE0-8409D8C608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6A7BB0-13A7-419D-B98C-7EAD4C769769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EF3AD5D-579B-4591-962A-FEF1F12498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246FE76-9BA2-48A1-A1C6-D6D1C1F50F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EB622A-B4B2-4B35-8E9E-BE48CB142D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F1243A5D-6828-4DFA-9BEB-F210A83B6C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86BA1-A644-40FC-954D-947FE8E7347E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B716162F-2D99-43E1-A461-6FFBCD704A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9B4A721-934B-453D-B7FB-57E813B566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62869-6F92-4F39-BDE8-EF64158C9D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C42B-D1B8-48CF-ACB2-B5E06C284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4483-D5E7-4318-BFB8-C0FA66ED5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4DDD7-2753-405B-89A3-7B4AAE5260C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6032" y="3494178"/>
            <a:ext cx="2834640" cy="2321990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007D2E0C-E630-4F5A-AA10-CF004D1807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A59BBC-3483-48A0-B795-886EDF0A7D42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57EB027-B7BD-4C7F-9890-BB2BC1B9BF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6616FD1-897F-4562-A215-EFF446B07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59EEB-4565-4DDB-A957-DCCD164E9C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8447-219A-4540-A338-6120793FD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FCB1A-5040-4984-BCDB-6E9DC051367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570640" y="767419"/>
            <a:ext cx="8115226" cy="5330952"/>
          </a:xfrm>
          <a:solidFill>
            <a:srgbClr val="BFBFBF"/>
          </a:solidFill>
        </p:spPr>
        <p:txBody>
          <a:bodyPr anchor="t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47BF-72B0-4A59-B41F-4BA5190CE2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6032" y="3493008"/>
            <a:ext cx="2834640" cy="2322576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BC29F293-0D43-4141-98E1-2993F53CFA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046FC4-5E6A-4ACF-8D6C-1A977FC2D456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8179E98-02E4-46C9-B583-A0C2A4128F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499097" y="6356351"/>
            <a:ext cx="591151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7F0F8D-F09F-4171-9AD4-8EF4871AF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A1806-024A-4E4E-9FDA-FECDE709B5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ADDC094-6228-438F-9D8A-626E6C969D64}"/>
              </a:ext>
            </a:extLst>
          </p:cNvPr>
          <p:cNvSpPr/>
          <p:nvPr/>
        </p:nvSpPr>
        <p:spPr>
          <a:xfrm>
            <a:off x="0" y="758952"/>
            <a:ext cx="3443593" cy="5330952"/>
          </a:xfrm>
          <a:prstGeom prst="rect">
            <a:avLst/>
          </a:prstGeom>
          <a:solidFill>
            <a:srgbClr val="40BAD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9A907FF-EBD4-4F88-8D2C-0CDBB3CE0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3" y="1123834"/>
            <a:ext cx="2947486" cy="46011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37">
            <a:extLst>
              <a:ext uri="{FF2B5EF4-FFF2-40B4-BE49-F238E27FC236}">
                <a16:creationId xmlns:a16="http://schemas.microsoft.com/office/drawing/2014/main" id="{36EB9E41-AE5F-4482-BD25-A88660FC8A3B}"/>
              </a:ext>
            </a:extLst>
          </p:cNvPr>
          <p:cNvSpPr/>
          <p:nvPr/>
        </p:nvSpPr>
        <p:spPr>
          <a:xfrm>
            <a:off x="11815867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DBE9E2-5179-4517-9416-E5538102C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9265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5ED5E1B-4D0A-4E38-B889-B287B0F488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62469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7F7F7F"/>
                </a:solidFill>
                <a:uFillTx/>
                <a:latin typeface="Corbel"/>
              </a:defRPr>
            </a:lvl1pPr>
          </a:lstStyle>
          <a:p>
            <a:pPr lvl="0"/>
            <a:fld id="{925FC145-4840-44D0-B126-A0DAF7A753DC}" type="datetime1">
              <a:rPr lang="en-US"/>
              <a:pPr lvl="0"/>
              <a:t>11/8/2017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D113442-72F3-4D30-9F24-7EEC5A97073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869265" y="6356351"/>
            <a:ext cx="591151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7F7F7F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FCE755-C6D4-4DB8-90B5-73DC8D888D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34133" y="6356351"/>
            <a:ext cx="153092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none" spc="0" baseline="0">
                <a:solidFill>
                  <a:srgbClr val="40BAD2"/>
                </a:solidFill>
                <a:uFillTx/>
                <a:latin typeface="Corbel"/>
              </a:defRPr>
            </a:lvl1pPr>
          </a:lstStyle>
          <a:p>
            <a:pPr lvl="0"/>
            <a:fld id="{6433EB52-8B29-424B-9449-B96CD1B835B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-60" baseline="0">
          <a:solidFill>
            <a:srgbClr val="FFFFFF"/>
          </a:solidFill>
          <a:uFillTx/>
          <a:latin typeface="Corbel"/>
        </a:defRPr>
      </a:lvl1pPr>
    </p:titleStyle>
    <p:bodyStyle>
      <a:lvl1pPr marL="182880" marR="0" lvl="0" indent="-182880" algn="l" defTabSz="914400" rtl="0" fontAlgn="auto" hangingPunct="1">
        <a:lnSpc>
          <a:spcPct val="90000"/>
        </a:lnSpc>
        <a:spcBef>
          <a:spcPts val="1200"/>
        </a:spcBef>
        <a:spcAft>
          <a:spcPts val="0"/>
        </a:spcAft>
        <a:buClr>
          <a:srgbClr val="40BAD2"/>
        </a:buClr>
        <a:buSzPct val="100000"/>
        <a:buFont typeface="Wingdings 2" pitchFamily="18"/>
        <a:buChar char="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orbel"/>
        </a:defRPr>
      </a:lvl1pPr>
      <a:lvl2pPr marL="685800" marR="0" lvl="1" indent="-182880" algn="l" defTabSz="914400" rtl="0" fontAlgn="auto" hangingPunct="1">
        <a:lnSpc>
          <a:spcPct val="90000"/>
        </a:lnSpc>
        <a:spcBef>
          <a:spcPts val="250"/>
        </a:spcBef>
        <a:spcAft>
          <a:spcPts val="250"/>
        </a:spcAft>
        <a:buClr>
          <a:srgbClr val="40BAD2"/>
        </a:buClr>
        <a:buSzPct val="100000"/>
        <a:buFont typeface="Wingdings 2" pitchFamily="18"/>
        <a:buChar char="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orbel"/>
        </a:defRPr>
      </a:lvl2pPr>
      <a:lvl3pPr marL="1143000" marR="0" lvl="2" indent="-182880" algn="l" defTabSz="914400" rtl="0" fontAlgn="auto" hangingPunct="1">
        <a:lnSpc>
          <a:spcPct val="90000"/>
        </a:lnSpc>
        <a:spcBef>
          <a:spcPts val="250"/>
        </a:spcBef>
        <a:spcAft>
          <a:spcPts val="250"/>
        </a:spcAft>
        <a:buClr>
          <a:srgbClr val="40BAD2"/>
        </a:buClr>
        <a:buSzPct val="100000"/>
        <a:buFont typeface="Wingdings 2" pitchFamily="18"/>
        <a:buChar char=""/>
        <a:tabLst/>
        <a:defRPr lang="en-US" sz="1600" b="0" i="0" u="none" strike="noStrike" kern="1200" cap="none" spc="0" baseline="0">
          <a:solidFill>
            <a:srgbClr val="595959"/>
          </a:solidFill>
          <a:uFillTx/>
          <a:latin typeface="Corbel"/>
        </a:defRPr>
      </a:lvl3pPr>
      <a:lvl4pPr marL="1600200" marR="0" lvl="3" indent="-182880" algn="l" defTabSz="914400" rtl="0" fontAlgn="auto" hangingPunct="1">
        <a:lnSpc>
          <a:spcPct val="90000"/>
        </a:lnSpc>
        <a:spcBef>
          <a:spcPts val="250"/>
        </a:spcBef>
        <a:spcAft>
          <a:spcPts val="250"/>
        </a:spcAft>
        <a:buClr>
          <a:srgbClr val="40BAD2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Corbel"/>
        </a:defRPr>
      </a:lvl4pPr>
      <a:lvl5pPr marL="2057400" marR="0" lvl="4" indent="-182880" algn="l" defTabSz="914400" rtl="0" fontAlgn="auto" hangingPunct="1">
        <a:lnSpc>
          <a:spcPct val="90000"/>
        </a:lnSpc>
        <a:spcBef>
          <a:spcPts val="250"/>
        </a:spcBef>
        <a:spcAft>
          <a:spcPts val="250"/>
        </a:spcAft>
        <a:buClr>
          <a:srgbClr val="40BAD2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Sprint 1</a:t>
            </a:r>
            <a:endParaRPr lang="en-GB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Aufgaben:</a:t>
            </a:r>
          </a:p>
          <a:p>
            <a:pPr lvl="0"/>
            <a:r>
              <a:rPr lang="de-DE" b="1" dirty="0"/>
              <a:t>Einarbeitung in die Simulationssoftware Vadere 6%</a:t>
            </a:r>
          </a:p>
          <a:p>
            <a:pPr lvl="0"/>
            <a:r>
              <a:rPr lang="de-DE" dirty="0"/>
              <a:t>Generierung der Test Szenarios 10%</a:t>
            </a:r>
          </a:p>
          <a:p>
            <a:pPr lvl="0"/>
            <a:r>
              <a:rPr lang="de-DE" dirty="0"/>
              <a:t>Automatisierung von Simulationsdurchläufen 25%</a:t>
            </a:r>
          </a:p>
          <a:p>
            <a:pPr lvl="0"/>
            <a:r>
              <a:rPr lang="de-DE" dirty="0"/>
              <a:t>Erstellen eines Datenformats für Trajektorien 20%</a:t>
            </a:r>
          </a:p>
          <a:p>
            <a:pPr lvl="0"/>
            <a:r>
              <a:rPr lang="de-DE" dirty="0"/>
              <a:t>Literatur Recherche Bildfilter 4%</a:t>
            </a:r>
          </a:p>
          <a:p>
            <a:pPr lvl="0"/>
            <a:r>
              <a:rPr lang="de-DE" b="1" dirty="0"/>
              <a:t>Datenformat für die Personendichte 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EE4F-50DE-4482-A66D-E9A06C7DFD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505483"/>
          </a:xfrm>
        </p:spPr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keine Schnittstelle zur Auslesung der Daten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/>
            <a:r>
              <a:rPr lang="de-DE" sz="1800" dirty="0"/>
              <a:t>Auslesen der Daten könnte hierdurch sehr umständlich werden</a:t>
            </a:r>
          </a:p>
          <a:p>
            <a:pPr marL="0" lvl="0" indent="0">
              <a:buNone/>
            </a:pPr>
            <a:r>
              <a:rPr lang="de-DE" sz="1800" dirty="0">
                <a:latin typeface="Symbol" pitchFamily="18"/>
              </a:rPr>
              <a:t></a:t>
            </a:r>
            <a:r>
              <a:rPr lang="de-DE" sz="1800" dirty="0"/>
              <a:t> Nicht weiter geführt!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CADCC4B-41EB-442D-8677-2E3D32E5998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238478" y="2082984"/>
            <a:ext cx="3076864" cy="307686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683041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aus Trajektorien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Dichtewerte springen sehr stark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Netzt / Random Forest?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b="1" dirty="0"/>
          </a:p>
          <a:p>
            <a:pPr lvl="0">
              <a:lnSpc>
                <a:spcPct val="80000"/>
              </a:lnSpc>
              <a:spcAft>
                <a:spcPts val="1200"/>
              </a:spcAft>
            </a:pPr>
            <a:endParaRPr lang="de-DE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4C47B-4449-4F8D-AAEB-0BB13207471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238478" y="868680"/>
            <a:ext cx="3054362" cy="512064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505483"/>
          </a:xfrm>
        </p:spPr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Erstellen einer Reihe von schwarz-weiß Bilder aus den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Scrips</a:t>
            </a:r>
          </a:p>
          <a:p>
            <a:pPr lvl="0">
              <a:spcAft>
                <a:spcPts val="1200"/>
              </a:spcAft>
            </a:pPr>
            <a:endParaRPr lang="de-DE" sz="2400" dirty="0"/>
          </a:p>
          <a:p>
            <a:pPr lvl="1">
              <a:spcAft>
                <a:spcPts val="1200"/>
              </a:spcAft>
            </a:pPr>
            <a:endParaRPr lang="de-DE" sz="2200" b="1" dirty="0"/>
          </a:p>
          <a:p>
            <a:pPr lvl="0">
              <a:spcAft>
                <a:spcPts val="1200"/>
              </a:spcAft>
            </a:pPr>
            <a:endParaRPr lang="de-DE" sz="24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337F08D-AEF7-4EF9-A78A-9BC5D5F2D6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602464" y="868680"/>
            <a:ext cx="2690375" cy="51206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1606113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TM03457475%5b%5bfn=Frame%5d%5d</Template>
  <TotalTime>0</TotalTime>
  <Words>248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Symbol</vt:lpstr>
      <vt:lpstr>Wingdings 2</vt:lpstr>
      <vt:lpstr>Frame</vt:lpstr>
      <vt:lpstr>Sprint 1</vt:lpstr>
      <vt:lpstr>Datenformat Personendichte</vt:lpstr>
      <vt:lpstr>Datenformat Personendichte</vt:lpstr>
      <vt:lpstr>Datenformat Personendichte</vt:lpstr>
      <vt:lpstr>17 % 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Rebecca b</dc:creator>
  <cp:lastModifiedBy>Rebecca b</cp:lastModifiedBy>
  <cp:revision>15</cp:revision>
  <dcterms:created xsi:type="dcterms:W3CDTF">2017-11-05T10:36:15Z</dcterms:created>
  <dcterms:modified xsi:type="dcterms:W3CDTF">2017-11-08T14:45:09Z</dcterms:modified>
</cp:coreProperties>
</file>