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309" r:id="rId2"/>
    <p:sldId id="321" r:id="rId3"/>
    <p:sldId id="310" r:id="rId4"/>
    <p:sldId id="311" r:id="rId5"/>
    <p:sldId id="312" r:id="rId6"/>
    <p:sldId id="313" r:id="rId7"/>
    <p:sldId id="314" r:id="rId8"/>
    <p:sldId id="301" r:id="rId9"/>
    <p:sldId id="322" r:id="rId10"/>
    <p:sldId id="323" r:id="rId11"/>
    <p:sldId id="324" r:id="rId12"/>
    <p:sldId id="325" r:id="rId13"/>
    <p:sldId id="326" r:id="rId14"/>
    <p:sldId id="327" r:id="rId15"/>
    <p:sldId id="32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Erstellen eines Videos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dass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denen</a:t>
            </a:r>
            <a:r>
              <a:rPr lang="en-GB" dirty="0" smtClean="0">
                <a:solidFill>
                  <a:schemeClr val="tx1"/>
                </a:solidFill>
              </a:rPr>
              <a:t> von </a:t>
            </a:r>
            <a:r>
              <a:rPr lang="en-GB" dirty="0" err="1" smtClean="0">
                <a:solidFill>
                  <a:schemeClr val="tx1"/>
                </a:solidFill>
              </a:rPr>
              <a:t>Kameras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gewonnenen</a:t>
            </a: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 stark </a:t>
            </a:r>
            <a:r>
              <a:rPr lang="en-GB" dirty="0" err="1" smtClean="0">
                <a:solidFill>
                  <a:schemeClr val="tx1"/>
                </a:solidFill>
              </a:rPr>
              <a:t>ähneln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</a:t>
            </a:r>
            <a:r>
              <a:rPr lang="de-DE" sz="28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Aufbereitung der Daten, so dass sie denen von Kameras ähneln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</a:t>
            </a:r>
            <a:r>
              <a:rPr lang="de-DE" dirty="0" smtClean="0">
                <a:solidFill>
                  <a:schemeClr val="tx1"/>
                </a:solidFill>
              </a:rPr>
              <a:t>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</a:t>
            </a:r>
            <a:r>
              <a:rPr lang="de-DE" dirty="0" smtClean="0">
                <a:solidFill>
                  <a:schemeClr val="tx1"/>
                </a:solidFill>
              </a:rPr>
              <a:t>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rgbClr val="FF0000"/>
                </a:solidFill>
              </a:rPr>
              <a:t>Erstellen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eines</a:t>
            </a:r>
            <a:r>
              <a:rPr lang="en-GB" dirty="0" smtClean="0">
                <a:solidFill>
                  <a:srgbClr val="FF0000"/>
                </a:solidFill>
              </a:rPr>
              <a:t> Videos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  <a:endParaRPr lang="en-GB" sz="240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</a:p>
          <a:p>
            <a:pPr lvl="0"/>
            <a:r>
              <a:rPr lang="de-DE" dirty="0" smtClean="0">
                <a:solidFill>
                  <a:srgbClr val="FF0000"/>
                </a:solidFill>
              </a:rPr>
              <a:t>Erstellen eines Videos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305</Words>
  <Application>Microsoft Office PowerPoint</Application>
  <PresentationFormat>Breitbild</PresentationFormat>
  <Paragraphs>85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Corbel (Body)</vt:lpstr>
      <vt:lpstr>Times New Roman</vt:lpstr>
      <vt:lpstr>Wingdings 2</vt:lpstr>
      <vt:lpstr>Frame</vt:lpstr>
      <vt:lpstr>Datenerzeugung und Datenanalyse</vt:lpstr>
      <vt:lpstr>Ablauf</vt:lpstr>
      <vt:lpstr>Ziele Sprint 2</vt:lpstr>
      <vt:lpstr>Ziele Sprint 2</vt:lpstr>
      <vt:lpstr>PowerPoint-Präsentation</vt:lpstr>
      <vt:lpstr>PowerPoint-Präsentation</vt:lpstr>
      <vt:lpstr>Ziele Sprint 3</vt:lpstr>
      <vt:lpstr>%</vt:lpstr>
      <vt:lpstr>Julian</vt:lpstr>
      <vt:lpstr>Anita</vt:lpstr>
      <vt:lpstr>Amir</vt:lpstr>
      <vt:lpstr>Do</vt:lpstr>
      <vt:lpstr>Rebecca</vt:lpstr>
      <vt:lpstr>Hubert</vt:lpstr>
      <vt:lpstr>Lisa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116</cp:revision>
  <dcterms:created xsi:type="dcterms:W3CDTF">2017-11-02T16:00:20Z</dcterms:created>
  <dcterms:modified xsi:type="dcterms:W3CDTF">2017-11-10T18:18:42Z</dcterms:modified>
</cp:coreProperties>
</file>