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309" r:id="rId2"/>
    <p:sldId id="321" r:id="rId3"/>
    <p:sldId id="310" r:id="rId4"/>
    <p:sldId id="311" r:id="rId5"/>
    <p:sldId id="312" r:id="rId6"/>
    <p:sldId id="313" r:id="rId7"/>
    <p:sldId id="301" r:id="rId8"/>
    <p:sldId id="322" r:id="rId9"/>
    <p:sldId id="323" r:id="rId10"/>
    <p:sldId id="324" r:id="rId11"/>
    <p:sldId id="325" r:id="rId12"/>
    <p:sldId id="326" r:id="rId13"/>
    <p:sldId id="327" r:id="rId14"/>
    <p:sldId id="32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0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1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69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502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87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27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6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238750" y="2466975"/>
            <a:ext cx="95250" cy="990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57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9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5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25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05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5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7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18" y="4500282"/>
            <a:ext cx="7143470" cy="9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Amir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1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Do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Rebecca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50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Hubert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0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Lisa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0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 smtClean="0"/>
              <a:t>Ablauf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Allgemeine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Einführung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Julian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Anita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Amir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Do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Rebecca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Hubert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Lisa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0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3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b="1" dirty="0">
                <a:solidFill>
                  <a:schemeClr val="tx1"/>
                </a:solidFill>
              </a:rPr>
              <a:t>Vorgegebene Ziele des </a:t>
            </a:r>
            <a:r>
              <a:rPr lang="de-DE" sz="3200" b="1" dirty="0" smtClean="0">
                <a:solidFill>
                  <a:schemeClr val="tx1"/>
                </a:solidFill>
              </a:rPr>
              <a:t>dritten Sprints</a:t>
            </a:r>
          </a:p>
          <a:p>
            <a:pPr>
              <a:spcAft>
                <a:spcPts val="1200"/>
              </a:spcAft>
            </a:pPr>
            <a:r>
              <a:rPr lang="de-DE" sz="2200" dirty="0" smtClean="0">
                <a:solidFill>
                  <a:schemeClr val="tx1"/>
                </a:solidFill>
              </a:rPr>
              <a:t>Erstellung eines Posters für die PED 2018</a:t>
            </a:r>
          </a:p>
          <a:p>
            <a:pPr>
              <a:spcAft>
                <a:spcPts val="1200"/>
              </a:spcAft>
            </a:pPr>
            <a:r>
              <a:rPr lang="de-DE" sz="2200" dirty="0" smtClean="0">
                <a:solidFill>
                  <a:schemeClr val="tx1"/>
                </a:solidFill>
              </a:rPr>
              <a:t>Erstellen eines Videos</a:t>
            </a:r>
            <a:endParaRPr lang="de-DE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3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>
                <a:solidFill>
                  <a:schemeClr val="tx1"/>
                </a:solidFill>
              </a:rPr>
              <a:t>Unsere Ziele</a:t>
            </a:r>
            <a:r>
              <a:rPr lang="de-DE" sz="28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</a:t>
            </a:r>
            <a:r>
              <a:rPr lang="de-DE" sz="2800" dirty="0" smtClean="0">
                <a:solidFill>
                  <a:schemeClr val="tx1"/>
                </a:solidFill>
              </a:rPr>
              <a:t>lief </a:t>
            </a:r>
            <a:r>
              <a:rPr lang="de-DE" sz="2800" dirty="0">
                <a:solidFill>
                  <a:schemeClr val="tx1"/>
                </a:solidFill>
              </a:rPr>
              <a:t>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smtClean="0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smtClean="0">
                <a:solidFill>
                  <a:schemeClr val="tx1"/>
                </a:solidFill>
              </a:rPr>
              <a:t>Skype,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  <a:r>
              <a:rPr lang="de-DE" sz="2400" dirty="0" smtClean="0">
                <a:solidFill>
                  <a:schemeClr val="tx1"/>
                </a:solidFill>
              </a:rPr>
              <a:t>und Teamarbeit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2146089"/>
            <a:ext cx="3474720" cy="4023360"/>
          </a:xfrm>
        </p:spPr>
        <p:txBody>
          <a:bodyPr>
            <a:normAutofit/>
          </a:bodyPr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43191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</a:t>
            </a:r>
            <a:r>
              <a:rPr lang="de-DE" sz="3200" dirty="0" smtClean="0">
                <a:solidFill>
                  <a:schemeClr val="tx1"/>
                </a:solidFill>
              </a:rPr>
              <a:t>dritten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344706"/>
            <a:ext cx="3474720" cy="460959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Erstellen eines Posters für die PED 2018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Erstellen eines Videos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460288"/>
            <a:ext cx="3474720" cy="43353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Projekt aktualisieren/Treffen </a:t>
            </a:r>
            <a:r>
              <a:rPr lang="de-DE" dirty="0" smtClean="0">
                <a:solidFill>
                  <a:schemeClr val="tx1"/>
                </a:solidFill>
              </a:rPr>
              <a:t>organisieren/</a:t>
            </a:r>
            <a:r>
              <a:rPr lang="de-DE" dirty="0" err="1" smtClean="0">
                <a:solidFill>
                  <a:schemeClr val="tx1"/>
                </a:solidFill>
              </a:rPr>
              <a:t>Repo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Posters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Videos</a:t>
            </a:r>
            <a:endParaRPr lang="de-DE" dirty="0" smtClean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</a:t>
            </a:r>
            <a:r>
              <a:rPr lang="de-DE" dirty="0" err="1" smtClean="0">
                <a:solidFill>
                  <a:schemeClr val="tx1"/>
                </a:solidFill>
              </a:rPr>
              <a:t>Trello</a:t>
            </a:r>
            <a:r>
              <a:rPr lang="de-DE" dirty="0" smtClean="0">
                <a:solidFill>
                  <a:schemeClr val="tx1"/>
                </a:solidFill>
              </a:rPr>
              <a:t>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4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</a:p>
        </p:txBody>
      </p:sp>
    </p:spTree>
    <p:extLst>
      <p:ext uri="{BB962C8B-B14F-4D97-AF65-F5344CB8AC3E}">
        <p14:creationId xmlns:p14="http://schemas.microsoft.com/office/powerpoint/2010/main" val="146620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Anita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4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121</Words>
  <Application>Microsoft Office PowerPoint</Application>
  <PresentationFormat>Breitbild</PresentationFormat>
  <Paragraphs>52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Corbel (Body)</vt:lpstr>
      <vt:lpstr>Times New Roman</vt:lpstr>
      <vt:lpstr>Wingdings 2</vt:lpstr>
      <vt:lpstr>Frame</vt:lpstr>
      <vt:lpstr>Datenerzeugung und Datenanalyse</vt:lpstr>
      <vt:lpstr>Ablauf</vt:lpstr>
      <vt:lpstr>Ziele Sprint 3</vt:lpstr>
      <vt:lpstr>Ziele Sprint 3</vt:lpstr>
      <vt:lpstr>PowerPoint-Präsentation</vt:lpstr>
      <vt:lpstr>PowerPoint-Präsentation</vt:lpstr>
      <vt:lpstr>%</vt:lpstr>
      <vt:lpstr>Julian</vt:lpstr>
      <vt:lpstr>Anita</vt:lpstr>
      <vt:lpstr>Amir</vt:lpstr>
      <vt:lpstr>Do</vt:lpstr>
      <vt:lpstr>Rebecca</vt:lpstr>
      <vt:lpstr>Hubert</vt:lpstr>
      <vt:lpstr>Lisa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Lisa-Marie Grundmann</cp:lastModifiedBy>
  <cp:revision>119</cp:revision>
  <dcterms:created xsi:type="dcterms:W3CDTF">2017-11-02T16:00:20Z</dcterms:created>
  <dcterms:modified xsi:type="dcterms:W3CDTF">2017-11-10T18:15:46Z</dcterms:modified>
</cp:coreProperties>
</file>