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9" r:id="rId3"/>
    <p:sldId id="257" r:id="rId4"/>
    <p:sldId id="258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303" r:id="rId14"/>
    <p:sldId id="302" r:id="rId15"/>
    <p:sldId id="273" r:id="rId16"/>
    <p:sldId id="274" r:id="rId17"/>
    <p:sldId id="275" r:id="rId18"/>
    <p:sldId id="276" r:id="rId19"/>
    <p:sldId id="304" r:id="rId20"/>
    <p:sldId id="277" r:id="rId21"/>
    <p:sldId id="278" r:id="rId22"/>
    <p:sldId id="279" r:id="rId23"/>
    <p:sldId id="280" r:id="rId24"/>
    <p:sldId id="281" r:id="rId25"/>
    <p:sldId id="305" r:id="rId26"/>
    <p:sldId id="282" r:id="rId27"/>
    <p:sldId id="283" r:id="rId28"/>
    <p:sldId id="284" r:id="rId29"/>
    <p:sldId id="285" r:id="rId30"/>
    <p:sldId id="286" r:id="rId31"/>
    <p:sldId id="30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307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liest Matrizen ein, schneidet den Bildausschnitt aus, speichert sie zeilenweise ab und 	liefert ein .</a:t>
            </a:r>
            <a:r>
              <a:rPr lang="de-DE" dirty="0" err="1" smtClean="0"/>
              <a:t>csv</a:t>
            </a:r>
            <a:r>
              <a:rPr lang="de-DE" dirty="0" smtClean="0"/>
              <a:t> File für jedes Szenario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C8DF3-0ADF-9941-83EE-C0D624FF54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4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34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6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52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10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80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62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48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64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4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83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30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70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13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58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79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8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1940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de-DE" sz="6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Datenerzeugung und Datenanalyse</a:t>
            </a:r>
            <a:endParaRPr lang="de-DE" sz="6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2" y="3988416"/>
            <a:ext cx="9289759" cy="13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18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DDEC2E6-79C2-4973-B961-08C3F6BB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7F1D4C7-5B58-4412-A1E9-C7528849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1603"/>
          </a:xfrm>
        </p:spPr>
        <p:txBody>
          <a:bodyPr/>
          <a:lstStyle/>
          <a:p>
            <a:r>
              <a:rPr lang="de-DE" dirty="0"/>
              <a:t>Einarbeitung in </a:t>
            </a:r>
            <a:r>
              <a:rPr lang="de-DE" dirty="0" err="1"/>
              <a:t>Vadere</a:t>
            </a:r>
            <a:r>
              <a:rPr lang="de-DE" dirty="0"/>
              <a:t> (</a:t>
            </a:r>
            <a:r>
              <a:rPr lang="de-DE"/>
              <a:t>erstes Testszenarios)</a:t>
            </a:r>
            <a:endParaRPr lang="de-DE" dirty="0"/>
          </a:p>
          <a:p>
            <a:r>
              <a:rPr lang="de-DE" dirty="0"/>
              <a:t>Erstellung eines ersten Testszenarios (~60 </a:t>
            </a:r>
            <a:r>
              <a:rPr lang="de-DE" dirty="0" err="1"/>
              <a:t>outputs</a:t>
            </a:r>
            <a:r>
              <a:rPr lang="de-DE" dirty="0"/>
              <a:t>) für das Testen der neuronalen Netze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Alle Permutationen 600 Leute auf 3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Ziele in 50er Schritten aufzuteilen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hardcoded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B65E04B7-248E-49AA-AD46-0E4C2A814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9"/>
          <a:stretch/>
        </p:blipFill>
        <p:spPr>
          <a:xfrm>
            <a:off x="7120714" y="2435009"/>
            <a:ext cx="4029075" cy="40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271D86-4CB2-4409-B05F-BCA08D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6DF3A91-1ACC-4D55-8616-F4C25321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10515600" cy="4351338"/>
          </a:xfrm>
        </p:spPr>
        <p:txBody>
          <a:bodyPr/>
          <a:lstStyle/>
          <a:p>
            <a:r>
              <a:rPr lang="de-DE" dirty="0"/>
              <a:t>Automatisierung der Erstellung von Testszenarien</a:t>
            </a:r>
          </a:p>
          <a:p>
            <a:pPr lvl="1"/>
            <a:r>
              <a:rPr lang="de-DE" dirty="0"/>
              <a:t>Problem: Viele Trainingsdaten notwendig für neuronales Netz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 Manuelle Erstellung zu aufwendig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Lösung:  </a:t>
            </a:r>
          </a:p>
          <a:p>
            <a:pPr lvl="2"/>
            <a:r>
              <a:rPr lang="de-DE" dirty="0"/>
              <a:t>Selber ein Test </a:t>
            </a:r>
            <a:r>
              <a:rPr lang="de-DE" dirty="0" err="1"/>
              <a:t>Vadere</a:t>
            </a:r>
            <a:r>
              <a:rPr lang="de-DE" dirty="0"/>
              <a:t> Test Projekt erstellen</a:t>
            </a:r>
          </a:p>
          <a:p>
            <a:pPr lvl="2"/>
            <a:r>
              <a:rPr lang="de-DE" dirty="0"/>
              <a:t>Darin das Test Szenario(JSON File) </a:t>
            </a:r>
            <a:r>
              <a:rPr lang="de-DE" dirty="0" err="1"/>
              <a:t>deserialisieren</a:t>
            </a:r>
            <a:r>
              <a:rPr lang="de-DE" dirty="0"/>
              <a:t> (zu Java Objekt)</a:t>
            </a:r>
          </a:p>
          <a:p>
            <a:pPr lvl="2"/>
            <a:r>
              <a:rPr lang="de-DE" dirty="0"/>
              <a:t>Manipulation der Parameter des Szenarios innerhalb des JSON Files.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Erstellung der Outputs mittels zufällig generierter Parameter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96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77503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Selbsteinschätzung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30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11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Vadere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497" y="1825625"/>
            <a:ext cx="4359005" cy="4351338"/>
          </a:xfr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Installation und Einarbeitung</a:t>
            </a:r>
          </a:p>
          <a:p>
            <a:r>
              <a:rPr lang="de-DE" dirty="0" smtClean="0"/>
              <a:t>Erstellen eines Beispielszenarios mit 10 verschiedenen Verteilungen</a:t>
            </a:r>
          </a:p>
          <a:p>
            <a:r>
              <a:rPr lang="de-DE" dirty="0" smtClean="0"/>
              <a:t>Pro Verteilung starten 100 Menschen </a:t>
            </a:r>
          </a:p>
          <a:p>
            <a:r>
              <a:rPr lang="de-DE" dirty="0" smtClean="0"/>
              <a:t>Start zufällig verteilt in grünem Feld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97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Aufbereitung der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R</a:t>
            </a:r>
          </a:p>
          <a:p>
            <a:r>
              <a:rPr lang="de-DE" dirty="0" smtClean="0"/>
              <a:t>Daten der Personen im Kamerabereich herausfiltern und aktuelle Verteilung der Ziele jener Personen angeben, bzw. jeder Person eigenes Ziel </a:t>
            </a:r>
            <a:r>
              <a:rPr lang="de-DE" dirty="0" err="1" smtClean="0"/>
              <a:t>zuornen</a:t>
            </a:r>
            <a:endParaRPr lang="de-DE" dirty="0"/>
          </a:p>
          <a:p>
            <a:r>
              <a:rPr lang="de-DE" dirty="0" smtClean="0"/>
              <a:t>Ausgabe: CSV File nach dem Format: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Alternativ statt der prozentualen Verteilung auch mit den einzelnen Zielen jeder Person in eigener Datei</a:t>
            </a:r>
          </a:p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153039" y="4157527"/>
          <a:ext cx="9394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658"/>
                <a:gridCol w="1584000"/>
                <a:gridCol w="1584000"/>
                <a:gridCol w="438506"/>
                <a:gridCol w="1584000"/>
                <a:gridCol w="811870"/>
                <a:gridCol w="1219200"/>
                <a:gridCol w="90022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Pedestian</a:t>
                      </a:r>
                      <a:r>
                        <a:rPr lang="de-DE" baseline="0" dirty="0" smtClean="0"/>
                        <a:t> 1 - 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Pedestian</a:t>
                      </a:r>
                      <a:r>
                        <a:rPr lang="de-DE" baseline="0" dirty="0" smtClean="0"/>
                        <a:t> 1 - 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Pedestian</a:t>
                      </a:r>
                      <a:r>
                        <a:rPr lang="de-DE" baseline="0" dirty="0" smtClean="0"/>
                        <a:t> n - 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Left</a:t>
                      </a:r>
                      <a:r>
                        <a:rPr lang="de-DE" dirty="0" smtClean="0"/>
                        <a:t> 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Straight 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Right</a:t>
                      </a:r>
                      <a:r>
                        <a:rPr lang="de-DE" dirty="0" smtClean="0"/>
                        <a:t> 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8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 der aktuellen Verteilung der Ziele in Python und </a:t>
            </a:r>
            <a:r>
              <a:rPr lang="de-DE" dirty="0"/>
              <a:t>I</a:t>
            </a:r>
            <a:r>
              <a:rPr lang="de-DE" dirty="0" smtClean="0"/>
              <a:t>ntegration in bestehende Funktion zur </a:t>
            </a:r>
            <a:r>
              <a:rPr lang="de-DE" dirty="0"/>
              <a:t>B</a:t>
            </a:r>
            <a:r>
              <a:rPr lang="de-DE" dirty="0" smtClean="0"/>
              <a:t>erechnung von Dichtedaten.</a:t>
            </a:r>
          </a:p>
          <a:p>
            <a:r>
              <a:rPr lang="de-DE" dirty="0" smtClean="0"/>
              <a:t>Erste Recherchen zur Verwendung von Bildfiltern bei der Datenvorverarbeitung.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23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Selbsteinschätzung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Selbsteinschätzung: ca. 16%</a:t>
            </a:r>
          </a:p>
        </p:txBody>
      </p:sp>
    </p:spTree>
    <p:extLst>
      <p:ext uri="{BB962C8B-B14F-4D97-AF65-F5344CB8AC3E}">
        <p14:creationId xmlns:p14="http://schemas.microsoft.com/office/powerpoint/2010/main" val="225805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Amir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7092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19407"/>
            <a:ext cx="9144000" cy="1472919"/>
          </a:xfrm>
        </p:spPr>
        <p:txBody>
          <a:bodyPr>
            <a:no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Vorgegebene Ziele des ersten Sprints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61247" y="2639051"/>
            <a:ext cx="7902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Einarbeitung in </a:t>
            </a:r>
            <a:r>
              <a:rPr 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/Python</a:t>
            </a:r>
          </a:p>
          <a:p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Modellieren und simulieren von Szenarien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Aufbereitung der Daten für die Gruppen des Maschinenlernalgorithmus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68" y="2192326"/>
            <a:ext cx="1699573" cy="30171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38" y="5115306"/>
            <a:ext cx="1100502" cy="11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4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Umwandeln</a:t>
            </a:r>
            <a:r>
              <a:rPr lang="en-GB" dirty="0" smtClean="0"/>
              <a:t> der </a:t>
            </a:r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 </a:t>
            </a:r>
            <a:r>
              <a:rPr lang="en-GB" dirty="0" err="1" smtClean="0"/>
              <a:t>vadere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708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5046"/>
          </a:xfrm>
        </p:spPr>
        <p:txBody>
          <a:bodyPr/>
          <a:lstStyle/>
          <a:p>
            <a:r>
              <a:rPr lang="en-GB" dirty="0" err="1" smtClean="0"/>
              <a:t>Ziel</a:t>
            </a:r>
            <a:r>
              <a:rPr lang="en-GB" dirty="0" smtClean="0"/>
              <a:t>: </a:t>
            </a:r>
            <a:r>
              <a:rPr lang="en-GB" dirty="0" err="1" smtClean="0"/>
              <a:t>Logfiles</a:t>
            </a:r>
            <a:r>
              <a:rPr lang="en-GB" dirty="0" smtClean="0"/>
              <a:t> von </a:t>
            </a:r>
            <a:r>
              <a:rPr lang="en-GB" dirty="0" err="1" smtClean="0"/>
              <a:t>Vadere</a:t>
            </a:r>
            <a:r>
              <a:rPr lang="en-GB" dirty="0" smtClean="0"/>
              <a:t> so </a:t>
            </a:r>
            <a:r>
              <a:rPr lang="en-GB" dirty="0" err="1" smtClean="0"/>
              <a:t>umwandeln</a:t>
            </a:r>
            <a:r>
              <a:rPr lang="en-GB" dirty="0" smtClean="0"/>
              <a:t> </a:t>
            </a:r>
            <a:r>
              <a:rPr lang="en-GB" dirty="0" err="1" smtClean="0"/>
              <a:t>dass</a:t>
            </a:r>
            <a:r>
              <a:rPr lang="en-GB" dirty="0" smtClean="0"/>
              <a:t> </a:t>
            </a:r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entstehen</a:t>
            </a:r>
            <a:r>
              <a:rPr lang="en-GB" dirty="0" smtClean="0"/>
              <a:t>, die </a:t>
            </a:r>
            <a:r>
              <a:rPr lang="en-GB" dirty="0" err="1" smtClean="0"/>
              <a:t>verwendet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</a:t>
            </a:r>
            <a:r>
              <a:rPr lang="en-GB" dirty="0" err="1" smtClean="0"/>
              <a:t>können</a:t>
            </a:r>
            <a:endParaRPr lang="en-GB" dirty="0" smtClean="0"/>
          </a:p>
          <a:p>
            <a:r>
              <a:rPr lang="en-GB" dirty="0" err="1" smtClean="0"/>
              <a:t>Umsetzung</a:t>
            </a:r>
            <a:r>
              <a:rPr lang="en-GB" dirty="0" smtClean="0"/>
              <a:t>: Python </a:t>
            </a:r>
            <a:r>
              <a:rPr lang="en-GB" dirty="0" err="1" smtClean="0"/>
              <a:t>Skript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17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75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Input-Format</a:t>
            </a:r>
            <a:endParaRPr lang="de-DE" sz="3200" dirty="0" smtClean="0"/>
          </a:p>
          <a:p>
            <a:pPr marL="0" indent="0">
              <a:buNone/>
            </a:pPr>
            <a:r>
              <a:rPr lang="en-GB" dirty="0" err="1" smtClean="0"/>
              <a:t>Schritt</a:t>
            </a:r>
            <a:r>
              <a:rPr lang="en-GB" dirty="0" smtClean="0"/>
              <a:t>, </a:t>
            </a:r>
            <a:r>
              <a:rPr lang="en-GB" dirty="0" err="1" smtClean="0"/>
              <a:t>Personen</a:t>
            </a:r>
            <a:r>
              <a:rPr lang="en-GB" dirty="0" smtClean="0"/>
              <a:t>-Id, </a:t>
            </a:r>
            <a:r>
              <a:rPr lang="es-ES" dirty="0" smtClean="0"/>
              <a:t>x-Koordinate, y-Koordinate, Ziel-Id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3200" dirty="0" smtClean="0"/>
              <a:t>Output-Format</a:t>
            </a:r>
          </a:p>
          <a:p>
            <a:pPr marL="0" indent="0">
              <a:buNone/>
            </a:pPr>
            <a:r>
              <a:rPr lang="es-ES" dirty="0" smtClean="0"/>
              <a:t>Datei 1: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x-P1, y-P1, x-P2, y-P2, .....</a:t>
            </a:r>
          </a:p>
          <a:p>
            <a:pPr marL="0" indent="0">
              <a:buNone/>
            </a:pPr>
            <a:r>
              <a:rPr lang="es-ES" dirty="0" smtClean="0"/>
              <a:t>Datei 2: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Ziel-Id-P1, Ziel-Id-P2, .....</a:t>
            </a:r>
          </a:p>
        </p:txBody>
      </p:sp>
    </p:spTree>
    <p:extLst>
      <p:ext uri="{BB962C8B-B14F-4D97-AF65-F5344CB8AC3E}">
        <p14:creationId xmlns:p14="http://schemas.microsoft.com/office/powerpoint/2010/main" val="2706205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10745788" cy="5539154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err="1" smtClean="0"/>
              <a:t>Schwierigkeiten</a:t>
            </a:r>
            <a:endParaRPr lang="en-GB" sz="3200" dirty="0" smtClean="0"/>
          </a:p>
          <a:p>
            <a:r>
              <a:rPr lang="en-GB" dirty="0" err="1" smtClean="0"/>
              <a:t>Wechselnde</a:t>
            </a:r>
            <a:r>
              <a:rPr lang="en-GB" dirty="0" smtClean="0"/>
              <a:t> </a:t>
            </a:r>
            <a:r>
              <a:rPr lang="en-GB" dirty="0" err="1" smtClean="0"/>
              <a:t>Anforderungen</a:t>
            </a:r>
            <a:endParaRPr lang="en-GB" dirty="0" smtClean="0"/>
          </a:p>
          <a:p>
            <a:r>
              <a:rPr lang="en-GB" dirty="0" err="1" smtClean="0"/>
              <a:t>Wenig</a:t>
            </a:r>
            <a:r>
              <a:rPr lang="en-GB" dirty="0" smtClean="0"/>
              <a:t> Meta-</a:t>
            </a:r>
            <a:r>
              <a:rPr lang="en-GB" dirty="0" err="1" smtClean="0"/>
              <a:t>Daten</a:t>
            </a:r>
            <a:r>
              <a:rPr lang="en-GB" dirty="0" smtClean="0"/>
              <a:t> (</a:t>
            </a:r>
            <a:r>
              <a:rPr lang="en-GB" dirty="0" err="1" smtClean="0"/>
              <a:t>Gesamtanzahl</a:t>
            </a:r>
            <a:r>
              <a:rPr lang="en-GB" dirty="0" smtClean="0"/>
              <a:t> an </a:t>
            </a:r>
            <a:r>
              <a:rPr lang="en-GB" dirty="0" err="1" smtClean="0"/>
              <a:t>Personen</a:t>
            </a:r>
            <a:r>
              <a:rPr lang="en-GB" dirty="0" smtClean="0"/>
              <a:t>, </a:t>
            </a:r>
            <a:r>
              <a:rPr lang="en-GB" dirty="0" err="1" smtClean="0"/>
              <a:t>Anzahl</a:t>
            </a:r>
            <a:r>
              <a:rPr lang="en-GB" dirty="0" smtClean="0"/>
              <a:t> an </a:t>
            </a:r>
            <a:r>
              <a:rPr lang="en-GB" dirty="0" err="1" smtClean="0"/>
              <a:t>Zielen</a:t>
            </a:r>
            <a:r>
              <a:rPr lang="en-GB" dirty="0" smtClean="0"/>
              <a:t>, …)</a:t>
            </a:r>
          </a:p>
          <a:p>
            <a:r>
              <a:rPr lang="en-GB" dirty="0" err="1" smtClean="0"/>
              <a:t>Berechnung</a:t>
            </a:r>
            <a:r>
              <a:rPr lang="en-GB" dirty="0" smtClean="0"/>
              <a:t> der </a:t>
            </a:r>
            <a:r>
              <a:rPr lang="en-GB" dirty="0" err="1" smtClean="0"/>
              <a:t>Verteilung</a:t>
            </a:r>
            <a:r>
              <a:rPr lang="en-GB" dirty="0" smtClean="0"/>
              <a:t> der </a:t>
            </a:r>
            <a:r>
              <a:rPr lang="en-GB" dirty="0" err="1" smtClean="0"/>
              <a:t>Personen</a:t>
            </a:r>
            <a:r>
              <a:rPr lang="en-GB" dirty="0" smtClean="0"/>
              <a:t> pro </a:t>
            </a:r>
            <a:r>
              <a:rPr lang="en-GB" dirty="0" err="1" smtClean="0"/>
              <a:t>Ziel</a:t>
            </a:r>
            <a:endParaRPr lang="en-GB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874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77008"/>
            <a:ext cx="8534400" cy="5336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err="1" smtClean="0"/>
              <a:t>Selbsteinschätzung</a:t>
            </a:r>
            <a:endParaRPr lang="en-GB" sz="4400" dirty="0" smtClean="0"/>
          </a:p>
        </p:txBody>
      </p:sp>
    </p:spTree>
    <p:extLst>
      <p:ext uri="{BB962C8B-B14F-4D97-AF65-F5344CB8AC3E}">
        <p14:creationId xmlns:p14="http://schemas.microsoft.com/office/powerpoint/2010/main" val="3340400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77008"/>
            <a:ext cx="8534400" cy="5336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smtClean="0"/>
              <a:t>Do</a:t>
            </a:r>
            <a:endParaRPr lang="en-GB" sz="4400" dirty="0" smtClean="0"/>
          </a:p>
        </p:txBody>
      </p:sp>
    </p:spTree>
    <p:extLst>
      <p:ext uri="{BB962C8B-B14F-4D97-AF65-F5344CB8AC3E}">
        <p14:creationId xmlns:p14="http://schemas.microsoft.com/office/powerpoint/2010/main" val="298408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100" dirty="0"/>
              <a:t>Datenerzeugung</a:t>
            </a:r>
            <a:r>
              <a:rPr lang="de-DE" sz="2800" dirty="0"/>
              <a:t> </a:t>
            </a:r>
            <a:r>
              <a:rPr lang="de-DE" sz="2000" dirty="0"/>
              <a:t>Modellierungsseminar</a:t>
            </a:r>
            <a:endParaRPr lang="de-DE" sz="2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75248" y="3985005"/>
            <a:ext cx="3273552" cy="438307"/>
          </a:xfrm>
        </p:spPr>
        <p:txBody>
          <a:bodyPr/>
          <a:lstStyle/>
          <a:p>
            <a:r>
              <a:rPr lang="de-DE" dirty="0" smtClean="0"/>
              <a:t>Do Nhu Nguyen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82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Meine Tätigkeiten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31014" y="2020889"/>
            <a:ext cx="6168589" cy="4105275"/>
          </a:xfrm>
        </p:spPr>
        <p:txBody>
          <a:bodyPr>
            <a:normAutofit/>
          </a:bodyPr>
          <a:lstStyle/>
          <a:p>
            <a:r>
              <a:rPr lang="de-DE" dirty="0" smtClean="0"/>
              <a:t>Einarbeitung in </a:t>
            </a:r>
            <a:r>
              <a:rPr lang="de-DE" dirty="0" err="1" smtClean="0"/>
              <a:t>Vadere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Beispiel Szenarien erstellt</a:t>
            </a:r>
          </a:p>
          <a:p>
            <a:r>
              <a:rPr lang="de-DE" dirty="0" smtClean="0"/>
              <a:t>Filterverfahren, welche vorhanden sind</a:t>
            </a:r>
          </a:p>
          <a:p>
            <a:pPr lvl="1"/>
            <a:r>
              <a:rPr lang="de-DE" dirty="0" err="1" smtClean="0"/>
              <a:t>Gaussian</a:t>
            </a:r>
            <a:r>
              <a:rPr lang="de-DE" dirty="0" smtClean="0"/>
              <a:t> Filter Python </a:t>
            </a:r>
          </a:p>
          <a:p>
            <a:pPr lvl="1"/>
            <a:r>
              <a:rPr lang="de-DE" dirty="0" err="1" smtClean="0"/>
              <a:t>Scipy.ndimage.filter</a:t>
            </a:r>
            <a:r>
              <a:rPr lang="de-DE" dirty="0" smtClean="0"/>
              <a:t>  Bildfilter</a:t>
            </a:r>
          </a:p>
          <a:p>
            <a:r>
              <a:rPr lang="de-DE" dirty="0" smtClean="0"/>
              <a:t>Datenformat für Maschinelles Lernen bereitstellen </a:t>
            </a:r>
          </a:p>
          <a:p>
            <a:pPr lvl="1"/>
            <a:r>
              <a:rPr lang="de-DE" dirty="0" smtClean="0"/>
              <a:t> Python Skript</a:t>
            </a:r>
          </a:p>
          <a:p>
            <a:r>
              <a:rPr lang="de-DE" dirty="0" smtClean="0"/>
              <a:t>Szenarien-Automatisierung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215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- Automatisierung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2662" y="2020889"/>
            <a:ext cx="6106941" cy="4105275"/>
          </a:xfrm>
        </p:spPr>
        <p:txBody>
          <a:bodyPr/>
          <a:lstStyle/>
          <a:p>
            <a:r>
              <a:rPr lang="de-DE" dirty="0" smtClean="0"/>
              <a:t>Auftrag: 50 Szenarien mit unterschiedlichen Verteilungen</a:t>
            </a:r>
          </a:p>
          <a:p>
            <a:r>
              <a:rPr lang="de-DE" dirty="0" smtClean="0"/>
              <a:t>Einarbeitung in die </a:t>
            </a:r>
            <a:r>
              <a:rPr lang="de-DE" dirty="0" err="1" smtClean="0"/>
              <a:t>Vadere</a:t>
            </a:r>
            <a:r>
              <a:rPr lang="de-DE" dirty="0" smtClean="0"/>
              <a:t> Klassen (Bsp. </a:t>
            </a:r>
            <a:r>
              <a:rPr lang="de-DE" dirty="0" err="1" smtClean="0"/>
              <a:t>IOVadere</a:t>
            </a:r>
            <a:r>
              <a:rPr lang="de-DE" dirty="0" smtClean="0"/>
              <a:t>, </a:t>
            </a:r>
            <a:r>
              <a:rPr lang="de-DE" dirty="0" err="1" smtClean="0"/>
              <a:t>ScenarioBuilder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Einlesen der Szenarien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Attribute verändern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Verteilung berechnen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	- Ausführen und </a:t>
            </a:r>
            <a:r>
              <a:rPr lang="de-DE" dirty="0"/>
              <a:t>S</a:t>
            </a:r>
            <a:r>
              <a:rPr lang="de-DE" dirty="0" smtClean="0"/>
              <a:t>peicherung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81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Automatisieren?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9650" y="2020889"/>
            <a:ext cx="6069952" cy="4105275"/>
          </a:xfrm>
        </p:spPr>
        <p:txBody>
          <a:bodyPr/>
          <a:lstStyle/>
          <a:p>
            <a:r>
              <a:rPr lang="de-DE" dirty="0" smtClean="0"/>
              <a:t>Szenario mit verschiedenen Verteilungen möglich </a:t>
            </a:r>
          </a:p>
          <a:p>
            <a:r>
              <a:rPr lang="de-DE" dirty="0" smtClean="0"/>
              <a:t>Aufwändige Zusammenstellung und </a:t>
            </a:r>
            <a:r>
              <a:rPr lang="de-DE" dirty="0" err="1" smtClean="0"/>
              <a:t>händische</a:t>
            </a:r>
            <a:r>
              <a:rPr lang="de-DE" dirty="0" smtClean="0"/>
              <a:t> Ausführung der einzelnen Szenarien nicht mehr nötig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56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83659" y="732398"/>
            <a:ext cx="9144000" cy="881249"/>
          </a:xfrm>
        </p:spPr>
        <p:txBody>
          <a:bodyPr>
            <a:no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Unsere Ziele des ersten Sprints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331258" y="1922929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und Einarbeitung in </a:t>
            </a:r>
            <a:r>
              <a:rPr 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Projekt und Repository erstellen, sowie Treffen festlegen</a:t>
            </a:r>
          </a:p>
          <a:p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Daten der Dichteverteilung herauslesen bzw. berechnen</a:t>
            </a:r>
          </a:p>
          <a:p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Erstellen erster Datenformate und Verteilungen mittels Trajektorien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Testen der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Automatisierung der Simulationen in </a:t>
            </a:r>
            <a:r>
              <a:rPr lang="de-DE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Literaturrecherche </a:t>
            </a: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 Filtern in der Datenvorverarbeitung</a:t>
            </a: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44" y="1663647"/>
            <a:ext cx="1413803" cy="6495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44" y="4507113"/>
            <a:ext cx="2594269" cy="13372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275">
            <a:off x="8901095" y="2512678"/>
            <a:ext cx="1137024" cy="5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7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Selbsteinschätzung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344324" y="2774023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16 %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816830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Rebecca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1619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Sprint 1</a:t>
            </a:r>
            <a:endParaRPr lang="en-GB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Aufgaben:</a:t>
            </a:r>
          </a:p>
          <a:p>
            <a:pPr lvl="0"/>
            <a:r>
              <a:rPr lang="de-DE" b="1" dirty="0"/>
              <a:t>Einarbeitung in die Simulationssoftware Vadere 6%</a:t>
            </a:r>
          </a:p>
          <a:p>
            <a:pPr lvl="0"/>
            <a:r>
              <a:rPr lang="de-DE" dirty="0"/>
              <a:t>Generierung der Test Szenarios 10%</a:t>
            </a:r>
          </a:p>
          <a:p>
            <a:pPr lvl="0"/>
            <a:r>
              <a:rPr lang="de-DE" dirty="0"/>
              <a:t>Automatisierung von Simulationsdurchläufen 25%</a:t>
            </a:r>
          </a:p>
          <a:p>
            <a:pPr lvl="0"/>
            <a:r>
              <a:rPr lang="de-DE" dirty="0"/>
              <a:t>Erstellen eines Datenformats für Trajektorien 20%</a:t>
            </a:r>
          </a:p>
          <a:p>
            <a:pPr lvl="0"/>
            <a:r>
              <a:rPr lang="de-DE" dirty="0"/>
              <a:t>Literatur Recherche Bildfilter 4%</a:t>
            </a:r>
          </a:p>
          <a:p>
            <a:pPr lvl="0"/>
            <a:r>
              <a:rPr lang="de-DE" b="1" dirty="0"/>
              <a:t>Datenformat für die Personendichte 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1274323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57F68-909E-49D3-98A5-0D417ABCFA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8EE4F-50DE-4482-A66D-E9A06C7DFD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7912" y="868680"/>
            <a:ext cx="4370566" cy="5505483"/>
          </a:xfrm>
        </p:spPr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Auslesen der Berechneten Daten aus Vadere</a:t>
            </a:r>
          </a:p>
          <a:p>
            <a:pPr marL="0" lvl="0" indent="0">
              <a:buNone/>
            </a:pPr>
            <a:r>
              <a:rPr lang="de-DE" dirty="0"/>
              <a:t>Vorteile:</a:t>
            </a:r>
          </a:p>
          <a:p>
            <a:pPr lvl="0"/>
            <a:r>
              <a:rPr lang="de-DE" sz="1800" dirty="0"/>
              <a:t>Effiziente und schnelle Berechnung </a:t>
            </a:r>
          </a:p>
          <a:p>
            <a:pPr marL="0" lvl="0" indent="0">
              <a:buNone/>
            </a:pPr>
            <a:endParaRPr lang="de-DE" sz="1200" dirty="0"/>
          </a:p>
          <a:p>
            <a:pPr marL="0" lvl="0" indent="0">
              <a:buNone/>
            </a:pPr>
            <a:r>
              <a:rPr lang="de-DE" dirty="0"/>
              <a:t>Nachteile:</a:t>
            </a:r>
          </a:p>
          <a:p>
            <a:pPr lvl="0"/>
            <a:r>
              <a:rPr lang="de-DE" sz="1800" dirty="0"/>
              <a:t>keine Schnittstelle zur Auslesung der Daten</a:t>
            </a:r>
          </a:p>
          <a:p>
            <a:pPr lvl="0"/>
            <a:r>
              <a:rPr lang="de-DE" sz="1800" dirty="0"/>
              <a:t>Instabilität von Vadere</a:t>
            </a:r>
          </a:p>
          <a:p>
            <a:pPr lvl="0"/>
            <a:r>
              <a:rPr lang="de-DE" sz="1800" dirty="0"/>
              <a:t>Auslesen der Daten könnte hierdurch sehr umständlich werden</a:t>
            </a:r>
          </a:p>
          <a:p>
            <a:pPr marL="0" lvl="0" indent="0">
              <a:buNone/>
            </a:pPr>
            <a:r>
              <a:rPr lang="de-DE" sz="1800" dirty="0">
                <a:latin typeface="Symbol" pitchFamily="18"/>
              </a:rPr>
              <a:t></a:t>
            </a:r>
            <a:r>
              <a:rPr lang="de-DE" sz="1800" dirty="0"/>
              <a:t> Nicht weiter geführt!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0CADCC4B-41EB-442D-8677-2E3D32E5998C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8238478" y="2082984"/>
            <a:ext cx="3076864" cy="3076864"/>
          </a:xfrm>
        </p:spPr>
      </p:pic>
    </p:spTree>
    <p:extLst>
      <p:ext uri="{BB962C8B-B14F-4D97-AF65-F5344CB8AC3E}">
        <p14:creationId xmlns:p14="http://schemas.microsoft.com/office/powerpoint/2010/main" val="2785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A9567-EE70-447E-95ED-B75B1E5769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DD7BD-063F-4E3D-8E9A-3AB783D556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7912" y="868680"/>
            <a:ext cx="4370566" cy="5683041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de-DE" sz="2400" b="1" dirty="0"/>
              <a:t>Berechnung aus Trajektorien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Berechnung durch Modellierung der Dichteverteilung einer Person durch Gauß Dichtefunktion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Grobe Berechnung der Personendichte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Raster Größe: 1 m</a:t>
            </a:r>
            <a:r>
              <a:rPr lang="de-DE" sz="2000" baseline="30000" dirty="0"/>
              <a:t>2</a:t>
            </a:r>
            <a:endParaRPr lang="de-DE" sz="20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Einheit: Person / m</a:t>
            </a:r>
            <a:r>
              <a:rPr lang="de-DE" sz="2000" baseline="30000" dirty="0"/>
              <a:t>2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Dichtewerte springen sehr stark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Als Vergleich zur glatten Gauß Dichte: Wie genau müssen die Daten sein für das Neuronale Netzt / Random Forest?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endParaRPr lang="de-DE" sz="22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endParaRPr lang="de-DE" sz="2200" b="1" dirty="0"/>
          </a:p>
          <a:p>
            <a:pPr lvl="0">
              <a:lnSpc>
                <a:spcPct val="80000"/>
              </a:lnSpc>
              <a:spcAft>
                <a:spcPts val="1200"/>
              </a:spcAft>
            </a:pPr>
            <a:endParaRPr lang="de-DE" sz="2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504C47B-4449-4F8D-AAEB-0BB13207471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238478" y="868680"/>
            <a:ext cx="3054362" cy="512064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85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D1A1F-72A6-4F53-94B7-AA52911C14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00409B-6442-4073-882A-466AA2C1EA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7912" y="868680"/>
            <a:ext cx="4370566" cy="5505483"/>
          </a:xfrm>
        </p:spPr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Testen der Dichtedaten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Erstellen einer Reihe von schwarz-weiß Bilder aus den berechneten Dichtedaten pro Zeitschritt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Visueller Vergleich mit den Simulations Ergebnissen aus Vadere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Unit Tests des Scrips</a:t>
            </a:r>
          </a:p>
          <a:p>
            <a:pPr lvl="0">
              <a:spcAft>
                <a:spcPts val="1200"/>
              </a:spcAft>
            </a:pPr>
            <a:endParaRPr lang="de-DE" sz="2400" dirty="0"/>
          </a:p>
          <a:p>
            <a:pPr lvl="1">
              <a:spcAft>
                <a:spcPts val="1200"/>
              </a:spcAft>
            </a:pPr>
            <a:endParaRPr lang="de-DE" sz="2200" b="1" dirty="0"/>
          </a:p>
          <a:p>
            <a:pPr lvl="0">
              <a:spcAft>
                <a:spcPts val="1200"/>
              </a:spcAft>
            </a:pPr>
            <a:endParaRPr lang="de-DE" sz="2400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2337F08D-AEF7-4EF9-A78A-9BC5D5F2D63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602464" y="868680"/>
            <a:ext cx="2690375" cy="512064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24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 =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0227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 smtClean="0"/>
              <a:t>Hubert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1797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de-DE" sz="6600" dirty="0" smtClean="0"/>
              <a:t>Aufgaben und Tätigkeiten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rgbClr val="00B0F0"/>
                </a:solidFill>
              </a:rPr>
              <a:t>Einarbeitung in </a:t>
            </a:r>
            <a:r>
              <a:rPr lang="de-DE" dirty="0" err="1" smtClean="0">
                <a:solidFill>
                  <a:srgbClr val="00B0F0"/>
                </a:solidFill>
              </a:rPr>
              <a:t>Vadere</a:t>
            </a:r>
            <a:endParaRPr lang="de-DE" dirty="0" smtClean="0">
              <a:solidFill>
                <a:srgbClr val="00B0F0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de-DE" dirty="0" err="1" smtClean="0">
                <a:solidFill>
                  <a:srgbClr val="00B0F0"/>
                </a:solidFill>
              </a:rPr>
              <a:t>Erstelleung</a:t>
            </a:r>
            <a:r>
              <a:rPr lang="de-DE" dirty="0" smtClean="0">
                <a:solidFill>
                  <a:srgbClr val="00B0F0"/>
                </a:solidFill>
              </a:rPr>
              <a:t> von Test Szenarien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rgbClr val="00B0F0"/>
                </a:solidFill>
              </a:rPr>
              <a:t>Prozessieren der .</a:t>
            </a:r>
            <a:r>
              <a:rPr lang="de-DE" dirty="0" err="1" smtClean="0">
                <a:solidFill>
                  <a:srgbClr val="00B0F0"/>
                </a:solidFill>
              </a:rPr>
              <a:t>trajectories</a:t>
            </a:r>
            <a:r>
              <a:rPr lang="de-DE" dirty="0" smtClean="0">
                <a:solidFill>
                  <a:srgbClr val="00B0F0"/>
                </a:solidFill>
              </a:rPr>
              <a:t> Dateien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rgbClr val="00B0F0"/>
                </a:solidFill>
              </a:rPr>
              <a:t>Konvertieren der Daten in geeignete Datenstrukturen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rgbClr val="00B0F0"/>
                </a:solidFill>
              </a:rPr>
              <a:t>Datenselektion durch Zeitangabe und Beobachtungsgebiet, Dichteberechnung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de-DE" dirty="0" err="1" smtClean="0">
                <a:solidFill>
                  <a:srgbClr val="00B0F0"/>
                </a:solidFill>
              </a:rPr>
              <a:t>Datenegenerierung</a:t>
            </a:r>
            <a:endParaRPr lang="de-DE" dirty="0" smtClean="0">
              <a:solidFill>
                <a:srgbClr val="00B0F0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rgbClr val="00B0F0"/>
                </a:solidFill>
              </a:rPr>
              <a:t>Pair-</a:t>
            </a:r>
            <a:r>
              <a:rPr lang="de-DE" dirty="0" err="1" smtClean="0">
                <a:solidFill>
                  <a:srgbClr val="00B0F0"/>
                </a:solidFill>
              </a:rPr>
              <a:t>programming</a:t>
            </a:r>
            <a:r>
              <a:rPr lang="de-DE" dirty="0" smtClean="0">
                <a:solidFill>
                  <a:srgbClr val="00B0F0"/>
                </a:solidFill>
              </a:rPr>
              <a:t> mit Rebecca </a:t>
            </a:r>
          </a:p>
        </p:txBody>
      </p:sp>
    </p:spTree>
    <p:extLst>
      <p:ext uri="{BB962C8B-B14F-4D97-AF65-F5344CB8AC3E}">
        <p14:creationId xmlns:p14="http://schemas.microsoft.com/office/powerpoint/2010/main" val="355599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Graphik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55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7107" y="974445"/>
            <a:ext cx="9144000" cy="881249"/>
          </a:xfrm>
        </p:spPr>
        <p:txBody>
          <a:bodyPr>
            <a:no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lief gut, was lief schlecht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20591" y="2460812"/>
            <a:ext cx="4016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Was lief gut ? 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Gute Kommunikation über </a:t>
            </a:r>
            <a:r>
              <a:rPr lang="de-DE" sz="2000" dirty="0" err="1" smtClean="0"/>
              <a:t>Whatsapp</a:t>
            </a:r>
            <a:r>
              <a:rPr lang="de-DE" sz="2000" dirty="0" smtClean="0"/>
              <a:t>, </a:t>
            </a:r>
            <a:r>
              <a:rPr lang="de-DE" sz="2000" dirty="0" err="1" smtClean="0"/>
              <a:t>Slack</a:t>
            </a:r>
            <a:r>
              <a:rPr lang="de-DE" sz="2000" dirty="0" smtClean="0"/>
              <a:t>, </a:t>
            </a:r>
            <a:r>
              <a:rPr lang="de-DE" sz="2000" dirty="0" err="1" smtClean="0"/>
              <a:t>Trello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Verteilung der Aufgaben  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6562163" y="2460812"/>
            <a:ext cx="26625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Was lief schlecht ?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Kommunikation zwischen den Gruppen zu Beginn schwierig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Datenauslieferung hat länger gedauert, als geplant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348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de-DE" sz="6600" dirty="0" smtClean="0"/>
              <a:t>Gauß </a:t>
            </a:r>
            <a:r>
              <a:rPr lang="de-DE" sz="6600" dirty="0" err="1" smtClean="0"/>
              <a:t>Dichteberechung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42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 =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341506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 smtClean="0"/>
              <a:t>Lisa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56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11376"/>
            <a:ext cx="9144000" cy="1029166"/>
          </a:xfrm>
        </p:spPr>
        <p:txBody>
          <a:bodyPr>
            <a:normAutofit fontScale="90000"/>
          </a:bodyPr>
          <a:lstStyle/>
          <a:p>
            <a:pPr algn="l"/>
            <a:r>
              <a:rPr lang="de-DE" sz="5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Meine Rolle während des Sprints</a:t>
            </a:r>
            <a:endParaRPr lang="de-DE" sz="5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24000" y="1823785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der Treffen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Modellieren und simulieren von Szenarien und damit verbunden Einarbeitung in </a:t>
            </a: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Einarbeitung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Programmieren einer Software zum Erstellen der Daten für die Maschinenlerngruppen aus den Trajektorien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Testen der Daten der Dichteberechnung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Automatisierung der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12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11376"/>
            <a:ext cx="9144000" cy="1029166"/>
          </a:xfrm>
        </p:spPr>
        <p:txBody>
          <a:bodyPr>
            <a:norm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Meine Schwierigkeiten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24000" y="183723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Probleme beim bei der Simulation (Daten in </a:t>
            </a: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corrupt_folder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verschoben, Aufnahme der Simulation unterscheidet sich vom Ablauf der Simulation)</a:t>
            </a:r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Automatisierung: Starten der Simulation von außerhalb </a:t>
            </a: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Vaderes</a:t>
            </a:r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8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 =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b="1" dirty="0"/>
              <a:t>Generierung der Test Szenarios </a:t>
            </a:r>
            <a:r>
              <a:rPr lang="de-DE" b="1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b="1" dirty="0"/>
              <a:t>Automatisierung von Simulationsdurchläufen </a:t>
            </a:r>
            <a:r>
              <a:rPr lang="de-DE" b="1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b="1" dirty="0"/>
              <a:t>Erstellen eines Datenformats für Trajektorien </a:t>
            </a:r>
            <a:r>
              <a:rPr lang="de-DE" b="1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 smtClean="0"/>
              <a:t>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dirty="0"/>
              <a:t>Variante 1: Auslesung der Personendichte aus Vadere</a:t>
            </a:r>
          </a:p>
          <a:p>
            <a:pPr lvl="1"/>
            <a:r>
              <a:rPr lang="de-DE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b="1" dirty="0" err="1"/>
              <a:t>Scrum</a:t>
            </a:r>
            <a:r>
              <a:rPr lang="de-DE" b="1" dirty="0"/>
              <a:t> Master</a:t>
            </a:r>
            <a:r>
              <a:rPr lang="de-DE" dirty="0"/>
              <a:t> </a:t>
            </a:r>
            <a:r>
              <a:rPr lang="de-DE" b="1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18951"/>
            <a:ext cx="9144000" cy="1338449"/>
          </a:xfrm>
        </p:spPr>
        <p:txBody>
          <a:bodyPr>
            <a:no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Umgesetzte Ziele des ersten Sprints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01271" y="2380128"/>
            <a:ext cx="36396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Einarbeitung in </a:t>
            </a:r>
            <a:r>
              <a:rPr lang="de-DE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Vadere</a:t>
            </a: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/Python</a:t>
            </a: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Erste Test-Szenarien erstellen</a:t>
            </a:r>
            <a:endParaRPr lang="de-DE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Aufbereitung der Daten für die Gruppen des Maschinenlernalgorithmus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Testen der Software</a:t>
            </a:r>
          </a:p>
          <a:p>
            <a:endParaRPr lang="de-DE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Automatisierung der Simulation</a:t>
            </a:r>
            <a:endParaRPr lang="de-DE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136776" y="2380128"/>
            <a:ext cx="46661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Projekt/Repository erstellen/Treffen </a:t>
            </a: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festlegen</a:t>
            </a:r>
            <a:endParaRPr lang="de-DE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Daten der Dichteverteilung herauslesen bzw. berechnen und Berechnung der Verteilung der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Erstellen </a:t>
            </a:r>
            <a:r>
              <a:rPr lang="de-DE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eines Datenformats und Verteilungen </a:t>
            </a:r>
            <a:r>
              <a:rPr lang="de-D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mittels Trajektorien</a:t>
            </a: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Literaturrecherche (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Filter)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75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11376"/>
            <a:ext cx="9144000" cy="1029166"/>
          </a:xfrm>
        </p:spPr>
        <p:txBody>
          <a:bodyPr>
            <a:normAutofit/>
          </a:bodyPr>
          <a:lstStyle/>
          <a:p>
            <a:pPr algn="l"/>
            <a:r>
              <a:rPr lang="de-DE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Ziele des zweiten Sprints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24000" y="345965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Testen der Python Skripte fertigstellen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Weitere Literaturrecherche über Filter </a:t>
            </a:r>
          </a:p>
          <a:p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Implementierung erster Filter 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Erstellen von Dokumentationen für die Skripte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Erstellen des Datenformats nach Vorgaben des Fraunhofer Instituts</a:t>
            </a:r>
            <a:endParaRPr lang="de-D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9" y="1881776"/>
            <a:ext cx="9346608" cy="11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6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80647" y="3058740"/>
            <a:ext cx="3249706" cy="1029166"/>
          </a:xfrm>
        </p:spPr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09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2BECF1-38C4-42E7-ABE8-26C37206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BE07E9-9FDA-4058-9B8B-903BFFE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Einarbeitung in </a:t>
            </a:r>
            <a:r>
              <a:rPr lang="de-DE" dirty="0" err="1"/>
              <a:t>Vadere</a:t>
            </a:r>
            <a:endParaRPr lang="de-DE" dirty="0"/>
          </a:p>
          <a:p>
            <a:r>
              <a:rPr lang="de-DE" dirty="0"/>
              <a:t>Erstellung eines ersten Testszenarios (~60 </a:t>
            </a:r>
            <a:r>
              <a:rPr lang="de-DE" dirty="0" err="1"/>
              <a:t>outputs</a:t>
            </a:r>
            <a:r>
              <a:rPr lang="de-DE" dirty="0"/>
              <a:t>)</a:t>
            </a:r>
          </a:p>
          <a:p>
            <a:r>
              <a:rPr lang="de-DE" dirty="0"/>
              <a:t>Automatisierung der Erstellung von Testszenarien</a:t>
            </a:r>
          </a:p>
          <a:p>
            <a:r>
              <a:rPr lang="de-DE" dirty="0"/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67280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B93D7C6-AAFC-4E24-B819-4E38B364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0FAC4C0-76A8-4BEB-B624-C039CF37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(Erstellung eines ersten Testszenarios)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922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1074</Words>
  <Application>Microsoft Office PowerPoint</Application>
  <PresentationFormat>Breitbild</PresentationFormat>
  <Paragraphs>269</Paragraphs>
  <Slides>45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Facette</vt:lpstr>
      <vt:lpstr>Datenerzeugung und Datenanalyse</vt:lpstr>
      <vt:lpstr>Vorgegebene Ziele des ersten Sprints</vt:lpstr>
      <vt:lpstr>Unsere Ziele des ersten Sprints</vt:lpstr>
      <vt:lpstr>Was lief gut, was lief schlecht</vt:lpstr>
      <vt:lpstr>Umgesetzte Ziele des ersten Sprints</vt:lpstr>
      <vt:lpstr>Ziele des zweiten Sprints</vt:lpstr>
      <vt:lpstr>Julian</vt:lpstr>
      <vt:lpstr>Datenerzeugung</vt:lpstr>
      <vt:lpstr>Datenerzeugung</vt:lpstr>
      <vt:lpstr>Datenerzeugung</vt:lpstr>
      <vt:lpstr>Datenerzeugung</vt:lpstr>
      <vt:lpstr>Datenerzeugung</vt:lpstr>
      <vt:lpstr>Selbsteinschätzung</vt:lpstr>
      <vt:lpstr>Anita</vt:lpstr>
      <vt:lpstr>Vadere</vt:lpstr>
      <vt:lpstr>Erste Aufbereitung der Trajektoren</vt:lpstr>
      <vt:lpstr>Weiteres</vt:lpstr>
      <vt:lpstr>Selbsteinschätzung</vt:lpstr>
      <vt:lpstr>Amir</vt:lpstr>
      <vt:lpstr>Umwandeln der Daten aus vadere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Datenerzeugung Modellierungsseminar</vt:lpstr>
      <vt:lpstr>Meine Tätigkeiten</vt:lpstr>
      <vt:lpstr>Szenarien - Automatisierung</vt:lpstr>
      <vt:lpstr>Warum Automatisieren?</vt:lpstr>
      <vt:lpstr>Selbsteinschätzung</vt:lpstr>
      <vt:lpstr>Rebecca</vt:lpstr>
      <vt:lpstr>Sprint 1</vt:lpstr>
      <vt:lpstr>Datenformat Personendichte</vt:lpstr>
      <vt:lpstr>Datenformat Personendichte</vt:lpstr>
      <vt:lpstr>Datenformat Personendichte</vt:lpstr>
      <vt:lpstr>17 % =</vt:lpstr>
      <vt:lpstr>Hubert</vt:lpstr>
      <vt:lpstr>Aufgaben und Tätigkeiten</vt:lpstr>
      <vt:lpstr>Graphik</vt:lpstr>
      <vt:lpstr>Gauß Dichteberechung</vt:lpstr>
      <vt:lpstr>17 % =</vt:lpstr>
      <vt:lpstr>Lisa</vt:lpstr>
      <vt:lpstr>Meine Rolle während des Sprints</vt:lpstr>
      <vt:lpstr>Meine Schwierigkeiten</vt:lpstr>
      <vt:lpstr>17 % =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44</cp:revision>
  <dcterms:created xsi:type="dcterms:W3CDTF">2017-11-02T16:00:20Z</dcterms:created>
  <dcterms:modified xsi:type="dcterms:W3CDTF">2017-11-08T15:22:55Z</dcterms:modified>
</cp:coreProperties>
</file>