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08" r:id="rId3"/>
    <p:sldId id="259" r:id="rId4"/>
    <p:sldId id="257" r:id="rId5"/>
    <p:sldId id="258" r:id="rId6"/>
    <p:sldId id="261" r:id="rId7"/>
    <p:sldId id="262" r:id="rId8"/>
    <p:sldId id="267" r:id="rId9"/>
    <p:sldId id="268" r:id="rId10"/>
    <p:sldId id="270" r:id="rId11"/>
    <p:sldId id="271" r:id="rId12"/>
    <p:sldId id="272" r:id="rId13"/>
    <p:sldId id="303" r:id="rId14"/>
    <p:sldId id="302" r:id="rId15"/>
    <p:sldId id="273" r:id="rId16"/>
    <p:sldId id="274" r:id="rId17"/>
    <p:sldId id="275" r:id="rId18"/>
    <p:sldId id="276" r:id="rId19"/>
    <p:sldId id="304" r:id="rId20"/>
    <p:sldId id="277" r:id="rId21"/>
    <p:sldId id="278" r:id="rId22"/>
    <p:sldId id="279" r:id="rId23"/>
    <p:sldId id="280" r:id="rId24"/>
    <p:sldId id="281" r:id="rId25"/>
    <p:sldId id="305" r:id="rId26"/>
    <p:sldId id="283" r:id="rId27"/>
    <p:sldId id="284" r:id="rId28"/>
    <p:sldId id="285" r:id="rId29"/>
    <p:sldId id="286" r:id="rId30"/>
    <p:sldId id="30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307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liest Matrizen ein, schneidet den Bildausschnitt aus, speichert sie zeilenweise ab und 	liefert ein .</a:t>
            </a:r>
            <a:r>
              <a:rPr lang="de-DE" dirty="0" err="1" smtClean="0"/>
              <a:t>csv</a:t>
            </a:r>
            <a:r>
              <a:rPr lang="de-DE" dirty="0" smtClean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4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52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1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80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62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48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6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5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79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940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de-DE" sz="6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Datenerzeugung und Datenanalyse</a:t>
            </a:r>
            <a:endParaRPr lang="de-DE" sz="6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2" y="3988416"/>
            <a:ext cx="9289759" cy="1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F1D4C7-5B58-4412-A1E9-C7528849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603"/>
          </a:xfrm>
        </p:spPr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r>
              <a:rPr lang="de-DE" dirty="0"/>
              <a:t> (</a:t>
            </a:r>
            <a:r>
              <a:rPr lang="de-DE"/>
              <a:t>erstes Testszenarios)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hardcoded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6096000" y="2703950"/>
            <a:ext cx="4029075" cy="40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de-DE" dirty="0"/>
              <a:t>Automatisierung der Erstellung von Testszenarien</a:t>
            </a:r>
          </a:p>
          <a:p>
            <a:pPr lvl="1"/>
            <a:r>
              <a:rPr lang="de-DE" dirty="0"/>
              <a:t>Problem: Viele Trainingsdaten notwendig für neuronales Netz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Manuelle Erstellung zu aufwendig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Lösung:  </a:t>
            </a:r>
          </a:p>
          <a:p>
            <a:pPr lvl="2"/>
            <a:r>
              <a:rPr lang="de-DE" dirty="0"/>
              <a:t>Selber ein Test </a:t>
            </a:r>
            <a:r>
              <a:rPr lang="de-DE" dirty="0" err="1"/>
              <a:t>Vadere</a:t>
            </a:r>
            <a:r>
              <a:rPr lang="de-DE" dirty="0"/>
              <a:t> Test Projekt erstellen</a:t>
            </a:r>
          </a:p>
          <a:p>
            <a:pPr lvl="2"/>
            <a:r>
              <a:rPr lang="de-DE" dirty="0"/>
              <a:t>Darin das Test Szenario(JSON File) </a:t>
            </a:r>
            <a:r>
              <a:rPr lang="de-DE" dirty="0" err="1"/>
              <a:t>deserialisieren</a:t>
            </a:r>
            <a:r>
              <a:rPr lang="de-DE" dirty="0"/>
              <a:t> (zu Java Objekt)</a:t>
            </a:r>
          </a:p>
          <a:p>
            <a:pPr lvl="2"/>
            <a:r>
              <a:rPr lang="de-DE" dirty="0"/>
              <a:t>Manipulation der Parameter des Szenarios innerhalb des JSON Files.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Erstellung der Outputs mittels zufällig generierter Parameter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95%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301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Vadere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97" y="1825625"/>
            <a:ext cx="4359005" cy="4351338"/>
          </a:xfr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Installation und Einarbeitung</a:t>
            </a:r>
          </a:p>
          <a:p>
            <a:r>
              <a:rPr lang="de-DE" dirty="0" smtClean="0"/>
              <a:t>Erstellen eines Beispielszenarios mit 10 verschiedenen Verteilungen</a:t>
            </a:r>
          </a:p>
          <a:p>
            <a:r>
              <a:rPr lang="de-DE" dirty="0" smtClean="0"/>
              <a:t>Pro Verteilung starten 100 Menschen </a:t>
            </a:r>
          </a:p>
          <a:p>
            <a:r>
              <a:rPr lang="de-DE" dirty="0" smtClean="0"/>
              <a:t>Start zufällig verteilt in grünem Feld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Aufbereitung der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R</a:t>
            </a:r>
          </a:p>
          <a:p>
            <a:r>
              <a:rPr lang="de-DE" dirty="0" smtClean="0"/>
              <a:t>Daten der Personen im Kamerabereich herausfiltern und aktuelle Verteilung der Ziele jener Personen angeben, bzw. jeder Person eigenes Ziel </a:t>
            </a:r>
            <a:r>
              <a:rPr lang="de-DE" dirty="0" err="1" smtClean="0"/>
              <a:t>zuornen</a:t>
            </a:r>
            <a:endParaRPr lang="de-DE" dirty="0"/>
          </a:p>
          <a:p>
            <a:r>
              <a:rPr lang="de-DE" dirty="0" smtClean="0"/>
              <a:t>Ausgabe: CSV File nach dem Format: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Alternativ statt der prozentualen Verteilung auch mit den einzelnen Zielen jeder Person in eigener Datei</a:t>
            </a:r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26027"/>
              </p:ext>
            </p:extLst>
          </p:nvPr>
        </p:nvGraphicFramePr>
        <p:xfrm>
          <a:off x="677334" y="4100975"/>
          <a:ext cx="9394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595"/>
                <a:gridCol w="1600200"/>
                <a:gridCol w="1594863"/>
                <a:gridCol w="341514"/>
                <a:gridCol w="1653988"/>
                <a:gridCol w="838874"/>
                <a:gridCol w="1219200"/>
                <a:gridCol w="9002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Pedestian</a:t>
                      </a:r>
                      <a:r>
                        <a:rPr lang="de-DE" sz="1600" baseline="0" dirty="0" smtClean="0"/>
                        <a:t> 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Pedestian</a:t>
                      </a:r>
                      <a:r>
                        <a:rPr lang="de-DE" sz="1600" baseline="0" dirty="0" smtClean="0"/>
                        <a:t> 1 -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Pedestian</a:t>
                      </a:r>
                      <a:r>
                        <a:rPr lang="de-DE" sz="1600" baseline="0" dirty="0" smtClean="0"/>
                        <a:t> 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Left</a:t>
                      </a:r>
                      <a:r>
                        <a:rPr lang="de-DE" sz="1600" dirty="0" smtClean="0"/>
                        <a:t> 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Straight 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Right</a:t>
                      </a:r>
                      <a:r>
                        <a:rPr lang="de-DE" sz="1600" dirty="0" smtClean="0"/>
                        <a:t> %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aktuellen Verteilung der Ziele in Python und </a:t>
            </a:r>
            <a:r>
              <a:rPr lang="de-DE" dirty="0"/>
              <a:t>I</a:t>
            </a:r>
            <a:r>
              <a:rPr lang="de-DE" dirty="0" smtClean="0"/>
              <a:t>ntegration in bestehende Funktion zur </a:t>
            </a:r>
            <a:r>
              <a:rPr lang="de-DE" dirty="0"/>
              <a:t>B</a:t>
            </a:r>
            <a:r>
              <a:rPr lang="de-DE" dirty="0" smtClean="0"/>
              <a:t>erechnung von Dichtedaten.</a:t>
            </a:r>
          </a:p>
          <a:p>
            <a:r>
              <a:rPr lang="de-DE" dirty="0" smtClean="0"/>
              <a:t>Erste Recherchen zur Verwendung von Bildfiltern bei der Datenvorverarbeitung.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Selbsteinschätzung: ca. 16%</a:t>
            </a:r>
          </a:p>
        </p:txBody>
      </p:sp>
    </p:spTree>
    <p:extLst>
      <p:ext uri="{BB962C8B-B14F-4D97-AF65-F5344CB8AC3E}">
        <p14:creationId xmlns:p14="http://schemas.microsoft.com/office/powerpoint/2010/main" val="225805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9407"/>
            <a:ext cx="9144000" cy="845922"/>
          </a:xfrm>
        </p:spPr>
        <p:txBody>
          <a:bodyPr>
            <a:normAutofit fontScale="90000"/>
          </a:bodyPr>
          <a:lstStyle/>
          <a:p>
            <a:pPr algn="l"/>
            <a:r>
              <a:rPr lang="de-DE" sz="6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Ablauf</a:t>
            </a:r>
            <a:endParaRPr lang="de-DE" sz="6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34332" y="2154264"/>
            <a:ext cx="9159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Allgemeine Vorstellung der Tätigkeiten (Lisa)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Julian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Rebecca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Hubert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Lisa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51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Umwandeln</a:t>
            </a:r>
            <a:r>
              <a:rPr lang="en-GB" dirty="0" smtClean="0"/>
              <a:t> der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</a:t>
            </a:r>
            <a:r>
              <a:rPr lang="en-GB" dirty="0" err="1" smtClean="0"/>
              <a:t>vadere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5046"/>
          </a:xfrm>
        </p:spPr>
        <p:txBody>
          <a:bodyPr/>
          <a:lstStyle/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Logfiles</a:t>
            </a:r>
            <a:r>
              <a:rPr lang="en-GB" dirty="0" smtClean="0"/>
              <a:t> von </a:t>
            </a:r>
            <a:r>
              <a:rPr lang="en-GB" dirty="0" err="1" smtClean="0"/>
              <a:t>Vadere</a:t>
            </a:r>
            <a:r>
              <a:rPr lang="en-GB" dirty="0" smtClean="0"/>
              <a:t> so </a:t>
            </a:r>
            <a:r>
              <a:rPr lang="en-GB" dirty="0" err="1" smtClean="0"/>
              <a:t>umwandeln</a:t>
            </a:r>
            <a:r>
              <a:rPr lang="en-GB" dirty="0" smtClean="0"/>
              <a:t>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entstehen</a:t>
            </a:r>
            <a:r>
              <a:rPr lang="en-GB" dirty="0" smtClean="0"/>
              <a:t>, die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endParaRPr lang="en-GB" dirty="0" smtClean="0"/>
          </a:p>
          <a:p>
            <a:r>
              <a:rPr lang="en-GB" dirty="0" err="1" smtClean="0"/>
              <a:t>Umsetzung</a:t>
            </a:r>
            <a:r>
              <a:rPr lang="en-GB" dirty="0" smtClean="0"/>
              <a:t>: Python </a:t>
            </a:r>
            <a:r>
              <a:rPr lang="en-GB" dirty="0" err="1" smtClean="0"/>
              <a:t>Skript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7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Input-Format</a:t>
            </a:r>
            <a:endParaRPr lang="de-DE" sz="3200" dirty="0" smtClean="0"/>
          </a:p>
          <a:p>
            <a:pPr marL="0" indent="0">
              <a:buNone/>
            </a:pPr>
            <a:r>
              <a:rPr lang="en-GB" dirty="0" err="1" smtClean="0"/>
              <a:t>Schritt</a:t>
            </a:r>
            <a:r>
              <a:rPr lang="en-GB" dirty="0" smtClean="0"/>
              <a:t>, </a:t>
            </a:r>
            <a:r>
              <a:rPr lang="en-GB" dirty="0" err="1" smtClean="0"/>
              <a:t>Personen</a:t>
            </a:r>
            <a:r>
              <a:rPr lang="en-GB" dirty="0" smtClean="0"/>
              <a:t>-Id, </a:t>
            </a:r>
            <a:r>
              <a:rPr lang="es-ES" dirty="0" smtClean="0"/>
              <a:t>x-Koordinate, y-Koordinate, Ziel-Id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3200" dirty="0" smtClean="0"/>
              <a:t>Output-Format</a:t>
            </a:r>
          </a:p>
          <a:p>
            <a:pPr marL="0" indent="0">
              <a:buNone/>
            </a:pPr>
            <a:r>
              <a:rPr lang="es-ES" dirty="0" smtClean="0"/>
              <a:t>Datei 1: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x-P1, y-P1, x-P2, y-P2, .....</a:t>
            </a:r>
          </a:p>
          <a:p>
            <a:pPr marL="0" indent="0">
              <a:buNone/>
            </a:pPr>
            <a:r>
              <a:rPr lang="es-ES" dirty="0" smtClean="0"/>
              <a:t>Datei 2: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45788" cy="5539154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 smtClean="0"/>
              <a:t>Schwierigkeiten</a:t>
            </a:r>
            <a:endParaRPr lang="en-GB" sz="3200" dirty="0" smtClean="0"/>
          </a:p>
          <a:p>
            <a:r>
              <a:rPr lang="en-GB" dirty="0" err="1" smtClean="0"/>
              <a:t>Wechselnde</a:t>
            </a:r>
            <a:r>
              <a:rPr lang="en-GB" dirty="0" smtClean="0"/>
              <a:t> </a:t>
            </a:r>
            <a:r>
              <a:rPr lang="en-GB" dirty="0" err="1" smtClean="0"/>
              <a:t>Anforderungen</a:t>
            </a:r>
            <a:endParaRPr lang="en-GB" dirty="0" smtClean="0"/>
          </a:p>
          <a:p>
            <a:r>
              <a:rPr lang="en-GB" dirty="0" err="1" smtClean="0"/>
              <a:t>Wenig</a:t>
            </a:r>
            <a:r>
              <a:rPr lang="en-GB" dirty="0" smtClean="0"/>
              <a:t> Meta-</a:t>
            </a:r>
            <a:r>
              <a:rPr lang="en-GB" dirty="0" err="1" smtClean="0"/>
              <a:t>Daten</a:t>
            </a:r>
            <a:r>
              <a:rPr lang="en-GB" dirty="0" smtClean="0"/>
              <a:t> (</a:t>
            </a:r>
            <a:r>
              <a:rPr lang="en-GB" dirty="0" err="1" smtClean="0"/>
              <a:t>Gesamtanzahl</a:t>
            </a:r>
            <a:r>
              <a:rPr lang="en-GB" dirty="0" smtClean="0"/>
              <a:t> an </a:t>
            </a:r>
            <a:r>
              <a:rPr lang="en-GB" dirty="0" err="1" smtClean="0"/>
              <a:t>Personen</a:t>
            </a:r>
            <a:r>
              <a:rPr lang="en-GB" dirty="0" smtClean="0"/>
              <a:t>, </a:t>
            </a:r>
            <a:r>
              <a:rPr lang="en-GB" dirty="0" err="1" smtClean="0"/>
              <a:t>Anzahl</a:t>
            </a:r>
            <a:r>
              <a:rPr lang="en-GB" dirty="0" smtClean="0"/>
              <a:t> an </a:t>
            </a:r>
            <a:r>
              <a:rPr lang="en-GB" dirty="0" err="1" smtClean="0"/>
              <a:t>Zielen</a:t>
            </a:r>
            <a:r>
              <a:rPr lang="en-GB" dirty="0" smtClean="0"/>
              <a:t>, …)</a:t>
            </a:r>
          </a:p>
          <a:p>
            <a:r>
              <a:rPr lang="en-GB" dirty="0" err="1" smtClean="0"/>
              <a:t>Berechnung</a:t>
            </a:r>
            <a:r>
              <a:rPr lang="en-GB" dirty="0" smtClean="0"/>
              <a:t> der </a:t>
            </a:r>
            <a:r>
              <a:rPr lang="en-GB" dirty="0" err="1" smtClean="0"/>
              <a:t>Verteilung</a:t>
            </a:r>
            <a:r>
              <a:rPr lang="en-GB" dirty="0" smtClean="0"/>
              <a:t> der </a:t>
            </a:r>
            <a:r>
              <a:rPr lang="en-GB" dirty="0" err="1" smtClean="0"/>
              <a:t>Personen</a:t>
            </a:r>
            <a:r>
              <a:rPr lang="en-GB" dirty="0" smtClean="0"/>
              <a:t> pro </a:t>
            </a:r>
            <a:r>
              <a:rPr lang="en-GB" dirty="0" err="1" smtClean="0"/>
              <a:t>Ziel</a:t>
            </a:r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77008"/>
            <a:ext cx="8534400" cy="53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 smtClean="0"/>
              <a:t>Selbsteinschätzung</a:t>
            </a:r>
            <a:endParaRPr lang="en-GB" sz="4400" dirty="0" smtClean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 smtClean="0"/>
          </a:p>
          <a:p>
            <a:pPr marL="0" indent="0">
              <a:buNone/>
            </a:pPr>
            <a:r>
              <a:rPr lang="en-GB" sz="4400" dirty="0" smtClean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3404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77008"/>
            <a:ext cx="8534400" cy="53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Tätigkeiten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31014" y="2020889"/>
            <a:ext cx="6168589" cy="4105275"/>
          </a:xfrm>
        </p:spPr>
        <p:txBody>
          <a:bodyPr>
            <a:normAutofit/>
          </a:bodyPr>
          <a:lstStyle/>
          <a:p>
            <a:r>
              <a:rPr lang="de-DE" dirty="0" smtClean="0"/>
              <a:t>Einarbeitung in </a:t>
            </a:r>
            <a:r>
              <a:rPr lang="de-DE" dirty="0" err="1" smtClean="0"/>
              <a:t>Vadere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Beispiel Szenarien erstellt</a:t>
            </a:r>
          </a:p>
          <a:p>
            <a:r>
              <a:rPr lang="de-DE" dirty="0" smtClean="0"/>
              <a:t>Filterverfahren, welche vorhanden sind</a:t>
            </a:r>
          </a:p>
          <a:p>
            <a:pPr lvl="1"/>
            <a:r>
              <a:rPr lang="de-DE" dirty="0" err="1" smtClean="0"/>
              <a:t>Gaussian</a:t>
            </a:r>
            <a:r>
              <a:rPr lang="de-DE" dirty="0" smtClean="0"/>
              <a:t> Filter Python </a:t>
            </a:r>
          </a:p>
          <a:p>
            <a:pPr lvl="1"/>
            <a:r>
              <a:rPr lang="de-DE" dirty="0" err="1" smtClean="0"/>
              <a:t>Scipy.ndimage.filter</a:t>
            </a:r>
            <a:r>
              <a:rPr lang="de-DE" dirty="0" smtClean="0"/>
              <a:t>  Bildfilter</a:t>
            </a:r>
          </a:p>
          <a:p>
            <a:r>
              <a:rPr lang="de-DE" dirty="0" smtClean="0"/>
              <a:t>Datenformat für Maschinelles Lernen bereitstellen </a:t>
            </a:r>
          </a:p>
          <a:p>
            <a:pPr lvl="1"/>
            <a:r>
              <a:rPr lang="de-DE" dirty="0" smtClean="0"/>
              <a:t> Python Skript</a:t>
            </a:r>
          </a:p>
          <a:p>
            <a:r>
              <a:rPr lang="de-DE" dirty="0" smtClean="0"/>
              <a:t>Szenarien-Automatisierung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- Automatisierung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2662" y="2020889"/>
            <a:ext cx="6106941" cy="4105275"/>
          </a:xfrm>
        </p:spPr>
        <p:txBody>
          <a:bodyPr/>
          <a:lstStyle/>
          <a:p>
            <a:r>
              <a:rPr lang="de-DE" dirty="0" smtClean="0"/>
              <a:t>Auftrag: 50 Szenarien mit unterschiedlichen Verteilungen</a:t>
            </a:r>
          </a:p>
          <a:p>
            <a:r>
              <a:rPr lang="de-DE" dirty="0" smtClean="0"/>
              <a:t>Einarbeitung in die </a:t>
            </a:r>
            <a:r>
              <a:rPr lang="de-DE" dirty="0" err="1" smtClean="0"/>
              <a:t>Vadere</a:t>
            </a:r>
            <a:r>
              <a:rPr lang="de-DE" dirty="0" smtClean="0"/>
              <a:t> Klassen (Bsp. </a:t>
            </a:r>
            <a:r>
              <a:rPr lang="de-DE" dirty="0" err="1" smtClean="0"/>
              <a:t>IOVadere</a:t>
            </a:r>
            <a:r>
              <a:rPr lang="de-DE" dirty="0" smtClean="0"/>
              <a:t>, </a:t>
            </a:r>
            <a:r>
              <a:rPr lang="de-DE" dirty="0" err="1" smtClean="0"/>
              <a:t>ScenarioBuilder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Einlesen der Szenarien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Attribute verändern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Verteilung berechnen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	- Ausführen und </a:t>
            </a:r>
            <a:r>
              <a:rPr lang="de-DE" dirty="0"/>
              <a:t>S</a:t>
            </a:r>
            <a:r>
              <a:rPr lang="de-DE" dirty="0" smtClean="0"/>
              <a:t>peicherung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Automatisieren?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9650" y="2020889"/>
            <a:ext cx="6069952" cy="4105275"/>
          </a:xfrm>
        </p:spPr>
        <p:txBody>
          <a:bodyPr/>
          <a:lstStyle/>
          <a:p>
            <a:r>
              <a:rPr lang="de-DE" dirty="0" smtClean="0"/>
              <a:t>Szenario mit verschiedenen Verteilungen möglich </a:t>
            </a:r>
          </a:p>
          <a:p>
            <a:r>
              <a:rPr lang="de-DE" dirty="0" smtClean="0"/>
              <a:t>Aufwändige Zusammenstellung und </a:t>
            </a:r>
            <a:r>
              <a:rPr lang="de-DE" dirty="0" err="1" smtClean="0"/>
              <a:t>händische</a:t>
            </a:r>
            <a:r>
              <a:rPr lang="de-DE" dirty="0" smtClean="0"/>
              <a:t> Ausführung der einzelnen Szenarien nicht mehr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44324" y="2774023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60 </a:t>
            </a:r>
            <a:r>
              <a:rPr lang="de-DE" sz="80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1683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9407"/>
            <a:ext cx="9144000" cy="147291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Vorgegebene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61247" y="2639051"/>
            <a:ext cx="7902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</a:t>
            </a: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/Python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Modellieren und simulieren von Szenarien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Aufbereitung der Daten für die Gruppen des Maschinenlernalgorithmus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68" y="219232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8" y="5115306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Rebecca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Sprint 1</a:t>
            </a:r>
            <a:endParaRPr lang="en-GB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Aufgaben:</a:t>
            </a:r>
          </a:p>
          <a:p>
            <a:pPr lvl="0"/>
            <a:r>
              <a:rPr lang="de-DE" b="1" dirty="0"/>
              <a:t>Einarbeitung in die Simulationssoftware Vadere 6%</a:t>
            </a:r>
          </a:p>
          <a:p>
            <a:pPr lvl="0"/>
            <a:r>
              <a:rPr lang="de-DE" dirty="0"/>
              <a:t>Generierung der Test Szenarios 10%</a:t>
            </a:r>
          </a:p>
          <a:p>
            <a:pPr lvl="0"/>
            <a:r>
              <a:rPr lang="de-DE" dirty="0"/>
              <a:t>Automatisierung von Simulationsdurchläufen 25%</a:t>
            </a:r>
          </a:p>
          <a:p>
            <a:pPr lvl="0"/>
            <a:r>
              <a:rPr lang="de-DE" dirty="0"/>
              <a:t>Erstellen eines Datenformats für Trajektorien 20%</a:t>
            </a:r>
          </a:p>
          <a:p>
            <a:pPr lvl="0"/>
            <a:r>
              <a:rPr lang="de-DE" dirty="0"/>
              <a:t>Literatur Recherche Bildfilter 4%</a:t>
            </a:r>
          </a:p>
          <a:p>
            <a:pPr lvl="0"/>
            <a:r>
              <a:rPr lang="de-DE" b="1" dirty="0"/>
              <a:t>Datenformat für die Personendichte 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98EE4F-50DE-4482-A66D-E9A06C7DFD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505483"/>
          </a:xfrm>
        </p:spPr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 smtClean="0"/>
              <a:t>Instabilität </a:t>
            </a:r>
            <a:r>
              <a:rPr lang="de-DE" sz="1800" dirty="0"/>
              <a:t>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 smtClean="0"/>
              <a:t>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id="{0CADCC4B-41EB-442D-8677-2E3D32E5998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238478" y="2082984"/>
            <a:ext cx="3076864" cy="3076864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086067"/>
            <a:ext cx="4370566" cy="5683041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aus Trajektorien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 smtClean="0"/>
              <a:t>Dichteverteilung nicht glatt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</a:t>
            </a:r>
            <a:r>
              <a:rPr lang="de-DE" sz="2000" dirty="0" smtClean="0"/>
              <a:t>Netz </a:t>
            </a:r>
            <a:r>
              <a:rPr lang="de-DE" sz="2000" dirty="0"/>
              <a:t>/ Random Forest?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b="1" dirty="0"/>
          </a:p>
          <a:p>
            <a:pPr lvl="0">
              <a:lnSpc>
                <a:spcPct val="80000"/>
              </a:lnSpc>
              <a:spcAft>
                <a:spcPts val="1200"/>
              </a:spcAft>
            </a:pPr>
            <a:endParaRPr lang="de-DE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504C47B-4449-4F8D-AAEB-0BB13207471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047900" y="1086067"/>
            <a:ext cx="3054362" cy="512064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13061" y="1627094"/>
            <a:ext cx="4370566" cy="4362226"/>
          </a:xfrm>
        </p:spPr>
        <p:txBody>
          <a:bodyPr anchor="t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Erstellen einer Reihe von schwarz-weiß Bilder aus den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</a:t>
            </a:r>
            <a:r>
              <a:rPr lang="de-DE" sz="2400" dirty="0" smtClean="0"/>
              <a:t>Scripts</a:t>
            </a:r>
            <a:endParaRPr lang="de-DE" sz="2400" dirty="0"/>
          </a:p>
          <a:p>
            <a:pPr lvl="0">
              <a:spcAft>
                <a:spcPts val="1200"/>
              </a:spcAft>
            </a:pPr>
            <a:endParaRPr lang="de-DE" sz="2400" dirty="0"/>
          </a:p>
          <a:p>
            <a:pPr lvl="1">
              <a:spcAft>
                <a:spcPts val="1200"/>
              </a:spcAft>
            </a:pPr>
            <a:endParaRPr lang="de-DE" sz="2200" b="1" dirty="0"/>
          </a:p>
          <a:p>
            <a:pPr lvl="0">
              <a:spcAft>
                <a:spcPts val="1200"/>
              </a:spcAft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70 </a:t>
            </a:r>
            <a:r>
              <a:rPr lang="de-DE" sz="6600" dirty="0"/>
              <a:t>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de-DE" sz="6600" dirty="0" smtClean="0"/>
              <a:t>Aufgaben und Tätigkeiten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Einarbeitung in </a:t>
            </a:r>
            <a:r>
              <a:rPr lang="de-DE" dirty="0" err="1" smtClean="0">
                <a:solidFill>
                  <a:schemeClr val="tx1"/>
                </a:solidFill>
              </a:rPr>
              <a:t>Vadere</a:t>
            </a:r>
            <a:r>
              <a:rPr lang="de-DE" dirty="0" smtClean="0">
                <a:solidFill>
                  <a:schemeClr val="tx1"/>
                </a:solidFill>
              </a:rPr>
              <a:t> und </a:t>
            </a:r>
            <a:r>
              <a:rPr lang="de-DE" dirty="0" err="1" smtClean="0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Erstellung von Test Szenarien</a:t>
            </a:r>
          </a:p>
          <a:p>
            <a:pPr lvl="0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Prozessieren der .</a:t>
            </a:r>
            <a:r>
              <a:rPr lang="de-DE" dirty="0" err="1" smtClean="0">
                <a:solidFill>
                  <a:schemeClr val="tx1"/>
                </a:solidFill>
              </a:rPr>
              <a:t>trajectories</a:t>
            </a:r>
            <a:r>
              <a:rPr lang="de-DE" dirty="0" smtClean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Refactoring</a:t>
            </a:r>
            <a:r>
              <a:rPr lang="de-DE" dirty="0" smtClean="0">
                <a:solidFill>
                  <a:schemeClr val="tx1"/>
                </a:solidFill>
              </a:rPr>
              <a:t> der </a:t>
            </a:r>
            <a:r>
              <a:rPr lang="de-DE" dirty="0" err="1" smtClean="0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Pair-</a:t>
            </a:r>
            <a:r>
              <a:rPr lang="de-DE" dirty="0" err="1" smtClean="0">
                <a:solidFill>
                  <a:schemeClr val="tx1"/>
                </a:solidFill>
              </a:rPr>
              <a:t>programming</a:t>
            </a:r>
            <a:r>
              <a:rPr lang="de-DE" dirty="0" smtClean="0">
                <a:solidFill>
                  <a:schemeClr val="tx1"/>
                </a:solidFill>
              </a:rPr>
              <a:t> mit Rebecca </a:t>
            </a: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0" y="1270000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de-DE" sz="6600" dirty="0" smtClean="0"/>
              <a:t>Gauß </a:t>
            </a:r>
            <a:r>
              <a:rPr lang="de-DE" sz="6600" dirty="0" err="1" smtClean="0"/>
              <a:t>Dichteberechung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4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3659" y="732398"/>
            <a:ext cx="9144000" cy="8812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Unsere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1258" y="1922929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 und Repository erstellen, sowie Treffen festlegen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Datenformate erstellen mit Hilfe der </a:t>
            </a:r>
          </a:p>
          <a:p>
            <a:pPr marL="992188" indent="-2794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Dichte</a:t>
            </a:r>
          </a:p>
          <a:p>
            <a:pPr marL="992188" indent="-2794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Trajektorien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Simulationen in </a:t>
            </a: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Literaturrecherche zu Filtern in der Datenvorverarbeitung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03" y="2533402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80" y="3793459"/>
            <a:ext cx="2594269" cy="13372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01095" y="2512678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Lisa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 fontScale="90000"/>
          </a:bodyPr>
          <a:lstStyle/>
          <a:p>
            <a:pPr algn="l"/>
            <a:r>
              <a:rPr lang="de-DE" sz="5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Meine Rolle während des Sprints</a:t>
            </a:r>
            <a:endParaRPr lang="de-DE"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1823785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der Treffen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 damit verbunden erstellen einiger Test Szenarien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Programmieren einer Software zum Erstellen der Daten für die Maschinenlerngruppen aus den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Daten der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Dichteberechnung (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Tests / Vergleich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Simulation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Meine Schwierigkeiten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183723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Probleme beim bei der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(Instabil)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/Python ist zeitaufwendig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Automatisierung: Starten der Simulation von außerhalb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Vaderes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b="1" dirty="0"/>
              <a:t>Generierung der Test Szenarios </a:t>
            </a:r>
            <a:r>
              <a:rPr lang="de-DE" b="1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b="1" dirty="0"/>
              <a:t>Automatisierung von Simulationsdurchläufen </a:t>
            </a:r>
            <a:r>
              <a:rPr lang="de-DE" b="1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b="1" dirty="0"/>
              <a:t>Erstellen eines Datenformats für Trajektorien </a:t>
            </a:r>
            <a:r>
              <a:rPr lang="de-DE" b="1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 smtClean="0"/>
              <a:t>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b="1" dirty="0" err="1"/>
              <a:t>Scrum</a:t>
            </a:r>
            <a:r>
              <a:rPr lang="de-DE" b="1" dirty="0"/>
              <a:t> Master</a:t>
            </a:r>
            <a:r>
              <a:rPr lang="de-DE" dirty="0"/>
              <a:t> </a:t>
            </a:r>
            <a:r>
              <a:rPr lang="de-DE" b="1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7107" y="974445"/>
            <a:ext cx="9144000" cy="8812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lief gut, was lief schlecht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0591" y="2460812"/>
            <a:ext cx="40161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Was lief gut ? 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Regelmäßige </a:t>
            </a:r>
            <a:r>
              <a:rPr lang="de-DE" sz="2000" dirty="0" smtClean="0"/>
              <a:t>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Gute Kommunikation </a:t>
            </a:r>
            <a:r>
              <a:rPr lang="de-DE" sz="2000" dirty="0" smtClean="0"/>
              <a:t>über Skype, WhatsApp</a:t>
            </a:r>
            <a:r>
              <a:rPr lang="de-DE" sz="2000" dirty="0" smtClean="0"/>
              <a:t>, </a:t>
            </a:r>
            <a:r>
              <a:rPr lang="de-DE" sz="2000" dirty="0" err="1" smtClean="0"/>
              <a:t>Slack</a:t>
            </a:r>
            <a:r>
              <a:rPr lang="de-DE" sz="2000" dirty="0" smtClean="0"/>
              <a:t>, </a:t>
            </a:r>
            <a:r>
              <a:rPr lang="de-DE" sz="2000" dirty="0" err="1" smtClean="0"/>
              <a:t>Trello</a:t>
            </a:r>
            <a:r>
              <a:rPr lang="de-DE" sz="2000" dirty="0" smtClean="0"/>
              <a:t>, …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Verteilung der Aufgaben  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6562163" y="2460812"/>
            <a:ext cx="26625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Was lief schlecht ?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Kommunikation zwischen den Gruppen zu Beginn </a:t>
            </a:r>
            <a:r>
              <a:rPr lang="de-DE" sz="2000" dirty="0" smtClean="0"/>
              <a:t>unkoordiniert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smtClean="0"/>
              <a:t>Behoben durch </a:t>
            </a:r>
            <a:r>
              <a:rPr lang="de-DE" sz="2000" dirty="0" err="1" smtClean="0"/>
              <a:t>Slack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Datenauslieferung hat länger gedauert, als geplant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34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8951"/>
            <a:ext cx="9144000" cy="13384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Umgesetzte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01271" y="2380128"/>
            <a:ext cx="3639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</a:t>
            </a:r>
            <a:r>
              <a:rPr lang="de-DE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/Python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Erste Test-Szenarien erstellen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Aufbereitung der Daten für die Gruppen des Maschinenlernalgorithmus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Software</a:t>
            </a:r>
          </a:p>
          <a:p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Simulation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136776" y="2380128"/>
            <a:ext cx="46661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Projekt/Repository erstellen/Treffen 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festlegen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Erstellen 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eines Datenformats und Verteilungen 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mittels Trajektorien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Literaturrecherche (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Filter)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7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Ziele des zweiten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345965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Python Skripte fertigstellen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Weitere Literaturrecherche über Filter 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Implementierung erster Filter 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Erstellen von Dokumentationen für die Skripte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Erstellen des Datenformats nach Vorgaben des Fraunhofer Instituts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9" y="1881776"/>
            <a:ext cx="9346608" cy="11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0647" y="3058740"/>
            <a:ext cx="3249706" cy="1029166"/>
          </a:xfrm>
        </p:spPr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0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</a:t>
            </a:r>
          </a:p>
          <a:p>
            <a:r>
              <a:rPr lang="de-DE" dirty="0"/>
              <a:t>Automatisierung der Erstellung von Testszenarien</a:t>
            </a:r>
          </a:p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1067</Words>
  <Application>Microsoft Office PowerPoint</Application>
  <PresentationFormat>Breitbild</PresentationFormat>
  <Paragraphs>280</Paragraphs>
  <Slides>44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Facette</vt:lpstr>
      <vt:lpstr>Datenerzeugung und Datenanalyse</vt:lpstr>
      <vt:lpstr>Ablauf</vt:lpstr>
      <vt:lpstr>Vorgegebene Ziele des ersten Sprints</vt:lpstr>
      <vt:lpstr>Unsere Ziele des ersten Sprints</vt:lpstr>
      <vt:lpstr>Was lief gut, was lief schlecht</vt:lpstr>
      <vt:lpstr>Umgesetzte Ziele des ersten Sprints</vt:lpstr>
      <vt:lpstr>Ziele des zweiten Sprints</vt:lpstr>
      <vt:lpstr>Julian</vt:lpstr>
      <vt:lpstr>Datenerzeugung</vt:lpstr>
      <vt:lpstr>Datenerzeugung</vt:lpstr>
      <vt:lpstr>Datenerzeugung</vt:lpstr>
      <vt:lpstr>Datenerzeugung</vt:lpstr>
      <vt:lpstr>Selbsteinschätzung</vt:lpstr>
      <vt:lpstr>Anita</vt:lpstr>
      <vt:lpstr>Vadere</vt:lpstr>
      <vt:lpstr>Erste Aufbereitung der Trajektoren</vt:lpstr>
      <vt:lpstr>Weiteres</vt:lpstr>
      <vt:lpstr>Selbsteinschätzung</vt:lpstr>
      <vt:lpstr>Amir</vt:lpstr>
      <vt:lpstr>Umwandeln der Daten aus vadere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Meine Tätigkeiten</vt:lpstr>
      <vt:lpstr>Szenarien - Automatisierung</vt:lpstr>
      <vt:lpstr>Warum Automatisieren?</vt:lpstr>
      <vt:lpstr>Selbsteinschätzung</vt:lpstr>
      <vt:lpstr>Rebecca</vt:lpstr>
      <vt:lpstr>Sprint 1</vt:lpstr>
      <vt:lpstr>Datenformat Personendichte</vt:lpstr>
      <vt:lpstr>Datenformat Personendichte</vt:lpstr>
      <vt:lpstr>Datenformat Personendichte</vt:lpstr>
      <vt:lpstr>70 % =</vt:lpstr>
      <vt:lpstr>Hubert</vt:lpstr>
      <vt:lpstr>Aufgaben und Tätigkeiten</vt:lpstr>
      <vt:lpstr>     </vt:lpstr>
      <vt:lpstr>Gauß Dichteberechung</vt:lpstr>
      <vt:lpstr>17 % =</vt:lpstr>
      <vt:lpstr>Lisa</vt:lpstr>
      <vt:lpstr>Meine Rolle während des Sprints</vt:lpstr>
      <vt:lpstr>Meine Schwierigkeiten</vt:lpstr>
      <vt:lpstr>17 % =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57</cp:revision>
  <dcterms:created xsi:type="dcterms:W3CDTF">2017-11-02T16:00:20Z</dcterms:created>
  <dcterms:modified xsi:type="dcterms:W3CDTF">2017-11-08T17:38:20Z</dcterms:modified>
</cp:coreProperties>
</file>